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1" r:id="rId12"/>
    <p:sldMasterId id="2147483776" r:id="rId13"/>
    <p:sldMasterId id="2147483869" r:id="rId14"/>
  </p:sldMasterIdLst>
  <p:notesMasterIdLst>
    <p:notesMasterId r:id="rId38"/>
  </p:notesMasterIdLst>
  <p:handoutMasterIdLst>
    <p:handoutMasterId r:id="rId39"/>
  </p:handoutMasterIdLst>
  <p:sldIdLst>
    <p:sldId id="10965" r:id="rId15"/>
    <p:sldId id="11680" r:id="rId16"/>
    <p:sldId id="10943" r:id="rId17"/>
    <p:sldId id="11690" r:id="rId18"/>
    <p:sldId id="10923" r:id="rId19"/>
    <p:sldId id="11715" r:id="rId20"/>
    <p:sldId id="11719" r:id="rId21"/>
    <p:sldId id="11685" r:id="rId22"/>
    <p:sldId id="11718" r:id="rId23"/>
    <p:sldId id="11732" r:id="rId24"/>
    <p:sldId id="11721" r:id="rId25"/>
    <p:sldId id="11717" r:id="rId26"/>
    <p:sldId id="11724" r:id="rId27"/>
    <p:sldId id="11730" r:id="rId28"/>
    <p:sldId id="11731" r:id="rId29"/>
    <p:sldId id="11725" r:id="rId30"/>
    <p:sldId id="11726" r:id="rId31"/>
    <p:sldId id="11711" r:id="rId32"/>
    <p:sldId id="11714" r:id="rId33"/>
    <p:sldId id="11705" r:id="rId34"/>
    <p:sldId id="3792" r:id="rId35"/>
    <p:sldId id="11713" r:id="rId36"/>
    <p:sldId id="11704" r:id="rId37"/>
  </p:sldIdLst>
  <p:sldSz cx="12192000" cy="6858000"/>
  <p:notesSz cx="6858000" cy="9144000"/>
  <p:embeddedFontLst>
    <p:embeddedFont>
      <p:font typeface="Avenir Next LT Pro Light" panose="020B0604020202020204" charset="0"/>
      <p:regular r:id="rId40"/>
      <p:italic r:id="rId41"/>
    </p:embeddedFont>
    <p:embeddedFont>
      <p:font typeface="Karla" panose="020B0604020202020204" charset="0"/>
      <p:regular r:id="rId42"/>
      <p:bold r:id="rId43"/>
      <p:italic r:id="rId44"/>
      <p:boldItalic r:id="rId45"/>
    </p:embeddedFont>
    <p:embeddedFont>
      <p:font typeface="Karla bold" panose="020B0604020202020204" charset="0"/>
      <p:regular r:id="rId46"/>
      <p:bold r:id="rId47"/>
      <p:italic r:id="rId48"/>
      <p:boldItalic r:id="rId49"/>
    </p:embeddedFont>
    <p:embeddedFont>
      <p:font typeface="Roboto" panose="020B0604020202020204" charset="0"/>
      <p:regular r:id="rId50"/>
      <p:bold r:id="rId51"/>
      <p:italic r:id="rId52"/>
      <p:boldItalic r:id="rId53"/>
    </p:embeddedFont>
  </p:embeddedFontLst>
  <p:custDataLst>
    <p:custData r:id="rId11"/>
    <p:custData r:id="rId8"/>
    <p:custData r:id="rId7"/>
    <p:custData r:id="rId3"/>
    <p:custData r:id="rId4"/>
    <p:custData r:id="rId1"/>
    <p:custData r:id="rId1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B0175B8-72D6-4299-9D3F-99FF0CD40A85}">
          <p14:sldIdLst>
            <p14:sldId id="10965"/>
            <p14:sldId id="11680"/>
            <p14:sldId id="10943"/>
            <p14:sldId id="11690"/>
            <p14:sldId id="10923"/>
            <p14:sldId id="11715"/>
            <p14:sldId id="11719"/>
            <p14:sldId id="11685"/>
            <p14:sldId id="11718"/>
            <p14:sldId id="11732"/>
            <p14:sldId id="11721"/>
            <p14:sldId id="11717"/>
            <p14:sldId id="11724"/>
            <p14:sldId id="11730"/>
            <p14:sldId id="11731"/>
            <p14:sldId id="11725"/>
            <p14:sldId id="11726"/>
            <p14:sldId id="11711"/>
            <p14:sldId id="11714"/>
            <p14:sldId id="11705"/>
            <p14:sldId id="3792"/>
            <p14:sldId id="11713"/>
            <p14:sldId id="11704"/>
          </p14:sldIdLst>
        </p14:section>
      </p14:sectionLst>
    </p:ext>
    <p:ext uri="{EFAFB233-063F-42B5-8137-9DF3F51BA10A}">
      <p15:sldGuideLst xmlns:p15="http://schemas.microsoft.com/office/powerpoint/2012/main">
        <p15:guide id="1" pos="1277"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EB7024-4F93-F634-0FCA-093234125332}" name="Chris Barry" initials="CB" userId="S::chris.barry@theevolvedgroup.com::50377970-7e9a-4148-bc4e-aa2ab8840f59" providerId="AD"/>
  <p188:author id="{0F59A69F-872B-76EF-86B7-DD08CF8C6A26}" name="Chloe Shekleton" initials="CS" userId="22de9a5b235c409e"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5D53"/>
    <a:srgbClr val="0000FF"/>
    <a:srgbClr val="B2E0CD"/>
    <a:srgbClr val="10B5D5"/>
    <a:srgbClr val="FAF9F8"/>
    <a:srgbClr val="EF5354"/>
    <a:srgbClr val="FFC96C"/>
    <a:srgbClr val="FFCC99"/>
    <a:srgbClr val="000000"/>
    <a:srgbClr val="1132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3C8B3C-2BA6-4612-823B-91F7C4204282}" v="6" dt="2023-11-28T23:44:54.434"/>
    <p1510:client id="{F6B1475A-1685-BB4D-FBB5-417D4FA03EBA}" v="37" dt="2023-11-28T20:57:29.5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1277"/>
        <p:guide orient="horz" pos="216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2.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handoutMaster" Target="handoutMasters/handoutMaster1.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viewProps" Target="view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customXml" Target="../customXml/item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microsoft.com/office/2016/11/relationships/changesInfo" Target="changesInfos/changesInfo1.xml"/><Relationship Id="rId5" Type="http://schemas.openxmlformats.org/officeDocument/2006/relationships/customXml" Target="../customXml/item5.xml"/><Relationship Id="rId19" Type="http://schemas.openxmlformats.org/officeDocument/2006/relationships/slide" Target="slides/slide5.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Master" Target="slideMasters/slideMaster3.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heme" Target="theme/theme1.xml"/><Relationship Id="rId8" Type="http://schemas.openxmlformats.org/officeDocument/2006/relationships/customXml" Target="../customXml/item8.xml"/><Relationship Id="rId5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Master" Target="slideMasters/slideMaster1.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notesMaster" Target="notesMasters/notesMaster1.xml"/><Relationship Id="rId46" Type="http://schemas.openxmlformats.org/officeDocument/2006/relationships/font" Target="fonts/font7.fntdata"/><Relationship Id="rId59" Type="http://schemas.microsoft.com/office/2015/10/relationships/revisionInfo" Target="revisionInfo.xml"/><Relationship Id="rId20" Type="http://schemas.openxmlformats.org/officeDocument/2006/relationships/slide" Target="slides/slide6.xml"/><Relationship Id="rId41" Type="http://schemas.openxmlformats.org/officeDocument/2006/relationships/font" Target="fonts/font2.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font" Target="fonts/font10.fntdata"/><Relationship Id="rId57" Type="http://schemas.openxmlformats.org/officeDocument/2006/relationships/tableStyles" Target="tableStyles.xml"/><Relationship Id="rId10" Type="http://schemas.openxmlformats.org/officeDocument/2006/relationships/customXml" Target="../customXml/item10.xml"/><Relationship Id="rId31" Type="http://schemas.openxmlformats.org/officeDocument/2006/relationships/slide" Target="slides/slide17.xml"/><Relationship Id="rId44" Type="http://schemas.openxmlformats.org/officeDocument/2006/relationships/font" Target="fonts/font5.fntdata"/><Relationship Id="rId52" Type="http://schemas.openxmlformats.org/officeDocument/2006/relationships/font" Target="fonts/font13.fntdata"/><Relationship Id="rId6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cey Wylie" userId="S::stacey.wylie@theevolvedgroup.com::6202e364-7143-4d05-a6c3-1100f19208bb" providerId="AD" clId="Web-{F6B1475A-1685-BB4D-FBB5-417D4FA03EBA}"/>
    <pc:docChg chg="modSld">
      <pc:chgData name="Stacey Wylie" userId="S::stacey.wylie@theevolvedgroup.com::6202e364-7143-4d05-a6c3-1100f19208bb" providerId="AD" clId="Web-{F6B1475A-1685-BB4D-FBB5-417D4FA03EBA}" dt="2023-11-28T20:57:29.585" v="32" actId="20577"/>
      <pc:docMkLst>
        <pc:docMk/>
      </pc:docMkLst>
      <pc:sldChg chg="modSp">
        <pc:chgData name="Stacey Wylie" userId="S::stacey.wylie@theevolvedgroup.com::6202e364-7143-4d05-a6c3-1100f19208bb" providerId="AD" clId="Web-{F6B1475A-1685-BB4D-FBB5-417D4FA03EBA}" dt="2023-11-28T20:43:55.012" v="3" actId="20577"/>
        <pc:sldMkLst>
          <pc:docMk/>
          <pc:sldMk cId="2443501770" sldId="10943"/>
        </pc:sldMkLst>
        <pc:spChg chg="mod">
          <ac:chgData name="Stacey Wylie" userId="S::stacey.wylie@theevolvedgroup.com::6202e364-7143-4d05-a6c3-1100f19208bb" providerId="AD" clId="Web-{F6B1475A-1685-BB4D-FBB5-417D4FA03EBA}" dt="2023-11-28T20:43:55.012" v="3" actId="20577"/>
          <ac:spMkLst>
            <pc:docMk/>
            <pc:sldMk cId="2443501770" sldId="10943"/>
            <ac:spMk id="44" creationId="{222D0317-1FE4-9018-25FD-ECBE6E969273}"/>
          </ac:spMkLst>
        </pc:spChg>
      </pc:sldChg>
      <pc:sldChg chg="modSp">
        <pc:chgData name="Stacey Wylie" userId="S::stacey.wylie@theevolvedgroup.com::6202e364-7143-4d05-a6c3-1100f19208bb" providerId="AD" clId="Web-{F6B1475A-1685-BB4D-FBB5-417D4FA03EBA}" dt="2023-11-28T20:52:53.642" v="11" actId="20577"/>
        <pc:sldMkLst>
          <pc:docMk/>
          <pc:sldMk cId="1844664707" sldId="11685"/>
        </pc:sldMkLst>
        <pc:spChg chg="mod">
          <ac:chgData name="Stacey Wylie" userId="S::stacey.wylie@theevolvedgroup.com::6202e364-7143-4d05-a6c3-1100f19208bb" providerId="AD" clId="Web-{F6B1475A-1685-BB4D-FBB5-417D4FA03EBA}" dt="2023-11-28T20:52:53.642" v="11" actId="20577"/>
          <ac:spMkLst>
            <pc:docMk/>
            <pc:sldMk cId="1844664707" sldId="11685"/>
            <ac:spMk id="3" creationId="{DE233DBF-4F2F-4532-9D6B-E2AFC0245287}"/>
          </ac:spMkLst>
        </pc:spChg>
      </pc:sldChg>
      <pc:sldChg chg="modSp">
        <pc:chgData name="Stacey Wylie" userId="S::stacey.wylie@theevolvedgroup.com::6202e364-7143-4d05-a6c3-1100f19208bb" providerId="AD" clId="Web-{F6B1475A-1685-BB4D-FBB5-417D4FA03EBA}" dt="2023-11-28T20:44:32.700" v="5" actId="20577"/>
        <pc:sldMkLst>
          <pc:docMk/>
          <pc:sldMk cId="475836468" sldId="11690"/>
        </pc:sldMkLst>
        <pc:spChg chg="mod">
          <ac:chgData name="Stacey Wylie" userId="S::stacey.wylie@theevolvedgroup.com::6202e364-7143-4d05-a6c3-1100f19208bb" providerId="AD" clId="Web-{F6B1475A-1685-BB4D-FBB5-417D4FA03EBA}" dt="2023-11-28T20:44:32.700" v="5" actId="20577"/>
          <ac:spMkLst>
            <pc:docMk/>
            <pc:sldMk cId="475836468" sldId="11690"/>
            <ac:spMk id="16" creationId="{EE882C26-6634-C8FA-E4A1-25CF8CD862CF}"/>
          </ac:spMkLst>
        </pc:spChg>
      </pc:sldChg>
      <pc:sldChg chg="modSp">
        <pc:chgData name="Stacey Wylie" userId="S::stacey.wylie@theevolvedgroup.com::6202e364-7143-4d05-a6c3-1100f19208bb" providerId="AD" clId="Web-{F6B1475A-1685-BB4D-FBB5-417D4FA03EBA}" dt="2023-11-28T20:57:29.585" v="32" actId="20577"/>
        <pc:sldMkLst>
          <pc:docMk/>
          <pc:sldMk cId="2079763718" sldId="11713"/>
        </pc:sldMkLst>
        <pc:spChg chg="mod">
          <ac:chgData name="Stacey Wylie" userId="S::stacey.wylie@theevolvedgroup.com::6202e364-7143-4d05-a6c3-1100f19208bb" providerId="AD" clId="Web-{F6B1475A-1685-BB4D-FBB5-417D4FA03EBA}" dt="2023-11-28T20:57:29.585" v="32" actId="20577"/>
          <ac:spMkLst>
            <pc:docMk/>
            <pc:sldMk cId="2079763718" sldId="11713"/>
            <ac:spMk id="14" creationId="{4A00A5BA-7EA7-1CD9-036B-C3E2CDAD1656}"/>
          </ac:spMkLst>
        </pc:spChg>
      </pc:sldChg>
      <pc:sldChg chg="modSp">
        <pc:chgData name="Stacey Wylie" userId="S::stacey.wylie@theevolvedgroup.com::6202e364-7143-4d05-a6c3-1100f19208bb" providerId="AD" clId="Web-{F6B1475A-1685-BB4D-FBB5-417D4FA03EBA}" dt="2023-11-28T20:56:47.241" v="28" actId="1076"/>
        <pc:sldMkLst>
          <pc:docMk/>
          <pc:sldMk cId="850021613" sldId="11714"/>
        </pc:sldMkLst>
        <pc:picChg chg="mod">
          <ac:chgData name="Stacey Wylie" userId="S::stacey.wylie@theevolvedgroup.com::6202e364-7143-4d05-a6c3-1100f19208bb" providerId="AD" clId="Web-{F6B1475A-1685-BB4D-FBB5-417D4FA03EBA}" dt="2023-11-28T20:56:47.241" v="28" actId="1076"/>
          <ac:picMkLst>
            <pc:docMk/>
            <pc:sldMk cId="850021613" sldId="11714"/>
            <ac:picMk id="36" creationId="{31B6CA11-CD33-C47A-BDA6-88D8B52B2007}"/>
          </ac:picMkLst>
        </pc:picChg>
      </pc:sldChg>
      <pc:sldChg chg="modSp">
        <pc:chgData name="Stacey Wylie" userId="S::stacey.wylie@theevolvedgroup.com::6202e364-7143-4d05-a6c3-1100f19208bb" providerId="AD" clId="Web-{F6B1475A-1685-BB4D-FBB5-417D4FA03EBA}" dt="2023-11-28T20:54:57.223" v="14" actId="20577"/>
        <pc:sldMkLst>
          <pc:docMk/>
          <pc:sldMk cId="1227766751" sldId="11725"/>
        </pc:sldMkLst>
        <pc:spChg chg="mod">
          <ac:chgData name="Stacey Wylie" userId="S::stacey.wylie@theevolvedgroup.com::6202e364-7143-4d05-a6c3-1100f19208bb" providerId="AD" clId="Web-{F6B1475A-1685-BB4D-FBB5-417D4FA03EBA}" dt="2023-11-28T20:54:57.223" v="14" actId="20577"/>
          <ac:spMkLst>
            <pc:docMk/>
            <pc:sldMk cId="1227766751" sldId="11725"/>
            <ac:spMk id="7" creationId="{45EDCD1C-CD05-357C-6885-190D1423AEF0}"/>
          </ac:spMkLst>
        </pc:spChg>
      </pc:sldChg>
      <pc:sldChg chg="modSp">
        <pc:chgData name="Stacey Wylie" userId="S::stacey.wylie@theevolvedgroup.com::6202e364-7143-4d05-a6c3-1100f19208bb" providerId="AD" clId="Web-{F6B1475A-1685-BB4D-FBB5-417D4FA03EBA}" dt="2023-11-28T20:56:29.443" v="27" actId="1076"/>
        <pc:sldMkLst>
          <pc:docMk/>
          <pc:sldMk cId="1183380146" sldId="11726"/>
        </pc:sldMkLst>
        <pc:spChg chg="mod">
          <ac:chgData name="Stacey Wylie" userId="S::stacey.wylie@theevolvedgroup.com::6202e364-7143-4d05-a6c3-1100f19208bb" providerId="AD" clId="Web-{F6B1475A-1685-BB4D-FBB5-417D4FA03EBA}" dt="2023-11-28T20:56:08.334" v="23" actId="14100"/>
          <ac:spMkLst>
            <pc:docMk/>
            <pc:sldMk cId="1183380146" sldId="11726"/>
            <ac:spMk id="8" creationId="{B5C66BC4-AEDF-CADF-ABBA-B40BC72093CE}"/>
          </ac:spMkLst>
        </pc:spChg>
        <pc:spChg chg="mod">
          <ac:chgData name="Stacey Wylie" userId="S::stacey.wylie@theevolvedgroup.com::6202e364-7143-4d05-a6c3-1100f19208bb" providerId="AD" clId="Web-{F6B1475A-1685-BB4D-FBB5-417D4FA03EBA}" dt="2023-11-28T20:56:22.287" v="25" actId="14100"/>
          <ac:spMkLst>
            <pc:docMk/>
            <pc:sldMk cId="1183380146" sldId="11726"/>
            <ac:spMk id="9" creationId="{8E31F7B5-6128-2CB0-6451-E11A57DBCE98}"/>
          </ac:spMkLst>
        </pc:spChg>
        <pc:picChg chg="mod">
          <ac:chgData name="Stacey Wylie" userId="S::stacey.wylie@theevolvedgroup.com::6202e364-7143-4d05-a6c3-1100f19208bb" providerId="AD" clId="Web-{F6B1475A-1685-BB4D-FBB5-417D4FA03EBA}" dt="2023-11-28T20:56:26.881" v="26" actId="1076"/>
          <ac:picMkLst>
            <pc:docMk/>
            <pc:sldMk cId="1183380146" sldId="11726"/>
            <ac:picMk id="13" creationId="{7A0A87F7-E174-9E8D-6152-1839450455E3}"/>
          </ac:picMkLst>
        </pc:picChg>
        <pc:picChg chg="mod">
          <ac:chgData name="Stacey Wylie" userId="S::stacey.wylie@theevolvedgroup.com::6202e364-7143-4d05-a6c3-1100f19208bb" providerId="AD" clId="Web-{F6B1475A-1685-BB4D-FBB5-417D4FA03EBA}" dt="2023-11-28T20:56:29.443" v="27" actId="1076"/>
          <ac:picMkLst>
            <pc:docMk/>
            <pc:sldMk cId="1183380146" sldId="11726"/>
            <ac:picMk id="14" creationId="{1BE9F936-A7A2-53F0-A9A0-3B1A17FF9B2B}"/>
          </ac:picMkLst>
        </pc:picChg>
      </pc:sldChg>
      <pc:sldChg chg="modSp">
        <pc:chgData name="Stacey Wylie" userId="S::stacey.wylie@theevolvedgroup.com::6202e364-7143-4d05-a6c3-1100f19208bb" providerId="AD" clId="Web-{F6B1475A-1685-BB4D-FBB5-417D4FA03EBA}" dt="2023-11-28T20:53:28.658" v="13" actId="20577"/>
        <pc:sldMkLst>
          <pc:docMk/>
          <pc:sldMk cId="49341687" sldId="11732"/>
        </pc:sldMkLst>
        <pc:spChg chg="mod">
          <ac:chgData name="Stacey Wylie" userId="S::stacey.wylie@theevolvedgroup.com::6202e364-7143-4d05-a6c3-1100f19208bb" providerId="AD" clId="Web-{F6B1475A-1685-BB4D-FBB5-417D4FA03EBA}" dt="2023-11-28T20:53:28.658" v="13" actId="20577"/>
          <ac:spMkLst>
            <pc:docMk/>
            <pc:sldMk cId="49341687" sldId="11732"/>
            <ac:spMk id="13" creationId="{0C08E04A-DAFD-1290-7C16-3E9D63D91870}"/>
          </ac:spMkLst>
        </pc:spChg>
      </pc:sldChg>
    </pc:docChg>
  </pc:docChgLst>
  <pc:docChgLst>
    <pc:chgData name="Jason Marriott" userId="be86d810-1f20-47fe-b2fd-9067cb0ee04e" providerId="ADAL" clId="{A53C8B3C-2BA6-4612-823B-91F7C4204282}"/>
    <pc:docChg chg="modSld">
      <pc:chgData name="Jason Marriott" userId="be86d810-1f20-47fe-b2fd-9067cb0ee04e" providerId="ADAL" clId="{A53C8B3C-2BA6-4612-823B-91F7C4204282}" dt="2023-11-28T23:44:54.434" v="1" actId="27918"/>
      <pc:docMkLst>
        <pc:docMk/>
      </pc:docMkLst>
      <pc:sldChg chg="mod">
        <pc:chgData name="Jason Marriott" userId="be86d810-1f20-47fe-b2fd-9067cb0ee04e" providerId="ADAL" clId="{A53C8B3C-2BA6-4612-823B-91F7C4204282}" dt="2023-11-28T23:44:54.434" v="1" actId="27918"/>
        <pc:sldMkLst>
          <pc:docMk/>
          <pc:sldMk cId="558228634" sldId="11719"/>
        </pc:sldMkLst>
      </pc:sldChg>
    </pc:docChg>
  </pc:docChgLst>
  <pc:docChgLst>
    <pc:chgData name="Stacey Wylie" userId="S::stacey.wylie@theevolvedgroup.com::6202e364-7143-4d05-a6c3-1100f19208bb" providerId="AD" clId="Web-{C249FCAC-710D-B708-B0EF-C0CC476F2D3E}"/>
    <pc:docChg chg="modSld">
      <pc:chgData name="Stacey Wylie" userId="S::stacey.wylie@theevolvedgroup.com::6202e364-7143-4d05-a6c3-1100f19208bb" providerId="AD" clId="Web-{C249FCAC-710D-B708-B0EF-C0CC476F2D3E}" dt="2023-11-28T23:39:03.228" v="0" actId="1076"/>
      <pc:docMkLst>
        <pc:docMk/>
      </pc:docMkLst>
      <pc:sldChg chg="modSp">
        <pc:chgData name="Stacey Wylie" userId="S::stacey.wylie@theevolvedgroup.com::6202e364-7143-4d05-a6c3-1100f19208bb" providerId="AD" clId="Web-{C249FCAC-710D-B708-B0EF-C0CC476F2D3E}" dt="2023-11-28T23:39:03.228" v="0" actId="1076"/>
        <pc:sldMkLst>
          <pc:docMk/>
          <pc:sldMk cId="558228634" sldId="11719"/>
        </pc:sldMkLst>
        <pc:graphicFrameChg chg="mod">
          <ac:chgData name="Stacey Wylie" userId="S::stacey.wylie@theevolvedgroup.com::6202e364-7143-4d05-a6c3-1100f19208bb" providerId="AD" clId="Web-{C249FCAC-710D-B708-B0EF-C0CC476F2D3E}" dt="2023-11-28T23:39:03.228" v="0" actId="1076"/>
          <ac:graphicFrameMkLst>
            <pc:docMk/>
            <pc:sldMk cId="558228634" sldId="11719"/>
            <ac:graphicFrameMk id="15" creationId="{1BDED5AF-D8BA-D56F-1980-8517FDAACA2F}"/>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2AAB_36AF53BC.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_2DD4_2F0E4F76.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_2DD2_4565064A.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2DC7_2145E49A.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2DC6_860713A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2DC6_860713A3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2DC6_860713A3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_2DC6_860713A33.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_2DD4_2F0E4F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_2DD4_2F0E4F74.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_2DD4_2F0E4F75.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741233196060237E-2"/>
          <c:y val="1.8702727048588705E-2"/>
          <c:w val="0.97128308804209051"/>
          <c:h val="0.82573950466464996"/>
        </c:manualLayout>
      </c:layout>
      <c:lineChart>
        <c:grouping val="standard"/>
        <c:varyColors val="0"/>
        <c:ser>
          <c:idx val="0"/>
          <c:order val="0"/>
          <c:tx>
            <c:strRef>
              <c:f>Sheet1!$A$2</c:f>
              <c:strCache>
                <c:ptCount val="1"/>
                <c:pt idx="0">
                  <c:v>Average</c:v>
                </c:pt>
              </c:strCache>
            </c:strRef>
          </c:tx>
          <c:spPr>
            <a:ln w="38100" cap="rnd">
              <a:solidFill>
                <a:schemeClr val="accent6"/>
              </a:solidFill>
              <a:round/>
            </a:ln>
            <a:effectLst/>
          </c:spPr>
          <c:marker>
            <c:symbol val="circle"/>
            <c:size val="5"/>
            <c:spPr>
              <a:solidFill>
                <a:schemeClr val="bg1"/>
              </a:solidFill>
              <a:ln w="38100">
                <a:solidFill>
                  <a:schemeClr val="accent6"/>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Sheet1!$B$1:$X$1</c:f>
              <c:strCache>
                <c:ptCount val="23"/>
                <c:pt idx="0">
                  <c:v>Dec-21</c:v>
                </c:pt>
                <c:pt idx="1">
                  <c:v>Jan-22</c:v>
                </c:pt>
                <c:pt idx="2">
                  <c:v>Feb-22</c:v>
                </c:pt>
                <c:pt idx="3">
                  <c:v>Mar-22</c:v>
                </c:pt>
                <c:pt idx="4">
                  <c:v>Apr-22</c:v>
                </c:pt>
                <c:pt idx="5">
                  <c:v>May-22</c:v>
                </c:pt>
                <c:pt idx="6">
                  <c:v>Jun-22</c:v>
                </c:pt>
                <c:pt idx="7">
                  <c:v>Jul-22</c:v>
                </c:pt>
                <c:pt idx="8">
                  <c:v>Aug-22</c:v>
                </c:pt>
                <c:pt idx="9">
                  <c:v>Sep-22</c:v>
                </c:pt>
                <c:pt idx="10">
                  <c:v>Oct-22</c:v>
                </c:pt>
                <c:pt idx="11">
                  <c:v>Nov-22</c:v>
                </c:pt>
                <c:pt idx="12">
                  <c:v>Dec-22</c:v>
                </c:pt>
                <c:pt idx="13">
                  <c:v>Jan-23</c:v>
                </c:pt>
                <c:pt idx="14">
                  <c:v>Feb-23</c:v>
                </c:pt>
                <c:pt idx="15">
                  <c:v>Mar-23</c:v>
                </c:pt>
                <c:pt idx="16">
                  <c:v>Apr-23</c:v>
                </c:pt>
                <c:pt idx="17">
                  <c:v>May-23</c:v>
                </c:pt>
                <c:pt idx="18">
                  <c:v>Jun-23</c:v>
                </c:pt>
                <c:pt idx="19">
                  <c:v>Jul-23</c:v>
                </c:pt>
                <c:pt idx="20">
                  <c:v>Aug-23</c:v>
                </c:pt>
                <c:pt idx="21">
                  <c:v>Sep-23</c:v>
                </c:pt>
                <c:pt idx="22">
                  <c:v>Oct-23</c:v>
                </c:pt>
              </c:strCache>
            </c:strRef>
          </c:cat>
          <c:val>
            <c:numRef>
              <c:f>Sheet1!$B$2:$X$2</c:f>
              <c:numCache>
                <c:formatCode>0.0</c:formatCode>
                <c:ptCount val="23"/>
                <c:pt idx="0">
                  <c:v>67.385794995959998</c:v>
                </c:pt>
                <c:pt idx="1">
                  <c:v>64.75902439024</c:v>
                </c:pt>
                <c:pt idx="2">
                  <c:v>66.468603561389997</c:v>
                </c:pt>
                <c:pt idx="3">
                  <c:v>65.610490111779995</c:v>
                </c:pt>
                <c:pt idx="4">
                  <c:v>67.082502266549994</c:v>
                </c:pt>
                <c:pt idx="5">
                  <c:v>66.216521739130002</c:v>
                </c:pt>
                <c:pt idx="6">
                  <c:v>66.451864700780007</c:v>
                </c:pt>
                <c:pt idx="7">
                  <c:v>67.229874776390005</c:v>
                </c:pt>
                <c:pt idx="8">
                  <c:v>65.841391009329996</c:v>
                </c:pt>
                <c:pt idx="9">
                  <c:v>67.078057241980005</c:v>
                </c:pt>
                <c:pt idx="10">
                  <c:v>65.592429577459995</c:v>
                </c:pt>
                <c:pt idx="11">
                  <c:v>67.708150744959994</c:v>
                </c:pt>
                <c:pt idx="12">
                  <c:v>66.900501672239997</c:v>
                </c:pt>
                <c:pt idx="13">
                  <c:v>67.447463768120002</c:v>
                </c:pt>
                <c:pt idx="14">
                  <c:v>66.964705882350003</c:v>
                </c:pt>
                <c:pt idx="15">
                  <c:v>65.648456057009994</c:v>
                </c:pt>
                <c:pt idx="16">
                  <c:v>68.082720588239994</c:v>
                </c:pt>
                <c:pt idx="17">
                  <c:v>66.185154975529997</c:v>
                </c:pt>
                <c:pt idx="18">
                  <c:v>66.533609958509999</c:v>
                </c:pt>
                <c:pt idx="19">
                  <c:v>66.481182795699993</c:v>
                </c:pt>
                <c:pt idx="20">
                  <c:v>69.058441558439995</c:v>
                </c:pt>
                <c:pt idx="21">
                  <c:v>69.535460992910004</c:v>
                </c:pt>
                <c:pt idx="22">
                  <c:v>67.848080133560003</c:v>
                </c:pt>
              </c:numCache>
            </c:numRef>
          </c:val>
          <c:smooth val="1"/>
          <c:extLst>
            <c:ext xmlns:c16="http://schemas.microsoft.com/office/drawing/2014/chart" uri="{C3380CC4-5D6E-409C-BE32-E72D297353CC}">
              <c16:uniqueId val="{00000000-6CB7-4B4F-931D-75D3E709B1E6}"/>
            </c:ext>
          </c:extLst>
        </c:ser>
        <c:dLbls>
          <c:showLegendKey val="0"/>
          <c:showVal val="0"/>
          <c:showCatName val="0"/>
          <c:showSerName val="0"/>
          <c:showPercent val="0"/>
          <c:showBubbleSize val="0"/>
        </c:dLbls>
        <c:marker val="1"/>
        <c:smooth val="0"/>
        <c:axId val="2088985736"/>
        <c:axId val="2088990328"/>
      </c:lineChart>
      <c:catAx>
        <c:axId val="2088985736"/>
        <c:scaling>
          <c:orientation val="minMax"/>
        </c:scaling>
        <c:delete val="0"/>
        <c:axPos val="b"/>
        <c:numFmt formatCode="General" sourceLinked="1"/>
        <c:majorTickMark val="out"/>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088990328"/>
        <c:crosses val="autoZero"/>
        <c:auto val="1"/>
        <c:lblAlgn val="ctr"/>
        <c:lblOffset val="100"/>
        <c:noMultiLvlLbl val="0"/>
      </c:catAx>
      <c:valAx>
        <c:axId val="2088990328"/>
        <c:scaling>
          <c:orientation val="minMax"/>
          <c:max val="75"/>
          <c:min val="50"/>
        </c:scaling>
        <c:delete val="0"/>
        <c:axPos val="l"/>
        <c:numFmt formatCode="0.0"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088985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741233196060237E-2"/>
          <c:y val="2.7643433707713293E-2"/>
          <c:w val="0.82273509744435791"/>
          <c:h val="0.72850694341779765"/>
        </c:manualLayout>
      </c:layout>
      <c:lineChart>
        <c:grouping val="standard"/>
        <c:varyColors val="0"/>
        <c:ser>
          <c:idx val="1"/>
          <c:order val="0"/>
          <c:tx>
            <c:strRef>
              <c:f>Sheet1!$A$4</c:f>
              <c:strCache>
                <c:ptCount val="1"/>
                <c:pt idx="0">
                  <c:v>Gen-X</c:v>
                </c:pt>
              </c:strCache>
            </c:strRef>
          </c:tx>
          <c:spPr>
            <a:ln w="9525" cap="rnd">
              <a:solidFill>
                <a:schemeClr val="bg1">
                  <a:lumMod val="85000"/>
                </a:schemeClr>
              </a:solidFill>
              <a:round/>
            </a:ln>
            <a:effectLst/>
          </c:spPr>
          <c:marker>
            <c:symbol val="circle"/>
            <c:size val="5"/>
            <c:spPr>
              <a:solidFill>
                <a:schemeClr val="bg1"/>
              </a:solidFill>
              <a:ln w="9525">
                <a:solidFill>
                  <a:schemeClr val="bg1">
                    <a:lumMod val="85000"/>
                  </a:schemeClr>
                </a:solidFill>
              </a:ln>
              <a:effectLst/>
            </c:spPr>
          </c:marker>
          <c:trendline>
            <c:spPr>
              <a:ln w="57150" cap="rnd">
                <a:solidFill>
                  <a:schemeClr val="accent3"/>
                </a:solidFill>
                <a:prstDash val="sysDot"/>
              </a:ln>
              <a:effectLst/>
            </c:spPr>
            <c:trendlineType val="movingAvg"/>
            <c:period val="3"/>
            <c:dispRSqr val="0"/>
            <c:dispEq val="0"/>
          </c:trendline>
          <c:cat>
            <c:strRef>
              <c:f>Sheet1!$B$1:$Y$1</c:f>
              <c:strCache>
                <c:ptCount val="24"/>
                <c:pt idx="0">
                  <c:v>Dec-21</c:v>
                </c:pt>
                <c:pt idx="1">
                  <c:v>Jan-22</c:v>
                </c:pt>
                <c:pt idx="2">
                  <c:v>Feb-22</c:v>
                </c:pt>
                <c:pt idx="3">
                  <c:v>Mar-22</c:v>
                </c:pt>
                <c:pt idx="4">
                  <c:v>Apr-22</c:v>
                </c:pt>
                <c:pt idx="5">
                  <c:v>May-22</c:v>
                </c:pt>
                <c:pt idx="6">
                  <c:v>Jun-22</c:v>
                </c:pt>
                <c:pt idx="7">
                  <c:v>Jul-22</c:v>
                </c:pt>
                <c:pt idx="8">
                  <c:v>Aug-22</c:v>
                </c:pt>
                <c:pt idx="9">
                  <c:v>Sep-22</c:v>
                </c:pt>
                <c:pt idx="10">
                  <c:v>Oct-22</c:v>
                </c:pt>
                <c:pt idx="11">
                  <c:v>Nov-22</c:v>
                </c:pt>
                <c:pt idx="12">
                  <c:v>Dec-22</c:v>
                </c:pt>
                <c:pt idx="13">
                  <c:v>Jan-23</c:v>
                </c:pt>
                <c:pt idx="14">
                  <c:v>Feb-23</c:v>
                </c:pt>
                <c:pt idx="15">
                  <c:v>Mar-23</c:v>
                </c:pt>
                <c:pt idx="16">
                  <c:v>Apr-23</c:v>
                </c:pt>
                <c:pt idx="17">
                  <c:v>May-23</c:v>
                </c:pt>
                <c:pt idx="18">
                  <c:v>Jun-23</c:v>
                </c:pt>
                <c:pt idx="19">
                  <c:v>Jul-23</c:v>
                </c:pt>
                <c:pt idx="20">
                  <c:v>Aug-23</c:v>
                </c:pt>
                <c:pt idx="21">
                  <c:v>Sep-23</c:v>
                </c:pt>
                <c:pt idx="22">
                  <c:v>Oct-23</c:v>
                </c:pt>
                <c:pt idx="23">
                  <c:v>Nov-23</c:v>
                </c:pt>
              </c:strCache>
            </c:strRef>
          </c:cat>
          <c:val>
            <c:numRef>
              <c:f>Sheet1!$B$4:$Y$4</c:f>
              <c:numCache>
                <c:formatCode>0.0</c:formatCode>
                <c:ptCount val="24"/>
                <c:pt idx="0">
                  <c:v>65.641833810890006</c:v>
                </c:pt>
                <c:pt idx="1">
                  <c:v>65.350746268660004</c:v>
                </c:pt>
                <c:pt idx="2">
                  <c:v>66.056737588649995</c:v>
                </c:pt>
                <c:pt idx="3">
                  <c:v>63.886363636360002</c:v>
                </c:pt>
                <c:pt idx="4">
                  <c:v>66.314371257489995</c:v>
                </c:pt>
                <c:pt idx="5">
                  <c:v>67.428571428569995</c:v>
                </c:pt>
                <c:pt idx="6">
                  <c:v>66.328859060400006</c:v>
                </c:pt>
                <c:pt idx="7">
                  <c:v>66.307432432430005</c:v>
                </c:pt>
                <c:pt idx="8">
                  <c:v>64.864111498260002</c:v>
                </c:pt>
                <c:pt idx="9">
                  <c:v>64.795180722889995</c:v>
                </c:pt>
                <c:pt idx="10">
                  <c:v>63.706293706289998</c:v>
                </c:pt>
                <c:pt idx="11">
                  <c:v>66.228840125389993</c:v>
                </c:pt>
                <c:pt idx="12">
                  <c:v>66.749244712990006</c:v>
                </c:pt>
                <c:pt idx="13">
                  <c:v>65.915540540539993</c:v>
                </c:pt>
                <c:pt idx="14">
                  <c:v>64.253472222219997</c:v>
                </c:pt>
                <c:pt idx="15">
                  <c:v>64.029972752039995</c:v>
                </c:pt>
                <c:pt idx="16">
                  <c:v>66.076190476190007</c:v>
                </c:pt>
                <c:pt idx="17">
                  <c:v>64.487261146500003</c:v>
                </c:pt>
                <c:pt idx="18">
                  <c:v>64.722713864309995</c:v>
                </c:pt>
                <c:pt idx="19">
                  <c:v>61.130952380949999</c:v>
                </c:pt>
                <c:pt idx="20">
                  <c:v>68.98780487805</c:v>
                </c:pt>
                <c:pt idx="21">
                  <c:v>68.789473684209995</c:v>
                </c:pt>
                <c:pt idx="22">
                  <c:v>63.465838509320001</c:v>
                </c:pt>
                <c:pt idx="23">
                  <c:v>69.657894736840007</c:v>
                </c:pt>
              </c:numCache>
            </c:numRef>
          </c:val>
          <c:smooth val="0"/>
          <c:extLst>
            <c:ext xmlns:c16="http://schemas.microsoft.com/office/drawing/2014/chart" uri="{C3380CC4-5D6E-409C-BE32-E72D297353CC}">
              <c16:uniqueId val="{00000001-5C18-460D-9FA5-20A4E8B40233}"/>
            </c:ext>
          </c:extLst>
        </c:ser>
        <c:dLbls>
          <c:showLegendKey val="0"/>
          <c:showVal val="0"/>
          <c:showCatName val="0"/>
          <c:showSerName val="0"/>
          <c:showPercent val="0"/>
          <c:showBubbleSize val="0"/>
        </c:dLbls>
        <c:marker val="1"/>
        <c:smooth val="0"/>
        <c:axId val="2088985736"/>
        <c:axId val="2088990328"/>
      </c:lineChart>
      <c:catAx>
        <c:axId val="2088985736"/>
        <c:scaling>
          <c:orientation val="minMax"/>
        </c:scaling>
        <c:delete val="0"/>
        <c:axPos val="b"/>
        <c:numFmt formatCode="General" sourceLinked="1"/>
        <c:majorTickMark val="out"/>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crossAx val="2088990328"/>
        <c:crosses val="autoZero"/>
        <c:auto val="1"/>
        <c:lblAlgn val="ctr"/>
        <c:lblOffset val="100"/>
        <c:noMultiLvlLbl val="0"/>
      </c:catAx>
      <c:valAx>
        <c:axId val="2088990328"/>
        <c:scaling>
          <c:orientation val="minMax"/>
          <c:max val="80"/>
          <c:min val="55"/>
        </c:scaling>
        <c:delete val="0"/>
        <c:axPos val="l"/>
        <c:numFmt formatCode="0.0"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crossAx val="2088985736"/>
        <c:crosses val="autoZero"/>
        <c:crossBetween val="between"/>
      </c:valAx>
      <c:spPr>
        <a:noFill/>
        <a:ln>
          <a:noFill/>
        </a:ln>
        <a:effectLst/>
      </c:spPr>
    </c:plotArea>
    <c:legend>
      <c:legendPos val="r"/>
      <c:layout>
        <c:manualLayout>
          <c:xMode val="edge"/>
          <c:yMode val="edge"/>
          <c:x val="1.002477653192458E-2"/>
          <c:y val="0.87696135946152443"/>
          <c:w val="0.95105902699190803"/>
          <c:h val="0.10249438928556744"/>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430996991256208E-2"/>
          <c:y val="0.13454257881802872"/>
          <c:w val="0.91530209696758902"/>
          <c:h val="0.70342450531936385"/>
        </c:manualLayout>
      </c:layout>
      <c:barChart>
        <c:barDir val="col"/>
        <c:grouping val="clustered"/>
        <c:varyColors val="0"/>
        <c:ser>
          <c:idx val="0"/>
          <c:order val="0"/>
          <c:tx>
            <c:strRef>
              <c:f>Sheet1!$A$2</c:f>
              <c:strCache>
                <c:ptCount val="1"/>
                <c:pt idx="0">
                  <c:v>Average</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F-B7ED-4BC9-93D8-661C5BF7C29A}"/>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A-B7ED-4BC9-93D8-661C5BF7C29A}"/>
              </c:ext>
            </c:extLst>
          </c:dPt>
          <c:dPt>
            <c:idx val="2"/>
            <c:invertIfNegative val="0"/>
            <c:bubble3D val="0"/>
            <c:spPr>
              <a:solidFill>
                <a:schemeClr val="tx2"/>
              </a:solidFill>
              <a:ln>
                <a:noFill/>
              </a:ln>
              <a:effectLst/>
            </c:spPr>
            <c:extLst>
              <c:ext xmlns:c16="http://schemas.microsoft.com/office/drawing/2014/chart" uri="{C3380CC4-5D6E-409C-BE32-E72D297353CC}">
                <c16:uniqueId val="{00000010-B7ED-4BC9-93D8-661C5BF7C29A}"/>
              </c:ext>
            </c:extLst>
          </c:dPt>
          <c:dPt>
            <c:idx val="3"/>
            <c:invertIfNegative val="0"/>
            <c:bubble3D val="0"/>
            <c:spPr>
              <a:solidFill>
                <a:schemeClr val="tx2"/>
              </a:solidFill>
              <a:ln>
                <a:noFill/>
              </a:ln>
              <a:effectLst/>
            </c:spPr>
            <c:extLst>
              <c:ext xmlns:c16="http://schemas.microsoft.com/office/drawing/2014/chart" uri="{C3380CC4-5D6E-409C-BE32-E72D297353CC}">
                <c16:uniqueId val="{0000000B-B7ED-4BC9-93D8-661C5BF7C29A}"/>
              </c:ext>
            </c:extLst>
          </c:dPt>
          <c:dPt>
            <c:idx val="4"/>
            <c:invertIfNegative val="0"/>
            <c:bubble3D val="0"/>
            <c:spPr>
              <a:solidFill>
                <a:schemeClr val="accent3"/>
              </a:solidFill>
              <a:ln>
                <a:noFill/>
              </a:ln>
              <a:effectLst/>
            </c:spPr>
            <c:extLst>
              <c:ext xmlns:c16="http://schemas.microsoft.com/office/drawing/2014/chart" uri="{C3380CC4-5D6E-409C-BE32-E72D297353CC}">
                <c16:uniqueId val="{00000011-B7ED-4BC9-93D8-661C5BF7C29A}"/>
              </c:ext>
            </c:extLst>
          </c:dPt>
          <c:dPt>
            <c:idx val="5"/>
            <c:invertIfNegative val="0"/>
            <c:bubble3D val="0"/>
            <c:spPr>
              <a:solidFill>
                <a:schemeClr val="accent3"/>
              </a:solidFill>
              <a:ln>
                <a:noFill/>
              </a:ln>
              <a:effectLst/>
            </c:spPr>
            <c:extLst>
              <c:ext xmlns:c16="http://schemas.microsoft.com/office/drawing/2014/chart" uri="{C3380CC4-5D6E-409C-BE32-E72D297353CC}">
                <c16:uniqueId val="{0000000C-B7ED-4BC9-93D8-661C5BF7C29A}"/>
              </c:ext>
            </c:extLst>
          </c:dPt>
          <c:dPt>
            <c:idx val="6"/>
            <c:invertIfNegative val="0"/>
            <c:bubble3D val="0"/>
            <c:spPr>
              <a:solidFill>
                <a:schemeClr val="accent6"/>
              </a:solidFill>
              <a:ln>
                <a:noFill/>
              </a:ln>
              <a:effectLst/>
            </c:spPr>
            <c:extLst>
              <c:ext xmlns:c16="http://schemas.microsoft.com/office/drawing/2014/chart" uri="{C3380CC4-5D6E-409C-BE32-E72D297353CC}">
                <c16:uniqueId val="{00000012-B7ED-4BC9-93D8-661C5BF7C29A}"/>
              </c:ext>
            </c:extLst>
          </c:dPt>
          <c:dPt>
            <c:idx val="7"/>
            <c:invertIfNegative val="0"/>
            <c:bubble3D val="0"/>
            <c:spPr>
              <a:solidFill>
                <a:schemeClr val="accent6"/>
              </a:solidFill>
              <a:ln>
                <a:noFill/>
              </a:ln>
              <a:effectLst/>
            </c:spPr>
            <c:extLst>
              <c:ext xmlns:c16="http://schemas.microsoft.com/office/drawing/2014/chart" uri="{C3380CC4-5D6E-409C-BE32-E72D297353CC}">
                <c16:uniqueId val="{0000000D-B7ED-4BC9-93D8-661C5BF7C29A}"/>
              </c:ext>
            </c:extLst>
          </c:dPt>
          <c:dPt>
            <c:idx val="8"/>
            <c:invertIfNegative val="0"/>
            <c:bubble3D val="0"/>
            <c:spPr>
              <a:solidFill>
                <a:schemeClr val="bg1">
                  <a:lumMod val="75000"/>
                </a:schemeClr>
              </a:solidFill>
              <a:ln>
                <a:noFill/>
              </a:ln>
              <a:effectLst/>
            </c:spPr>
            <c:extLst>
              <c:ext xmlns:c16="http://schemas.microsoft.com/office/drawing/2014/chart" uri="{C3380CC4-5D6E-409C-BE32-E72D297353CC}">
                <c16:uniqueId val="{00000013-B7ED-4BC9-93D8-661C5BF7C29A}"/>
              </c:ext>
            </c:extLst>
          </c:dPt>
          <c:dPt>
            <c:idx val="9"/>
            <c:invertIfNegative val="0"/>
            <c:bubble3D val="0"/>
            <c:spPr>
              <a:solidFill>
                <a:schemeClr val="bg1">
                  <a:lumMod val="75000"/>
                </a:schemeClr>
              </a:solidFill>
              <a:ln>
                <a:noFill/>
              </a:ln>
              <a:effectLst/>
            </c:spPr>
            <c:extLst>
              <c:ext xmlns:c16="http://schemas.microsoft.com/office/drawing/2014/chart" uri="{C3380CC4-5D6E-409C-BE32-E72D297353CC}">
                <c16:uniqueId val="{0000000E-B7ED-4BC9-93D8-661C5BF7C29A}"/>
              </c:ext>
            </c:extLst>
          </c:dPt>
          <c:dLbls>
            <c:dLbl>
              <c:idx val="1"/>
              <c:spPr>
                <a:noFill/>
                <a:ln>
                  <a:noFill/>
                </a:ln>
                <a:effectLst/>
              </c:spPr>
              <c:txPr>
                <a:bodyPr rot="0" spcFirstLastPara="1" vertOverflow="ellipsis" vert="horz" wrap="square" anchor="ctr" anchorCtr="1"/>
                <a:lstStyle/>
                <a:p>
                  <a:pPr>
                    <a:defRPr sz="1000" b="0"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A-B7ED-4BC9-93D8-661C5BF7C29A}"/>
                </c:ext>
              </c:extLst>
            </c:dLbl>
            <c:dLbl>
              <c:idx val="3"/>
              <c:spPr>
                <a:noFill/>
                <a:ln>
                  <a:noFill/>
                </a:ln>
                <a:effectLst/>
              </c:spPr>
              <c:txPr>
                <a:bodyPr rot="0" spcFirstLastPara="1" vertOverflow="ellipsis" vert="horz" wrap="square" anchor="ctr" anchorCtr="1"/>
                <a:lstStyle/>
                <a:p>
                  <a:pPr>
                    <a:defRPr sz="1000" b="0"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B-B7ED-4BC9-93D8-661C5BF7C29A}"/>
                </c:ext>
              </c:extLst>
            </c:dLbl>
            <c:dLbl>
              <c:idx val="5"/>
              <c:spPr>
                <a:noFill/>
                <a:ln>
                  <a:noFill/>
                </a:ln>
                <a:effectLst/>
              </c:spPr>
              <c:txPr>
                <a:bodyPr rot="0" spcFirstLastPara="1" vertOverflow="ellipsis" vert="horz" wrap="square" anchor="ctr" anchorCtr="1"/>
                <a:lstStyle/>
                <a:p>
                  <a:pPr>
                    <a:defRPr sz="1000" b="0"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C-B7ED-4BC9-93D8-661C5BF7C29A}"/>
                </c:ext>
              </c:extLst>
            </c:dLbl>
            <c:dLbl>
              <c:idx val="6"/>
              <c:spPr>
                <a:noFill/>
                <a:ln>
                  <a:noFill/>
                </a:ln>
                <a:effectLst/>
              </c:spPr>
              <c:txPr>
                <a:bodyPr rot="0" spcFirstLastPara="1" vertOverflow="ellipsis" vert="horz" wrap="square" anchor="ctr" anchorCtr="1"/>
                <a:lstStyle/>
                <a:p>
                  <a:pPr>
                    <a:defRPr sz="1000" b="0" i="0" u="none" strike="noStrike" kern="1200" baseline="0">
                      <a:solidFill>
                        <a:srgbClr val="0000FF"/>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12-B7ED-4BC9-93D8-661C5BF7C29A}"/>
                </c:ext>
              </c:extLst>
            </c:dLbl>
            <c:dLbl>
              <c:idx val="8"/>
              <c:spPr>
                <a:noFill/>
                <a:ln>
                  <a:noFill/>
                </a:ln>
                <a:effectLst/>
              </c:spPr>
              <c:txPr>
                <a:bodyPr rot="0" spcFirstLastPara="1" vertOverflow="ellipsis" vert="horz" wrap="square" anchor="ctr" anchorCtr="1"/>
                <a:lstStyle/>
                <a:p>
                  <a:pPr>
                    <a:defRPr sz="1000" b="0" i="0" u="none" strike="noStrike" kern="1200" baseline="0">
                      <a:solidFill>
                        <a:srgbClr val="0000FF"/>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13-B7ED-4BC9-93D8-661C5BF7C29A}"/>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Sheet1!$B$1:$K$1</c:f>
              <c:strCache>
                <c:ptCount val="10"/>
                <c:pt idx="0">
                  <c:v>Gen Z
 Male
(n=354)</c:v>
                </c:pt>
                <c:pt idx="1">
                  <c:v>Gen Z
 Female
(n=892)</c:v>
                </c:pt>
                <c:pt idx="2">
                  <c:v>Millenials 
Male
(n=1,725)</c:v>
                </c:pt>
                <c:pt idx="3">
                  <c:v>Millenials 
Female
(n=1,409)</c:v>
                </c:pt>
                <c:pt idx="4">
                  <c:v>Gen X
Male
(n=1,271)</c:v>
                </c:pt>
                <c:pt idx="5">
                  <c:v>Gen X
Female
(n=1,293)</c:v>
                </c:pt>
                <c:pt idx="6">
                  <c:v>Boomer
Male
(n=1,416)</c:v>
                </c:pt>
                <c:pt idx="7">
                  <c:v>Boomer
Female 
(n=1,029)</c:v>
                </c:pt>
                <c:pt idx="8">
                  <c:v>Silent
Male
(n=149)</c:v>
                </c:pt>
                <c:pt idx="9">
                  <c:v>Silent
Female
(n=57)</c:v>
                </c:pt>
              </c:strCache>
            </c:strRef>
          </c:cat>
          <c:val>
            <c:numRef>
              <c:f>Sheet1!$B$2:$K$2</c:f>
              <c:numCache>
                <c:formatCode>0.0</c:formatCode>
                <c:ptCount val="10"/>
                <c:pt idx="0">
                  <c:v>68.629943502819998</c:v>
                </c:pt>
                <c:pt idx="1">
                  <c:v>61.671524663680003</c:v>
                </c:pt>
                <c:pt idx="2">
                  <c:v>67.853913043480006</c:v>
                </c:pt>
                <c:pt idx="3">
                  <c:v>65.120652945350002</c:v>
                </c:pt>
                <c:pt idx="4">
                  <c:v>65.461054287959996</c:v>
                </c:pt>
                <c:pt idx="5">
                  <c:v>64.637277648880001</c:v>
                </c:pt>
                <c:pt idx="6">
                  <c:v>71.680084745759999</c:v>
                </c:pt>
                <c:pt idx="7">
                  <c:v>70.653061224490003</c:v>
                </c:pt>
                <c:pt idx="8">
                  <c:v>73.557046979869995</c:v>
                </c:pt>
                <c:pt idx="9">
                  <c:v>69.578947368420003</c:v>
                </c:pt>
              </c:numCache>
            </c:numRef>
          </c:val>
          <c:extLst>
            <c:ext xmlns:c16="http://schemas.microsoft.com/office/drawing/2014/chart" uri="{C3380CC4-5D6E-409C-BE32-E72D297353CC}">
              <c16:uniqueId val="{00000000-B7ED-4BC9-93D8-661C5BF7C29A}"/>
            </c:ext>
          </c:extLst>
        </c:ser>
        <c:dLbls>
          <c:showLegendKey val="0"/>
          <c:showVal val="0"/>
          <c:showCatName val="0"/>
          <c:showSerName val="0"/>
          <c:showPercent val="0"/>
          <c:showBubbleSize val="0"/>
        </c:dLbls>
        <c:gapWidth val="150"/>
        <c:axId val="250062063"/>
        <c:axId val="1267904816"/>
      </c:barChart>
      <c:catAx>
        <c:axId val="2500620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7904816"/>
        <c:crosses val="autoZero"/>
        <c:auto val="1"/>
        <c:lblAlgn val="ctr"/>
        <c:lblOffset val="100"/>
        <c:noMultiLvlLbl val="0"/>
      </c:catAx>
      <c:valAx>
        <c:axId val="1267904816"/>
        <c:scaling>
          <c:orientation val="minMax"/>
        </c:scaling>
        <c:delete val="1"/>
        <c:axPos val="l"/>
        <c:numFmt formatCode="0.0" sourceLinked="1"/>
        <c:majorTickMark val="none"/>
        <c:minorTickMark val="none"/>
        <c:tickLblPos val="nextTo"/>
        <c:crossAx val="2500620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793840584741721E-2"/>
          <c:y val="0.24461985440862513"/>
          <c:w val="0.90348780476514512"/>
          <c:h val="0.54503192422687208"/>
        </c:manualLayout>
      </c:layout>
      <c:barChart>
        <c:barDir val="bar"/>
        <c:grouping val="stacked"/>
        <c:varyColors val="0"/>
        <c:ser>
          <c:idx val="0"/>
          <c:order val="0"/>
          <c:tx>
            <c:strRef>
              <c:f>Sheet1!$A$2</c:f>
              <c:strCache>
                <c:ptCount val="1"/>
                <c:pt idx="0">
                  <c:v>Unhappy (0-50)</c:v>
                </c:pt>
              </c:strCache>
            </c:strRef>
          </c:tx>
          <c:spPr>
            <a:solidFill>
              <a:srgbClr val="EF535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Sheet1!$B$2</c:f>
              <c:numCache>
                <c:formatCode>0%</c:formatCode>
                <c:ptCount val="1"/>
                <c:pt idx="0">
                  <c:v>0.19189498906140001</c:v>
                </c:pt>
              </c:numCache>
            </c:numRef>
          </c:val>
          <c:extLst>
            <c:ext xmlns:c16="http://schemas.microsoft.com/office/drawing/2014/chart" uri="{C3380CC4-5D6E-409C-BE32-E72D297353CC}">
              <c16:uniqueId val="{00000000-0D82-47F6-8239-695A0C10098C}"/>
            </c:ext>
          </c:extLst>
        </c:ser>
        <c:ser>
          <c:idx val="1"/>
          <c:order val="1"/>
          <c:tx>
            <c:strRef>
              <c:f>Sheet1!$A$3</c:f>
              <c:strCache>
                <c:ptCount val="1"/>
                <c:pt idx="0">
                  <c:v>Moderately Happy (51-75)</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Sheet1!$B$3</c:f>
              <c:numCache>
                <c:formatCode>0%</c:formatCode>
                <c:ptCount val="1"/>
                <c:pt idx="0">
                  <c:v>0.40660485467239998</c:v>
                </c:pt>
              </c:numCache>
            </c:numRef>
          </c:val>
          <c:extLst>
            <c:ext xmlns:c16="http://schemas.microsoft.com/office/drawing/2014/chart" uri="{C3380CC4-5D6E-409C-BE32-E72D297353CC}">
              <c16:uniqueId val="{00000005-0D82-47F6-8239-695A0C10098C}"/>
            </c:ext>
          </c:extLst>
        </c:ser>
        <c:ser>
          <c:idx val="2"/>
          <c:order val="2"/>
          <c:tx>
            <c:strRef>
              <c:f>Sheet1!$A$4</c:f>
              <c:strCache>
                <c:ptCount val="1"/>
                <c:pt idx="0">
                  <c:v>Very Happy (76-100)</c:v>
                </c:pt>
              </c:strCache>
            </c:strRef>
          </c:tx>
          <c:spPr>
            <a:solidFill>
              <a:schemeClr val="accent2"/>
            </a:solidFill>
            <a:ln>
              <a:noFill/>
            </a:ln>
            <a:effectLst/>
          </c:spPr>
          <c:invertIfNegative val="0"/>
          <c:dPt>
            <c:idx val="0"/>
            <c:invertIfNegative val="0"/>
            <c:bubble3D val="0"/>
            <c:spPr>
              <a:solidFill>
                <a:srgbClr val="10B5D5"/>
              </a:solidFill>
              <a:ln>
                <a:noFill/>
              </a:ln>
              <a:effectLst/>
            </c:spPr>
            <c:extLst>
              <c:ext xmlns:c16="http://schemas.microsoft.com/office/drawing/2014/chart" uri="{C3380CC4-5D6E-409C-BE32-E72D297353CC}">
                <c16:uniqueId val="{00000008-0D82-47F6-8239-695A0C10098C}"/>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8-0D82-47F6-8239-695A0C10098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Series 1</c:v>
                </c:pt>
              </c:strCache>
            </c:strRef>
          </c:cat>
          <c:val>
            <c:numRef>
              <c:f>Sheet1!$B$4</c:f>
              <c:numCache>
                <c:formatCode>0%</c:formatCode>
                <c:ptCount val="1"/>
                <c:pt idx="0">
                  <c:v>0.40150015626629998</c:v>
                </c:pt>
              </c:numCache>
            </c:numRef>
          </c:val>
          <c:extLst>
            <c:ext xmlns:c16="http://schemas.microsoft.com/office/drawing/2014/chart" uri="{C3380CC4-5D6E-409C-BE32-E72D297353CC}">
              <c16:uniqueId val="{00000006-0D82-47F6-8239-695A0C10098C}"/>
            </c:ext>
          </c:extLst>
        </c:ser>
        <c:dLbls>
          <c:showLegendKey val="0"/>
          <c:showVal val="0"/>
          <c:showCatName val="0"/>
          <c:showSerName val="0"/>
          <c:showPercent val="0"/>
          <c:showBubbleSize val="0"/>
        </c:dLbls>
        <c:gapWidth val="52"/>
        <c:overlap val="100"/>
        <c:axId val="103134016"/>
        <c:axId val="1188455327"/>
      </c:barChart>
      <c:catAx>
        <c:axId val="103134016"/>
        <c:scaling>
          <c:orientation val="minMax"/>
        </c:scaling>
        <c:delete val="1"/>
        <c:axPos val="l"/>
        <c:numFmt formatCode="General" sourceLinked="1"/>
        <c:majorTickMark val="none"/>
        <c:minorTickMark val="none"/>
        <c:tickLblPos val="nextTo"/>
        <c:crossAx val="1188455327"/>
        <c:crosses val="autoZero"/>
        <c:auto val="1"/>
        <c:lblAlgn val="ctr"/>
        <c:lblOffset val="100"/>
        <c:noMultiLvlLbl val="0"/>
      </c:catAx>
      <c:valAx>
        <c:axId val="1188455327"/>
        <c:scaling>
          <c:orientation val="minMax"/>
          <c:max val="1"/>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03134016"/>
        <c:crosses val="autoZero"/>
        <c:crossBetween val="between"/>
      </c:valAx>
      <c:spPr>
        <a:noFill/>
        <a:ln>
          <a:noFill/>
        </a:ln>
        <a:effectLst/>
      </c:spPr>
    </c:plotArea>
    <c:legend>
      <c:legendPos val="b"/>
      <c:layout>
        <c:manualLayout>
          <c:xMode val="edge"/>
          <c:yMode val="edge"/>
          <c:x val="0.24561226143028414"/>
          <c:y val="7.7940346804719216E-2"/>
          <c:w val="0.515830150860772"/>
          <c:h val="0.2153904515837985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649007986165458"/>
          <c:y val="1.5634463774824327E-2"/>
          <c:w val="0.58001776191500565"/>
          <c:h val="0.94552469216271462"/>
        </c:manualLayout>
      </c:layout>
      <c:barChart>
        <c:barDir val="bar"/>
        <c:grouping val="clustered"/>
        <c:varyColors val="0"/>
        <c:ser>
          <c:idx val="0"/>
          <c:order val="0"/>
          <c:tx>
            <c:strRef>
              <c:f>Sheet1!$B$1</c:f>
              <c:strCache>
                <c:ptCount val="1"/>
                <c:pt idx="0">
                  <c:v>Series 1</c:v>
                </c:pt>
              </c:strCache>
            </c:strRef>
          </c:tx>
          <c:spPr>
            <a:solidFill>
              <a:schemeClr val="accent6"/>
            </a:solidFill>
            <a:ln>
              <a:noFill/>
            </a:ln>
            <a:effectLst/>
          </c:spPr>
          <c:invertIfNegative val="0"/>
          <c:dPt>
            <c:idx val="1"/>
            <c:invertIfNegative val="0"/>
            <c:bubble3D val="0"/>
            <c:spPr>
              <a:solidFill>
                <a:schemeClr val="accent6"/>
              </a:solidFill>
              <a:ln>
                <a:noFill/>
              </a:ln>
              <a:effectLst/>
            </c:spPr>
            <c:extLst>
              <c:ext xmlns:c16="http://schemas.microsoft.com/office/drawing/2014/chart" uri="{C3380CC4-5D6E-409C-BE32-E72D297353CC}">
                <c16:uniqueId val="{00000001-1CDB-4ECD-8EC4-461A6A50E8C3}"/>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2-1CDB-4ECD-8EC4-461A6A50E8C3}"/>
              </c:ext>
            </c:extLst>
          </c:dPt>
          <c:dLbls>
            <c:dLbl>
              <c:idx val="0"/>
              <c:spPr>
                <a:noFill/>
                <a:ln>
                  <a:noFill/>
                </a:ln>
                <a:effectLst/>
              </c:spPr>
              <c:txPr>
                <a:bodyPr rot="0" spcFirstLastPara="1" vertOverflow="ellipsis" vert="horz" wrap="square" anchor="ctr" anchorCtr="1"/>
                <a:lstStyle/>
                <a:p>
                  <a:pPr algn="ctr">
                    <a:defRPr sz="1050" b="0"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4-518C-4F42-A811-43122F84B578}"/>
                </c:ext>
              </c:extLst>
            </c:dLbl>
            <c:dLbl>
              <c:idx val="2"/>
              <c:spPr>
                <a:noFill/>
                <a:ln>
                  <a:noFill/>
                </a:ln>
                <a:effectLst/>
              </c:spPr>
              <c:txPr>
                <a:bodyPr rot="0" spcFirstLastPara="1" vertOverflow="ellipsis" vert="horz" wrap="square" anchor="ctr" anchorCtr="1"/>
                <a:lstStyle/>
                <a:p>
                  <a:pPr algn="ctr">
                    <a:defRPr sz="1050" b="0"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1CDB-4ECD-8EC4-461A6A50E8C3}"/>
                </c:ext>
              </c:extLst>
            </c:dLbl>
            <c:dLbl>
              <c:idx val="3"/>
              <c:spPr>
                <a:noFill/>
                <a:ln>
                  <a:noFill/>
                </a:ln>
                <a:effectLst/>
              </c:spPr>
              <c:txPr>
                <a:bodyPr rot="0" spcFirstLastPara="1" vertOverflow="ellipsis" vert="horz" wrap="square" anchor="ctr" anchorCtr="1"/>
                <a:lstStyle/>
                <a:p>
                  <a:pPr algn="ctr">
                    <a:defRPr sz="1050" b="0" i="0" u="none" strike="noStrike" kern="1200" baseline="0">
                      <a:solidFill>
                        <a:srgbClr val="0000FF"/>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4-7BAE-423D-9A74-460CD7E6BAC8}"/>
                </c:ext>
              </c:extLst>
            </c:dLbl>
            <c:dLbl>
              <c:idx val="4"/>
              <c:spPr>
                <a:noFill/>
                <a:ln>
                  <a:noFill/>
                </a:ln>
                <a:effectLst/>
              </c:spPr>
              <c:txPr>
                <a:bodyPr rot="0" spcFirstLastPara="1" vertOverflow="ellipsis" vert="horz" wrap="square" anchor="ctr" anchorCtr="1"/>
                <a:lstStyle/>
                <a:p>
                  <a:pPr algn="ctr">
                    <a:defRPr sz="1050" b="0" i="0" u="none" strike="noStrike" kern="1200" baseline="0">
                      <a:solidFill>
                        <a:srgbClr val="0000FF"/>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7BAE-423D-9A74-460CD7E6BAC8}"/>
                </c:ext>
              </c:extLst>
            </c:dLbl>
            <c:spPr>
              <a:noFill/>
              <a:ln>
                <a:noFill/>
              </a:ln>
              <a:effectLst/>
            </c:spPr>
            <c:txPr>
              <a:bodyPr rot="0" spcFirstLastPara="1" vertOverflow="ellipsis" vert="horz" wrap="square" anchor="ctr" anchorCtr="1"/>
              <a:lstStyle/>
              <a:p>
                <a:pPr algn="ctr">
                  <a:defRPr sz="105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Gen Z (18 to 26)</c:v>
                </c:pt>
                <c:pt idx="1">
                  <c:v>Millenials (27 to 42)</c:v>
                </c:pt>
                <c:pt idx="2">
                  <c:v>Gen X (43 to 58)</c:v>
                </c:pt>
                <c:pt idx="3">
                  <c:v>Boomer (59 to 78)</c:v>
                </c:pt>
                <c:pt idx="4">
                  <c:v>Silent Generation 
(79 and older)</c:v>
                </c:pt>
              </c:strCache>
            </c:strRef>
          </c:cat>
          <c:val>
            <c:numRef>
              <c:f>Sheet1!$B$2:$B$6</c:f>
              <c:numCache>
                <c:formatCode>0.0</c:formatCode>
                <c:ptCount val="5"/>
                <c:pt idx="0">
                  <c:v>63.648475120390003</c:v>
                </c:pt>
                <c:pt idx="1">
                  <c:v>66.625079770260001</c:v>
                </c:pt>
                <c:pt idx="2">
                  <c:v>65.045631825269993</c:v>
                </c:pt>
                <c:pt idx="3">
                  <c:v>71.247852760740003</c:v>
                </c:pt>
                <c:pt idx="4">
                  <c:v>72.456310679609999</c:v>
                </c:pt>
              </c:numCache>
            </c:numRef>
          </c:val>
          <c:extLst>
            <c:ext xmlns:c16="http://schemas.microsoft.com/office/drawing/2014/chart" uri="{C3380CC4-5D6E-409C-BE32-E72D297353CC}">
              <c16:uniqueId val="{00000000-1CDB-4ECD-8EC4-461A6A50E8C3}"/>
            </c:ext>
          </c:extLst>
        </c:ser>
        <c:dLbls>
          <c:showLegendKey val="0"/>
          <c:showVal val="0"/>
          <c:showCatName val="0"/>
          <c:showSerName val="0"/>
          <c:showPercent val="0"/>
          <c:showBubbleSize val="0"/>
        </c:dLbls>
        <c:gapWidth val="80"/>
        <c:axId val="370827080"/>
        <c:axId val="370823944"/>
      </c:barChart>
      <c:catAx>
        <c:axId val="370827080"/>
        <c:scaling>
          <c:orientation val="minMax"/>
        </c:scaling>
        <c:delete val="0"/>
        <c:axPos val="l"/>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lgn="ctr">
              <a:defRPr sz="800" b="0" i="0" u="none" strike="noStrike" kern="1200" baseline="0">
                <a:solidFill>
                  <a:schemeClr val="tx1"/>
                </a:solidFill>
                <a:latin typeface="+mn-lt"/>
                <a:ea typeface="+mn-ea"/>
                <a:cs typeface="+mn-cs"/>
              </a:defRPr>
            </a:pPr>
            <a:endParaRPr lang="en-US"/>
          </a:p>
        </c:txPr>
        <c:crossAx val="370823944"/>
        <c:crosses val="autoZero"/>
        <c:auto val="1"/>
        <c:lblAlgn val="ctr"/>
        <c:lblOffset val="100"/>
        <c:noMultiLvlLbl val="0"/>
      </c:catAx>
      <c:valAx>
        <c:axId val="370823944"/>
        <c:scaling>
          <c:orientation val="minMax"/>
          <c:max val="100"/>
        </c:scaling>
        <c:delete val="1"/>
        <c:axPos val="b"/>
        <c:numFmt formatCode="0.0" sourceLinked="1"/>
        <c:majorTickMark val="out"/>
        <c:minorTickMark val="none"/>
        <c:tickLblPos val="nextTo"/>
        <c:crossAx val="370827080"/>
        <c:crosses val="autoZero"/>
        <c:crossBetween val="between"/>
        <c:majorUnit val="0.2"/>
      </c:valAx>
      <c:spPr>
        <a:noFill/>
        <a:ln w="635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accent6"/>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1163416274377942"/>
          <c:w val="1"/>
          <c:h val="0.83515320587319664"/>
        </c:manualLayout>
      </c:layout>
      <c:barChart>
        <c:barDir val="col"/>
        <c:grouping val="clustered"/>
        <c:varyColors val="0"/>
        <c:ser>
          <c:idx val="0"/>
          <c:order val="0"/>
          <c:tx>
            <c:strRef>
              <c:f>Sheet1!$B$1</c:f>
              <c:strCache>
                <c:ptCount val="1"/>
                <c:pt idx="0">
                  <c:v>Series 1</c:v>
                </c:pt>
              </c:strCache>
            </c:strRef>
          </c:tx>
          <c:spPr>
            <a:solidFill>
              <a:schemeClr val="accent6"/>
            </a:solidFill>
            <a:ln>
              <a:noFill/>
            </a:ln>
            <a:effectLst/>
          </c:spPr>
          <c:invertIfNegative val="0"/>
          <c:dPt>
            <c:idx val="1"/>
            <c:invertIfNegative val="0"/>
            <c:bubble3D val="0"/>
            <c:spPr>
              <a:solidFill>
                <a:schemeClr val="accent6"/>
              </a:solidFill>
              <a:ln>
                <a:noFill/>
              </a:ln>
              <a:effectLst/>
            </c:spPr>
            <c:extLst>
              <c:ext xmlns:c16="http://schemas.microsoft.com/office/drawing/2014/chart" uri="{C3380CC4-5D6E-409C-BE32-E72D297353CC}">
                <c16:uniqueId val="{00000001-804F-4AA0-948A-AB573B5A8F65}"/>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3-804F-4AA0-948A-AB573B5A8F65}"/>
              </c:ext>
            </c:extLst>
          </c:dPt>
          <c:dLbls>
            <c:spPr>
              <a:noFill/>
              <a:ln>
                <a:noFill/>
              </a:ln>
              <a:effectLst/>
            </c:spPr>
            <c:txPr>
              <a:bodyPr rot="0" spcFirstLastPara="1" vertOverflow="ellipsis" vert="horz" wrap="square" anchor="ctr" anchorCtr="0"/>
              <a:lstStyle/>
              <a:p>
                <a:pPr algn="ctr">
                  <a:defRPr lang="en-US" sz="105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Metro</c:v>
                </c:pt>
                <c:pt idx="1">
                  <c:v>Regional</c:v>
                </c:pt>
                <c:pt idx="2">
                  <c:v>Rural &amp; remote</c:v>
                </c:pt>
              </c:strCache>
            </c:strRef>
          </c:cat>
          <c:val>
            <c:numRef>
              <c:f>Sheet1!$B$2:$B$4</c:f>
              <c:numCache>
                <c:formatCode>0.0</c:formatCode>
                <c:ptCount val="3"/>
                <c:pt idx="0">
                  <c:v>67.122098022360007</c:v>
                </c:pt>
                <c:pt idx="1">
                  <c:v>67.273198548470006</c:v>
                </c:pt>
                <c:pt idx="2">
                  <c:v>66.715317919079993</c:v>
                </c:pt>
              </c:numCache>
            </c:numRef>
          </c:val>
          <c:extLst>
            <c:ext xmlns:c16="http://schemas.microsoft.com/office/drawing/2014/chart" uri="{C3380CC4-5D6E-409C-BE32-E72D297353CC}">
              <c16:uniqueId val="{00000004-804F-4AA0-948A-AB573B5A8F65}"/>
            </c:ext>
          </c:extLst>
        </c:ser>
        <c:dLbls>
          <c:showLegendKey val="0"/>
          <c:showVal val="0"/>
          <c:showCatName val="0"/>
          <c:showSerName val="0"/>
          <c:showPercent val="0"/>
          <c:showBubbleSize val="0"/>
        </c:dLbls>
        <c:gapWidth val="80"/>
        <c:axId val="370827080"/>
        <c:axId val="370823944"/>
      </c:barChart>
      <c:catAx>
        <c:axId val="370827080"/>
        <c:scaling>
          <c:orientation val="minMax"/>
        </c:scaling>
        <c:delete val="0"/>
        <c:axPos val="b"/>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lgn="ctr">
              <a:defRPr lang="en-US" sz="900" b="0" i="0" u="none" strike="noStrike" kern="1200" baseline="0">
                <a:solidFill>
                  <a:srgbClr val="000000"/>
                </a:solidFill>
                <a:latin typeface="+mn-lt"/>
                <a:ea typeface="+mn-ea"/>
                <a:cs typeface="+mn-cs"/>
              </a:defRPr>
            </a:pPr>
            <a:endParaRPr lang="en-US"/>
          </a:p>
        </c:txPr>
        <c:crossAx val="370823944"/>
        <c:crosses val="autoZero"/>
        <c:auto val="1"/>
        <c:lblAlgn val="ctr"/>
        <c:lblOffset val="100"/>
        <c:noMultiLvlLbl val="0"/>
      </c:catAx>
      <c:valAx>
        <c:axId val="370823944"/>
        <c:scaling>
          <c:orientation val="minMax"/>
          <c:max val="100"/>
        </c:scaling>
        <c:delete val="1"/>
        <c:axPos val="l"/>
        <c:numFmt formatCode="0.0" sourceLinked="1"/>
        <c:majorTickMark val="out"/>
        <c:minorTickMark val="none"/>
        <c:tickLblPos val="nextTo"/>
        <c:crossAx val="370827080"/>
        <c:crosses val="autoZero"/>
        <c:crossBetween val="between"/>
        <c:majorUnit val="0.2"/>
      </c:valAx>
      <c:spPr>
        <a:noFill/>
        <a:ln w="635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accent6"/>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1103196201377632"/>
          <c:y val="3.2302475906820546E-2"/>
          <c:w val="0.4838787367793379"/>
          <c:h val="0.94621792677472472"/>
        </c:manualLayout>
      </c:layout>
      <c:barChart>
        <c:barDir val="bar"/>
        <c:grouping val="clustered"/>
        <c:varyColors val="0"/>
        <c:ser>
          <c:idx val="0"/>
          <c:order val="0"/>
          <c:tx>
            <c:strRef>
              <c:f>Sheet1!$B$1</c:f>
              <c:strCache>
                <c:ptCount val="1"/>
                <c:pt idx="0">
                  <c:v>Series 1</c:v>
                </c:pt>
              </c:strCache>
            </c:strRef>
          </c:tx>
          <c:spPr>
            <a:solidFill>
              <a:schemeClr val="accent6"/>
            </a:solidFill>
            <a:ln>
              <a:noFill/>
            </a:ln>
            <a:effectLst/>
          </c:spPr>
          <c:invertIfNegative val="0"/>
          <c:dPt>
            <c:idx val="1"/>
            <c:invertIfNegative val="0"/>
            <c:bubble3D val="0"/>
            <c:spPr>
              <a:solidFill>
                <a:schemeClr val="accent6"/>
              </a:solidFill>
              <a:ln>
                <a:noFill/>
              </a:ln>
              <a:effectLst/>
            </c:spPr>
            <c:extLst>
              <c:ext xmlns:c16="http://schemas.microsoft.com/office/drawing/2014/chart" uri="{C3380CC4-5D6E-409C-BE32-E72D297353CC}">
                <c16:uniqueId val="{00000001-D7EF-4EF6-B408-3F14DA63015F}"/>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3-D7EF-4EF6-B408-3F14DA63015F}"/>
              </c:ext>
            </c:extLst>
          </c:dPt>
          <c:dLbls>
            <c:dLbl>
              <c:idx val="0"/>
              <c:spPr>
                <a:noFill/>
                <a:ln>
                  <a:noFill/>
                </a:ln>
                <a:effectLst/>
              </c:spPr>
              <c:txPr>
                <a:bodyPr rot="0" spcFirstLastPara="1" vertOverflow="ellipsis" vert="horz" wrap="square" anchor="ctr" anchorCtr="0"/>
                <a:lstStyle/>
                <a:p>
                  <a:pPr algn="ctr">
                    <a:defRPr lang="en-US" sz="1050" b="0"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4-3A35-4FE0-A796-E734CBFAF350}"/>
                </c:ext>
              </c:extLst>
            </c:dLbl>
            <c:dLbl>
              <c:idx val="2"/>
              <c:spPr>
                <a:noFill/>
                <a:ln>
                  <a:noFill/>
                </a:ln>
                <a:effectLst/>
              </c:spPr>
              <c:txPr>
                <a:bodyPr rot="0" spcFirstLastPara="1" vertOverflow="ellipsis" vert="horz" wrap="square" anchor="ctr" anchorCtr="0"/>
                <a:lstStyle/>
                <a:p>
                  <a:pPr algn="ctr">
                    <a:defRPr lang="en-US" sz="1050" b="0" i="0" u="none" strike="noStrike" kern="1200" baseline="0">
                      <a:solidFill>
                        <a:srgbClr val="0000FF"/>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D7EF-4EF6-B408-3F14DA63015F}"/>
                </c:ext>
              </c:extLst>
            </c:dLbl>
            <c:dLbl>
              <c:idx val="3"/>
              <c:spPr>
                <a:noFill/>
                <a:ln>
                  <a:noFill/>
                </a:ln>
                <a:effectLst/>
              </c:spPr>
              <c:txPr>
                <a:bodyPr rot="0" spcFirstLastPara="1" vertOverflow="ellipsis" vert="horz" wrap="square" anchor="ctr" anchorCtr="0"/>
                <a:lstStyle/>
                <a:p>
                  <a:pPr algn="ctr">
                    <a:defRPr lang="en-US" sz="1050" b="0" i="0" u="none" strike="noStrike" kern="1200" baseline="0">
                      <a:solidFill>
                        <a:srgbClr val="0000FF"/>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3A35-4FE0-A796-E734CBFAF350}"/>
                </c:ext>
              </c:extLst>
            </c:dLbl>
            <c:spPr>
              <a:noFill/>
              <a:ln>
                <a:noFill/>
              </a:ln>
              <a:effectLst/>
            </c:spPr>
            <c:txPr>
              <a:bodyPr rot="0" spcFirstLastPara="1" vertOverflow="ellipsis" vert="horz" wrap="square" anchor="ctr" anchorCtr="0"/>
              <a:lstStyle/>
              <a:p>
                <a:pPr algn="ctr">
                  <a:defRPr lang="en-US" sz="105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&lt; $80,000</c:v>
                </c:pt>
                <c:pt idx="1">
                  <c:v>$80,000-$149,999</c:v>
                </c:pt>
                <c:pt idx="2">
                  <c:v>$150,000 - $199,999</c:v>
                </c:pt>
                <c:pt idx="3">
                  <c:v>$200,000 +</c:v>
                </c:pt>
              </c:strCache>
            </c:strRef>
          </c:cat>
          <c:val>
            <c:numRef>
              <c:f>Sheet1!$B$2:$B$5</c:f>
              <c:numCache>
                <c:formatCode>0.0</c:formatCode>
                <c:ptCount val="4"/>
                <c:pt idx="0">
                  <c:v>65.45799899699</c:v>
                </c:pt>
                <c:pt idx="1">
                  <c:v>67.348585286979997</c:v>
                </c:pt>
                <c:pt idx="2">
                  <c:v>68.606215213360002</c:v>
                </c:pt>
                <c:pt idx="3">
                  <c:v>70.870779220779994</c:v>
                </c:pt>
              </c:numCache>
            </c:numRef>
          </c:val>
          <c:extLst>
            <c:ext xmlns:c16="http://schemas.microsoft.com/office/drawing/2014/chart" uri="{C3380CC4-5D6E-409C-BE32-E72D297353CC}">
              <c16:uniqueId val="{00000004-D7EF-4EF6-B408-3F14DA63015F}"/>
            </c:ext>
          </c:extLst>
        </c:ser>
        <c:dLbls>
          <c:showLegendKey val="0"/>
          <c:showVal val="0"/>
          <c:showCatName val="0"/>
          <c:showSerName val="0"/>
          <c:showPercent val="0"/>
          <c:showBubbleSize val="0"/>
        </c:dLbls>
        <c:gapWidth val="80"/>
        <c:axId val="370827080"/>
        <c:axId val="370823944"/>
      </c:barChart>
      <c:catAx>
        <c:axId val="370827080"/>
        <c:scaling>
          <c:orientation val="minMax"/>
        </c:scaling>
        <c:delete val="0"/>
        <c:axPos val="l"/>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lgn="ctr">
              <a:defRPr lang="en-US" sz="800" b="0" i="0" u="none" strike="noStrike" kern="1200" baseline="0">
                <a:solidFill>
                  <a:schemeClr val="tx1"/>
                </a:solidFill>
                <a:latin typeface="+mn-lt"/>
                <a:ea typeface="+mn-ea"/>
                <a:cs typeface="+mn-cs"/>
              </a:defRPr>
            </a:pPr>
            <a:endParaRPr lang="en-US"/>
          </a:p>
        </c:txPr>
        <c:crossAx val="370823944"/>
        <c:crosses val="autoZero"/>
        <c:auto val="1"/>
        <c:lblAlgn val="ctr"/>
        <c:lblOffset val="100"/>
        <c:noMultiLvlLbl val="0"/>
      </c:catAx>
      <c:valAx>
        <c:axId val="370823944"/>
        <c:scaling>
          <c:orientation val="minMax"/>
          <c:max val="100"/>
        </c:scaling>
        <c:delete val="1"/>
        <c:axPos val="b"/>
        <c:numFmt formatCode="0.0" sourceLinked="1"/>
        <c:majorTickMark val="out"/>
        <c:minorTickMark val="none"/>
        <c:tickLblPos val="nextTo"/>
        <c:crossAx val="370827080"/>
        <c:crosses val="autoZero"/>
        <c:crossBetween val="between"/>
        <c:majorUnit val="0.2"/>
      </c:valAx>
      <c:spPr>
        <a:noFill/>
        <a:ln w="635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accent6"/>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1163416274377942"/>
          <c:w val="1"/>
          <c:h val="0.83515320587319664"/>
        </c:manualLayout>
      </c:layout>
      <c:barChart>
        <c:barDir val="col"/>
        <c:grouping val="clustered"/>
        <c:varyColors val="0"/>
        <c:ser>
          <c:idx val="0"/>
          <c:order val="0"/>
          <c:tx>
            <c:strRef>
              <c:f>Sheet1!$B$1</c:f>
              <c:strCache>
                <c:ptCount val="1"/>
                <c:pt idx="0">
                  <c:v>Series 1</c:v>
                </c:pt>
              </c:strCache>
            </c:strRef>
          </c:tx>
          <c:spPr>
            <a:solidFill>
              <a:schemeClr val="accent6"/>
            </a:solidFill>
            <a:ln>
              <a:noFill/>
            </a:ln>
            <a:effectLst/>
          </c:spPr>
          <c:invertIfNegative val="0"/>
          <c:dPt>
            <c:idx val="1"/>
            <c:invertIfNegative val="0"/>
            <c:bubble3D val="0"/>
            <c:spPr>
              <a:solidFill>
                <a:schemeClr val="accent6"/>
              </a:solidFill>
              <a:ln>
                <a:noFill/>
              </a:ln>
              <a:effectLst/>
            </c:spPr>
            <c:extLst>
              <c:ext xmlns:c16="http://schemas.microsoft.com/office/drawing/2014/chart" uri="{C3380CC4-5D6E-409C-BE32-E72D297353CC}">
                <c16:uniqueId val="{00000001-804F-4AA0-948A-AB573B5A8F65}"/>
              </c:ext>
            </c:extLst>
          </c:dPt>
          <c:dLbls>
            <c:dLbl>
              <c:idx val="0"/>
              <c:spPr>
                <a:noFill/>
                <a:ln>
                  <a:noFill/>
                </a:ln>
                <a:effectLst/>
              </c:spPr>
              <c:txPr>
                <a:bodyPr rot="0" spcFirstLastPara="1" vertOverflow="ellipsis" vert="horz" wrap="square" anchor="ctr" anchorCtr="0"/>
                <a:lstStyle/>
                <a:p>
                  <a:pPr algn="ctr">
                    <a:defRPr lang="en-US" sz="1050" b="0" i="0" u="none" strike="noStrike" kern="1200" baseline="0">
                      <a:solidFill>
                        <a:srgbClr val="0000FF"/>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4-1EE0-489D-A8EB-7955E12992F5}"/>
                </c:ext>
              </c:extLst>
            </c:dLbl>
            <c:dLbl>
              <c:idx val="1"/>
              <c:spPr>
                <a:noFill/>
                <a:ln>
                  <a:noFill/>
                </a:ln>
                <a:effectLst/>
              </c:spPr>
              <c:txPr>
                <a:bodyPr rot="0" spcFirstLastPara="1" vertOverflow="ellipsis" vert="horz" wrap="square" anchor="ctr" anchorCtr="0"/>
                <a:lstStyle/>
                <a:p>
                  <a:pPr algn="ctr">
                    <a:defRPr lang="en-US" sz="1050" b="0"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804F-4AA0-948A-AB573B5A8F65}"/>
                </c:ext>
              </c:extLst>
            </c:dLbl>
            <c:spPr>
              <a:noFill/>
              <a:ln>
                <a:noFill/>
              </a:ln>
              <a:effectLst/>
            </c:spPr>
            <c:txPr>
              <a:bodyPr rot="0" spcFirstLastPara="1" vertOverflow="ellipsis" vert="horz" wrap="square" anchor="ctr" anchorCtr="0"/>
              <a:lstStyle/>
              <a:p>
                <a:pPr algn="ctr">
                  <a:defRPr lang="en-US" sz="105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68.568144833199995</c:v>
                </c:pt>
                <c:pt idx="1">
                  <c:v>65.60623531924</c:v>
                </c:pt>
              </c:numCache>
            </c:numRef>
          </c:val>
          <c:extLst>
            <c:ext xmlns:c16="http://schemas.microsoft.com/office/drawing/2014/chart" uri="{C3380CC4-5D6E-409C-BE32-E72D297353CC}">
              <c16:uniqueId val="{00000004-804F-4AA0-948A-AB573B5A8F65}"/>
            </c:ext>
          </c:extLst>
        </c:ser>
        <c:dLbls>
          <c:showLegendKey val="0"/>
          <c:showVal val="0"/>
          <c:showCatName val="0"/>
          <c:showSerName val="0"/>
          <c:showPercent val="0"/>
          <c:showBubbleSize val="0"/>
        </c:dLbls>
        <c:gapWidth val="80"/>
        <c:axId val="370827080"/>
        <c:axId val="370823944"/>
      </c:barChart>
      <c:catAx>
        <c:axId val="370827080"/>
        <c:scaling>
          <c:orientation val="minMax"/>
        </c:scaling>
        <c:delete val="0"/>
        <c:axPos val="b"/>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lgn="ctr">
              <a:defRPr lang="en-US" sz="900" b="0" i="0" u="none" strike="noStrike" kern="1200" baseline="0">
                <a:solidFill>
                  <a:srgbClr val="000000"/>
                </a:solidFill>
                <a:latin typeface="+mn-lt"/>
                <a:ea typeface="+mn-ea"/>
                <a:cs typeface="+mn-cs"/>
              </a:defRPr>
            </a:pPr>
            <a:endParaRPr lang="en-US"/>
          </a:p>
        </c:txPr>
        <c:crossAx val="370823944"/>
        <c:crosses val="autoZero"/>
        <c:auto val="1"/>
        <c:lblAlgn val="ctr"/>
        <c:lblOffset val="100"/>
        <c:noMultiLvlLbl val="0"/>
      </c:catAx>
      <c:valAx>
        <c:axId val="370823944"/>
        <c:scaling>
          <c:orientation val="minMax"/>
          <c:max val="100"/>
        </c:scaling>
        <c:delete val="1"/>
        <c:axPos val="l"/>
        <c:numFmt formatCode="0.0" sourceLinked="1"/>
        <c:majorTickMark val="out"/>
        <c:minorTickMark val="none"/>
        <c:tickLblPos val="nextTo"/>
        <c:crossAx val="370827080"/>
        <c:crosses val="autoZero"/>
        <c:crossBetween val="between"/>
        <c:majorUnit val="0.2"/>
      </c:valAx>
      <c:spPr>
        <a:noFill/>
        <a:ln w="635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accent6"/>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741233196060237E-2"/>
          <c:y val="2.7643433707713293E-2"/>
          <c:w val="0.82273509744435791"/>
          <c:h val="0.72850694341779765"/>
        </c:manualLayout>
      </c:layout>
      <c:lineChart>
        <c:grouping val="standard"/>
        <c:varyColors val="0"/>
        <c:ser>
          <c:idx val="1"/>
          <c:order val="0"/>
          <c:tx>
            <c:strRef>
              <c:f>Sheet1!$A$3</c:f>
              <c:strCache>
                <c:ptCount val="1"/>
                <c:pt idx="0">
                  <c:v>Boomers</c:v>
                </c:pt>
              </c:strCache>
            </c:strRef>
          </c:tx>
          <c:spPr>
            <a:ln w="6350" cap="rnd">
              <a:solidFill>
                <a:schemeClr val="bg1">
                  <a:lumMod val="85000"/>
                </a:schemeClr>
              </a:solidFill>
              <a:round/>
            </a:ln>
            <a:effectLst/>
          </c:spPr>
          <c:marker>
            <c:symbol val="circle"/>
            <c:size val="5"/>
            <c:spPr>
              <a:solidFill>
                <a:schemeClr val="bg1"/>
              </a:solidFill>
              <a:ln w="6350">
                <a:solidFill>
                  <a:schemeClr val="bg1">
                    <a:lumMod val="85000"/>
                  </a:schemeClr>
                </a:solidFill>
              </a:ln>
              <a:effectLst/>
            </c:spPr>
          </c:marker>
          <c:trendline>
            <c:spPr>
              <a:ln w="57150" cap="rnd">
                <a:solidFill>
                  <a:schemeClr val="accent6"/>
                </a:solidFill>
                <a:prstDash val="sysDot"/>
              </a:ln>
              <a:effectLst/>
            </c:spPr>
            <c:trendlineType val="movingAvg"/>
            <c:period val="3"/>
            <c:dispRSqr val="0"/>
            <c:dispEq val="0"/>
          </c:trendline>
          <c:cat>
            <c:strRef>
              <c:f>Sheet1!$B$1:$Y$1</c:f>
              <c:strCache>
                <c:ptCount val="24"/>
                <c:pt idx="0">
                  <c:v>Dec-21</c:v>
                </c:pt>
                <c:pt idx="1">
                  <c:v>Jan-22</c:v>
                </c:pt>
                <c:pt idx="2">
                  <c:v>Feb-22</c:v>
                </c:pt>
                <c:pt idx="3">
                  <c:v>Mar-22</c:v>
                </c:pt>
                <c:pt idx="4">
                  <c:v>Apr-22</c:v>
                </c:pt>
                <c:pt idx="5">
                  <c:v>May-22</c:v>
                </c:pt>
                <c:pt idx="6">
                  <c:v>Jun-22</c:v>
                </c:pt>
                <c:pt idx="7">
                  <c:v>Jul-22</c:v>
                </c:pt>
                <c:pt idx="8">
                  <c:v>Aug-22</c:v>
                </c:pt>
                <c:pt idx="9">
                  <c:v>Sep-22</c:v>
                </c:pt>
                <c:pt idx="10">
                  <c:v>Oct-22</c:v>
                </c:pt>
                <c:pt idx="11">
                  <c:v>Nov-22</c:v>
                </c:pt>
                <c:pt idx="12">
                  <c:v>Dec-22</c:v>
                </c:pt>
                <c:pt idx="13">
                  <c:v>Jan-23</c:v>
                </c:pt>
                <c:pt idx="14">
                  <c:v>Feb-23</c:v>
                </c:pt>
                <c:pt idx="15">
                  <c:v>Mar-23</c:v>
                </c:pt>
                <c:pt idx="16">
                  <c:v>Apr-23</c:v>
                </c:pt>
                <c:pt idx="17">
                  <c:v>May-23</c:v>
                </c:pt>
                <c:pt idx="18">
                  <c:v>Jun-23</c:v>
                </c:pt>
                <c:pt idx="19">
                  <c:v>Jul-23</c:v>
                </c:pt>
                <c:pt idx="20">
                  <c:v>Aug-23</c:v>
                </c:pt>
                <c:pt idx="21">
                  <c:v>Sep-23</c:v>
                </c:pt>
                <c:pt idx="22">
                  <c:v>Oct-23</c:v>
                </c:pt>
                <c:pt idx="23">
                  <c:v>Nov-23</c:v>
                </c:pt>
              </c:strCache>
            </c:strRef>
          </c:cat>
          <c:val>
            <c:numRef>
              <c:f>Sheet1!$B$3:$Y$3</c:f>
              <c:numCache>
                <c:formatCode>0.0</c:formatCode>
                <c:ptCount val="24"/>
                <c:pt idx="0">
                  <c:v>71.082857142859993</c:v>
                </c:pt>
                <c:pt idx="1">
                  <c:v>69.312280701749998</c:v>
                </c:pt>
                <c:pt idx="2">
                  <c:v>68.277777777780003</c:v>
                </c:pt>
                <c:pt idx="3">
                  <c:v>70.177325581399998</c:v>
                </c:pt>
                <c:pt idx="4">
                  <c:v>70.867741935479998</c:v>
                </c:pt>
                <c:pt idx="5">
                  <c:v>69.838095238099996</c:v>
                </c:pt>
                <c:pt idx="6">
                  <c:v>70.006042296070007</c:v>
                </c:pt>
                <c:pt idx="7">
                  <c:v>71.137931034480005</c:v>
                </c:pt>
                <c:pt idx="8">
                  <c:v>67.19661016949</c:v>
                </c:pt>
                <c:pt idx="9">
                  <c:v>71.447272727270004</c:v>
                </c:pt>
                <c:pt idx="10">
                  <c:v>70.650519031140007</c:v>
                </c:pt>
                <c:pt idx="11">
                  <c:v>72.444444444439995</c:v>
                </c:pt>
                <c:pt idx="12">
                  <c:v>69.658146964859995</c:v>
                </c:pt>
                <c:pt idx="13">
                  <c:v>73.459259259259994</c:v>
                </c:pt>
                <c:pt idx="14">
                  <c:v>71.382550335570002</c:v>
                </c:pt>
                <c:pt idx="15">
                  <c:v>68.174454828660004</c:v>
                </c:pt>
                <c:pt idx="16">
                  <c:v>72.17578125</c:v>
                </c:pt>
                <c:pt idx="17">
                  <c:v>71.508417508419996</c:v>
                </c:pt>
                <c:pt idx="18">
                  <c:v>70.187116564419995</c:v>
                </c:pt>
                <c:pt idx="19">
                  <c:v>70.848039215689994</c:v>
                </c:pt>
                <c:pt idx="20">
                  <c:v>73.773809523810002</c:v>
                </c:pt>
                <c:pt idx="21">
                  <c:v>73.400000000000006</c:v>
                </c:pt>
                <c:pt idx="22">
                  <c:v>69.273333333330001</c:v>
                </c:pt>
                <c:pt idx="23">
                  <c:v>68.411764705880003</c:v>
                </c:pt>
              </c:numCache>
            </c:numRef>
          </c:val>
          <c:smooth val="0"/>
          <c:extLst>
            <c:ext xmlns:c16="http://schemas.microsoft.com/office/drawing/2014/chart" uri="{C3380CC4-5D6E-409C-BE32-E72D297353CC}">
              <c16:uniqueId val="{00000000-EB32-4F85-BAF7-D70566B572B7}"/>
            </c:ext>
          </c:extLst>
        </c:ser>
        <c:dLbls>
          <c:showLegendKey val="0"/>
          <c:showVal val="0"/>
          <c:showCatName val="0"/>
          <c:showSerName val="0"/>
          <c:showPercent val="0"/>
          <c:showBubbleSize val="0"/>
        </c:dLbls>
        <c:marker val="1"/>
        <c:smooth val="0"/>
        <c:axId val="2088985736"/>
        <c:axId val="2088990328"/>
      </c:lineChart>
      <c:catAx>
        <c:axId val="2088985736"/>
        <c:scaling>
          <c:orientation val="minMax"/>
        </c:scaling>
        <c:delete val="0"/>
        <c:axPos val="b"/>
        <c:numFmt formatCode="General" sourceLinked="1"/>
        <c:majorTickMark val="out"/>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crossAx val="2088990328"/>
        <c:crosses val="autoZero"/>
        <c:auto val="1"/>
        <c:lblAlgn val="ctr"/>
        <c:lblOffset val="100"/>
        <c:noMultiLvlLbl val="0"/>
      </c:catAx>
      <c:valAx>
        <c:axId val="2088990328"/>
        <c:scaling>
          <c:orientation val="minMax"/>
          <c:max val="80"/>
          <c:min val="55"/>
        </c:scaling>
        <c:delete val="0"/>
        <c:axPos val="l"/>
        <c:numFmt formatCode="0.0"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crossAx val="2088985736"/>
        <c:crosses val="autoZero"/>
        <c:crossBetween val="between"/>
      </c:valAx>
      <c:spPr>
        <a:noFill/>
        <a:ln>
          <a:noFill/>
        </a:ln>
        <a:effectLst/>
      </c:spPr>
    </c:plotArea>
    <c:legend>
      <c:legendPos val="r"/>
      <c:layout>
        <c:manualLayout>
          <c:xMode val="edge"/>
          <c:yMode val="edge"/>
          <c:x val="1.002477653192458E-2"/>
          <c:y val="0.87696135946152443"/>
          <c:w val="0.95105902699190803"/>
          <c:h val="0.10249438928556744"/>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741233196060237E-2"/>
          <c:y val="2.7643433707713293E-2"/>
          <c:w val="0.82273509744435791"/>
          <c:h val="0.72850694341779765"/>
        </c:manualLayout>
      </c:layout>
      <c:lineChart>
        <c:grouping val="standard"/>
        <c:varyColors val="0"/>
        <c:ser>
          <c:idx val="1"/>
          <c:order val="0"/>
          <c:tx>
            <c:strRef>
              <c:f>Sheet1!$A$6</c:f>
              <c:strCache>
                <c:ptCount val="1"/>
                <c:pt idx="0">
                  <c:v>Gen-Z</c:v>
                </c:pt>
              </c:strCache>
            </c:strRef>
          </c:tx>
          <c:spPr>
            <a:ln w="6350" cap="rnd">
              <a:solidFill>
                <a:schemeClr val="bg1">
                  <a:lumMod val="85000"/>
                </a:schemeClr>
              </a:solidFill>
              <a:round/>
            </a:ln>
            <a:effectLst/>
          </c:spPr>
          <c:marker>
            <c:symbol val="circle"/>
            <c:size val="5"/>
            <c:spPr>
              <a:solidFill>
                <a:schemeClr val="bg1"/>
              </a:solidFill>
              <a:ln w="6350">
                <a:solidFill>
                  <a:schemeClr val="bg1">
                    <a:lumMod val="85000"/>
                  </a:schemeClr>
                </a:solidFill>
              </a:ln>
              <a:effectLst/>
            </c:spPr>
          </c:marker>
          <c:trendline>
            <c:spPr>
              <a:ln w="57150" cap="rnd">
                <a:solidFill>
                  <a:schemeClr val="accent2"/>
                </a:solidFill>
                <a:prstDash val="sysDot"/>
              </a:ln>
              <a:effectLst/>
            </c:spPr>
            <c:trendlineType val="movingAvg"/>
            <c:period val="3"/>
            <c:dispRSqr val="0"/>
            <c:dispEq val="0"/>
          </c:trendline>
          <c:cat>
            <c:strRef>
              <c:f>Sheet1!$B$1:$Y$1</c:f>
              <c:strCache>
                <c:ptCount val="24"/>
                <c:pt idx="0">
                  <c:v>Dec-21</c:v>
                </c:pt>
                <c:pt idx="1">
                  <c:v>Jan-22</c:v>
                </c:pt>
                <c:pt idx="2">
                  <c:v>Feb-22</c:v>
                </c:pt>
                <c:pt idx="3">
                  <c:v>Mar-22</c:v>
                </c:pt>
                <c:pt idx="4">
                  <c:v>Apr-22</c:v>
                </c:pt>
                <c:pt idx="5">
                  <c:v>May-22</c:v>
                </c:pt>
                <c:pt idx="6">
                  <c:v>Jun-22</c:v>
                </c:pt>
                <c:pt idx="7">
                  <c:v>Jul-22</c:v>
                </c:pt>
                <c:pt idx="8">
                  <c:v>Aug-22</c:v>
                </c:pt>
                <c:pt idx="9">
                  <c:v>Sep-22</c:v>
                </c:pt>
                <c:pt idx="10">
                  <c:v>Oct-22</c:v>
                </c:pt>
                <c:pt idx="11">
                  <c:v>Nov-22</c:v>
                </c:pt>
                <c:pt idx="12">
                  <c:v>Dec-22</c:v>
                </c:pt>
                <c:pt idx="13">
                  <c:v>Jan-23</c:v>
                </c:pt>
                <c:pt idx="14">
                  <c:v>Feb-23</c:v>
                </c:pt>
                <c:pt idx="15">
                  <c:v>Mar-23</c:v>
                </c:pt>
                <c:pt idx="16">
                  <c:v>Apr-23</c:v>
                </c:pt>
                <c:pt idx="17">
                  <c:v>May-23</c:v>
                </c:pt>
                <c:pt idx="18">
                  <c:v>Jun-23</c:v>
                </c:pt>
                <c:pt idx="19">
                  <c:v>Jul-23</c:v>
                </c:pt>
                <c:pt idx="20">
                  <c:v>Aug-23</c:v>
                </c:pt>
                <c:pt idx="21">
                  <c:v>Sep-23</c:v>
                </c:pt>
                <c:pt idx="22">
                  <c:v>Oct-23</c:v>
                </c:pt>
                <c:pt idx="23">
                  <c:v>Nov-23</c:v>
                </c:pt>
              </c:strCache>
            </c:strRef>
          </c:cat>
          <c:val>
            <c:numRef>
              <c:f>Sheet1!$B$6:$Y$6</c:f>
              <c:numCache>
                <c:formatCode>0.0</c:formatCode>
                <c:ptCount val="24"/>
                <c:pt idx="0">
                  <c:v>61.894308943090003</c:v>
                </c:pt>
                <c:pt idx="1">
                  <c:v>57.684615384620002</c:v>
                </c:pt>
                <c:pt idx="2">
                  <c:v>65.635802469140003</c:v>
                </c:pt>
                <c:pt idx="3">
                  <c:v>61.655999999999999</c:v>
                </c:pt>
                <c:pt idx="4">
                  <c:v>59.643939393940002</c:v>
                </c:pt>
                <c:pt idx="5">
                  <c:v>58.23952095808</c:v>
                </c:pt>
                <c:pt idx="6">
                  <c:v>58.872180451129999</c:v>
                </c:pt>
                <c:pt idx="7">
                  <c:v>62.909774436089997</c:v>
                </c:pt>
                <c:pt idx="8">
                  <c:v>64.741176470590005</c:v>
                </c:pt>
                <c:pt idx="9">
                  <c:v>65.893617021279994</c:v>
                </c:pt>
                <c:pt idx="10">
                  <c:v>59.975903614460002</c:v>
                </c:pt>
                <c:pt idx="11">
                  <c:v>66.776923076919999</c:v>
                </c:pt>
                <c:pt idx="12">
                  <c:v>63.89873417722</c:v>
                </c:pt>
                <c:pt idx="13">
                  <c:v>61.809210526320001</c:v>
                </c:pt>
                <c:pt idx="14">
                  <c:v>64.582352941180005</c:v>
                </c:pt>
                <c:pt idx="15">
                  <c:v>65.205673758870006</c:v>
                </c:pt>
                <c:pt idx="16">
                  <c:v>66.595890410959996</c:v>
                </c:pt>
                <c:pt idx="17">
                  <c:v>59.005714285709999</c:v>
                </c:pt>
                <c:pt idx="18">
                  <c:v>64.948148148149997</c:v>
                </c:pt>
                <c:pt idx="19">
                  <c:v>62.65178571429</c:v>
                </c:pt>
                <c:pt idx="20">
                  <c:v>63.449275362320002</c:v>
                </c:pt>
                <c:pt idx="21">
                  <c:v>66.36666666667</c:v>
                </c:pt>
                <c:pt idx="22">
                  <c:v>64.465116279070003</c:v>
                </c:pt>
                <c:pt idx="23">
                  <c:v>69.103448275860003</c:v>
                </c:pt>
              </c:numCache>
            </c:numRef>
          </c:val>
          <c:smooth val="0"/>
          <c:extLst>
            <c:ext xmlns:c16="http://schemas.microsoft.com/office/drawing/2014/chart" uri="{C3380CC4-5D6E-409C-BE32-E72D297353CC}">
              <c16:uniqueId val="{00000001-507B-4502-858D-4351BC3A3B7F}"/>
            </c:ext>
          </c:extLst>
        </c:ser>
        <c:dLbls>
          <c:showLegendKey val="0"/>
          <c:showVal val="0"/>
          <c:showCatName val="0"/>
          <c:showSerName val="0"/>
          <c:showPercent val="0"/>
          <c:showBubbleSize val="0"/>
        </c:dLbls>
        <c:marker val="1"/>
        <c:smooth val="0"/>
        <c:axId val="2088985736"/>
        <c:axId val="2088990328"/>
      </c:lineChart>
      <c:catAx>
        <c:axId val="2088985736"/>
        <c:scaling>
          <c:orientation val="minMax"/>
        </c:scaling>
        <c:delete val="0"/>
        <c:axPos val="b"/>
        <c:numFmt formatCode="General" sourceLinked="1"/>
        <c:majorTickMark val="out"/>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crossAx val="2088990328"/>
        <c:crosses val="autoZero"/>
        <c:auto val="1"/>
        <c:lblAlgn val="ctr"/>
        <c:lblOffset val="100"/>
        <c:noMultiLvlLbl val="0"/>
      </c:catAx>
      <c:valAx>
        <c:axId val="2088990328"/>
        <c:scaling>
          <c:orientation val="minMax"/>
          <c:max val="80"/>
          <c:min val="55"/>
        </c:scaling>
        <c:delete val="0"/>
        <c:axPos val="l"/>
        <c:numFmt formatCode="0.0"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crossAx val="2088985736"/>
        <c:crosses val="autoZero"/>
        <c:crossBetween val="between"/>
      </c:valAx>
      <c:spPr>
        <a:noFill/>
        <a:ln>
          <a:noFill/>
        </a:ln>
        <a:effectLst/>
      </c:spPr>
    </c:plotArea>
    <c:legend>
      <c:legendPos val="r"/>
      <c:layout>
        <c:manualLayout>
          <c:xMode val="edge"/>
          <c:yMode val="edge"/>
          <c:x val="1.002477653192458E-2"/>
          <c:y val="0.87696135946152443"/>
          <c:w val="0.95105902699190803"/>
          <c:h val="0.10249438928556744"/>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741233196060237E-2"/>
          <c:y val="2.7643433707713293E-2"/>
          <c:w val="0.82273509744435791"/>
          <c:h val="0.72850694341779765"/>
        </c:manualLayout>
      </c:layout>
      <c:lineChart>
        <c:grouping val="standard"/>
        <c:varyColors val="0"/>
        <c:ser>
          <c:idx val="1"/>
          <c:order val="0"/>
          <c:tx>
            <c:strRef>
              <c:f>Sheet1!$A$5</c:f>
              <c:strCache>
                <c:ptCount val="1"/>
                <c:pt idx="0">
                  <c:v>Millenial</c:v>
                </c:pt>
              </c:strCache>
            </c:strRef>
          </c:tx>
          <c:spPr>
            <a:ln w="6350" cap="rnd">
              <a:solidFill>
                <a:schemeClr val="bg1">
                  <a:lumMod val="85000"/>
                </a:schemeClr>
              </a:solidFill>
              <a:round/>
            </a:ln>
            <a:effectLst/>
          </c:spPr>
          <c:marker>
            <c:symbol val="circle"/>
            <c:size val="5"/>
            <c:spPr>
              <a:solidFill>
                <a:schemeClr val="bg1"/>
              </a:solidFill>
              <a:ln w="6350">
                <a:solidFill>
                  <a:schemeClr val="bg1">
                    <a:lumMod val="85000"/>
                  </a:schemeClr>
                </a:solidFill>
              </a:ln>
              <a:effectLst/>
            </c:spPr>
          </c:marker>
          <c:trendline>
            <c:spPr>
              <a:ln w="57150" cap="rnd">
                <a:solidFill>
                  <a:schemeClr val="tx2"/>
                </a:solidFill>
                <a:prstDash val="sysDot"/>
              </a:ln>
              <a:effectLst/>
            </c:spPr>
            <c:trendlineType val="movingAvg"/>
            <c:period val="3"/>
            <c:dispRSqr val="0"/>
            <c:dispEq val="0"/>
          </c:trendline>
          <c:cat>
            <c:strRef>
              <c:f>Sheet1!$B$1:$Y$1</c:f>
              <c:strCache>
                <c:ptCount val="24"/>
                <c:pt idx="0">
                  <c:v>Dec-21</c:v>
                </c:pt>
                <c:pt idx="1">
                  <c:v>Jan-22</c:v>
                </c:pt>
                <c:pt idx="2">
                  <c:v>Feb-22</c:v>
                </c:pt>
                <c:pt idx="3">
                  <c:v>Mar-22</c:v>
                </c:pt>
                <c:pt idx="4">
                  <c:v>Apr-22</c:v>
                </c:pt>
                <c:pt idx="5">
                  <c:v>May-22</c:v>
                </c:pt>
                <c:pt idx="6">
                  <c:v>Jun-22</c:v>
                </c:pt>
                <c:pt idx="7">
                  <c:v>Jul-22</c:v>
                </c:pt>
                <c:pt idx="8">
                  <c:v>Aug-22</c:v>
                </c:pt>
                <c:pt idx="9">
                  <c:v>Sep-22</c:v>
                </c:pt>
                <c:pt idx="10">
                  <c:v>Oct-22</c:v>
                </c:pt>
                <c:pt idx="11">
                  <c:v>Nov-22</c:v>
                </c:pt>
                <c:pt idx="12">
                  <c:v>Dec-22</c:v>
                </c:pt>
                <c:pt idx="13">
                  <c:v>Jan-23</c:v>
                </c:pt>
                <c:pt idx="14">
                  <c:v>Feb-23</c:v>
                </c:pt>
                <c:pt idx="15">
                  <c:v>Mar-23</c:v>
                </c:pt>
                <c:pt idx="16">
                  <c:v>Apr-23</c:v>
                </c:pt>
                <c:pt idx="17">
                  <c:v>May-23</c:v>
                </c:pt>
                <c:pt idx="18">
                  <c:v>Jun-23</c:v>
                </c:pt>
                <c:pt idx="19">
                  <c:v>Jul-23</c:v>
                </c:pt>
                <c:pt idx="20">
                  <c:v>Aug-23</c:v>
                </c:pt>
                <c:pt idx="21">
                  <c:v>Sep-23</c:v>
                </c:pt>
                <c:pt idx="22">
                  <c:v>Oct-23</c:v>
                </c:pt>
                <c:pt idx="23">
                  <c:v>Nov-23</c:v>
                </c:pt>
              </c:strCache>
            </c:strRef>
          </c:cat>
          <c:val>
            <c:numRef>
              <c:f>Sheet1!$B$5:$Y$5</c:f>
              <c:numCache>
                <c:formatCode>0.0</c:formatCode>
                <c:ptCount val="24"/>
                <c:pt idx="0">
                  <c:v>66.534391534389997</c:v>
                </c:pt>
                <c:pt idx="1">
                  <c:v>62.429487179490003</c:v>
                </c:pt>
                <c:pt idx="2">
                  <c:v>65.067741935480001</c:v>
                </c:pt>
                <c:pt idx="3">
                  <c:v>64.604972375689997</c:v>
                </c:pt>
                <c:pt idx="4">
                  <c:v>67.170491803280001</c:v>
                </c:pt>
                <c:pt idx="5">
                  <c:v>65.531157270029993</c:v>
                </c:pt>
                <c:pt idx="6">
                  <c:v>65.707988980720003</c:v>
                </c:pt>
                <c:pt idx="7">
                  <c:v>66.242666666670004</c:v>
                </c:pt>
                <c:pt idx="8">
                  <c:v>65.637500000000003</c:v>
                </c:pt>
                <c:pt idx="9">
                  <c:v>65.898963730570003</c:v>
                </c:pt>
                <c:pt idx="10">
                  <c:v>64.811111111109994</c:v>
                </c:pt>
                <c:pt idx="11">
                  <c:v>65.534435261710001</c:v>
                </c:pt>
                <c:pt idx="12">
                  <c:v>65.711590296500006</c:v>
                </c:pt>
                <c:pt idx="13">
                  <c:v>66.216666666669994</c:v>
                </c:pt>
                <c:pt idx="14">
                  <c:v>66.208020050130003</c:v>
                </c:pt>
                <c:pt idx="15">
                  <c:v>65.231325301200002</c:v>
                </c:pt>
                <c:pt idx="16">
                  <c:v>66.836206896549996</c:v>
                </c:pt>
                <c:pt idx="17">
                  <c:v>66.497596153849997</c:v>
                </c:pt>
                <c:pt idx="18">
                  <c:v>65.537859007829994</c:v>
                </c:pt>
                <c:pt idx="19">
                  <c:v>67.584362139920003</c:v>
                </c:pt>
                <c:pt idx="20">
                  <c:v>66.643216080399995</c:v>
                </c:pt>
                <c:pt idx="21">
                  <c:v>67.956989247310005</c:v>
                </c:pt>
                <c:pt idx="22">
                  <c:v>70.967567567570001</c:v>
                </c:pt>
                <c:pt idx="23">
                  <c:v>66.516129032259997</c:v>
                </c:pt>
              </c:numCache>
            </c:numRef>
          </c:val>
          <c:smooth val="0"/>
          <c:extLst>
            <c:ext xmlns:c16="http://schemas.microsoft.com/office/drawing/2014/chart" uri="{C3380CC4-5D6E-409C-BE32-E72D297353CC}">
              <c16:uniqueId val="{00000001-97EF-4A00-86F8-ECF0653A7D68}"/>
            </c:ext>
          </c:extLst>
        </c:ser>
        <c:dLbls>
          <c:showLegendKey val="0"/>
          <c:showVal val="0"/>
          <c:showCatName val="0"/>
          <c:showSerName val="0"/>
          <c:showPercent val="0"/>
          <c:showBubbleSize val="0"/>
        </c:dLbls>
        <c:marker val="1"/>
        <c:smooth val="0"/>
        <c:axId val="2088985736"/>
        <c:axId val="2088990328"/>
      </c:lineChart>
      <c:catAx>
        <c:axId val="2088985736"/>
        <c:scaling>
          <c:orientation val="minMax"/>
        </c:scaling>
        <c:delete val="0"/>
        <c:axPos val="b"/>
        <c:numFmt formatCode="General" sourceLinked="1"/>
        <c:majorTickMark val="out"/>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crossAx val="2088990328"/>
        <c:crosses val="autoZero"/>
        <c:auto val="1"/>
        <c:lblAlgn val="ctr"/>
        <c:lblOffset val="100"/>
        <c:noMultiLvlLbl val="0"/>
      </c:catAx>
      <c:valAx>
        <c:axId val="2088990328"/>
        <c:scaling>
          <c:orientation val="minMax"/>
          <c:max val="80"/>
          <c:min val="55"/>
        </c:scaling>
        <c:delete val="0"/>
        <c:axPos val="l"/>
        <c:numFmt formatCode="0.0"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crossAx val="2088985736"/>
        <c:crosses val="autoZero"/>
        <c:crossBetween val="between"/>
      </c:valAx>
      <c:spPr>
        <a:noFill/>
        <a:ln w="6350">
          <a:noFill/>
        </a:ln>
        <a:effectLst/>
      </c:spPr>
    </c:plotArea>
    <c:legend>
      <c:legendPos val="r"/>
      <c:layout>
        <c:manualLayout>
          <c:xMode val="edge"/>
          <c:yMode val="edge"/>
          <c:x val="1.002477653192458E-2"/>
          <c:y val="0.87696135946152443"/>
          <c:w val="0.95105902699190803"/>
          <c:h val="0.10249438928556744"/>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0.24638</cdr:x>
      <cdr:y>0.13753</cdr:y>
    </cdr:from>
    <cdr:to>
      <cdr:x>0.24638</cdr:x>
      <cdr:y>0.83586</cdr:y>
    </cdr:to>
    <cdr:cxnSp macro="">
      <cdr:nvCxnSpPr>
        <cdr:cNvPr id="3" name="Straight Connector 2">
          <a:extLst xmlns:a="http://schemas.openxmlformats.org/drawingml/2006/main">
            <a:ext uri="{FF2B5EF4-FFF2-40B4-BE49-F238E27FC236}">
              <a16:creationId xmlns:a16="http://schemas.microsoft.com/office/drawing/2014/main" id="{BADF987D-3385-DEDB-6AB9-E7CDA971C181}"/>
            </a:ext>
          </a:extLst>
        </cdr:cNvPr>
        <cdr:cNvCxnSpPr/>
      </cdr:nvCxnSpPr>
      <cdr:spPr>
        <a:xfrm xmlns:a="http://schemas.openxmlformats.org/drawingml/2006/main" flipV="1">
          <a:off x="1884219" y="555107"/>
          <a:ext cx="0" cy="2818676"/>
        </a:xfrm>
        <a:prstGeom xmlns:a="http://schemas.openxmlformats.org/drawingml/2006/main" prst="line">
          <a:avLst/>
        </a:prstGeom>
        <a:ln xmlns:a="http://schemas.openxmlformats.org/drawingml/2006/main">
          <a:solidFill>
            <a:schemeClr val="bg1">
              <a:lumMod val="75000"/>
            </a:schemeClr>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0.42935</cdr:x>
      <cdr:y>0.13959</cdr:y>
    </cdr:from>
    <cdr:to>
      <cdr:x>0.42935</cdr:x>
      <cdr:y>0.83792</cdr:y>
    </cdr:to>
    <cdr:cxnSp macro="">
      <cdr:nvCxnSpPr>
        <cdr:cNvPr id="4" name="Straight Connector 3">
          <a:extLst xmlns:a="http://schemas.openxmlformats.org/drawingml/2006/main">
            <a:ext uri="{FF2B5EF4-FFF2-40B4-BE49-F238E27FC236}">
              <a16:creationId xmlns:a16="http://schemas.microsoft.com/office/drawing/2014/main" id="{BD70277A-1C79-AB6D-737A-8FAE72B84088}"/>
            </a:ext>
          </a:extLst>
        </cdr:cNvPr>
        <cdr:cNvCxnSpPr/>
      </cdr:nvCxnSpPr>
      <cdr:spPr>
        <a:xfrm xmlns:a="http://schemas.openxmlformats.org/drawingml/2006/main" flipV="1">
          <a:off x="3283529" y="563418"/>
          <a:ext cx="0" cy="2818676"/>
        </a:xfrm>
        <a:prstGeom xmlns:a="http://schemas.openxmlformats.org/drawingml/2006/main" prst="line">
          <a:avLst/>
        </a:prstGeom>
        <a:ln xmlns:a="http://schemas.openxmlformats.org/drawingml/2006/main">
          <a:solidFill>
            <a:schemeClr val="bg1">
              <a:lumMod val="75000"/>
            </a:schemeClr>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0.61232</cdr:x>
      <cdr:y>0.14188</cdr:y>
    </cdr:from>
    <cdr:to>
      <cdr:x>0.61232</cdr:x>
      <cdr:y>0.84021</cdr:y>
    </cdr:to>
    <cdr:cxnSp macro="">
      <cdr:nvCxnSpPr>
        <cdr:cNvPr id="5" name="Straight Connector 4">
          <a:extLst xmlns:a="http://schemas.openxmlformats.org/drawingml/2006/main">
            <a:ext uri="{FF2B5EF4-FFF2-40B4-BE49-F238E27FC236}">
              <a16:creationId xmlns:a16="http://schemas.microsoft.com/office/drawing/2014/main" id="{D7D9A57F-1B5F-DAB5-E275-A68D8D28541E}"/>
            </a:ext>
          </a:extLst>
        </cdr:cNvPr>
        <cdr:cNvCxnSpPr/>
      </cdr:nvCxnSpPr>
      <cdr:spPr>
        <a:xfrm xmlns:a="http://schemas.openxmlformats.org/drawingml/2006/main" flipV="1">
          <a:off x="4682838" y="572654"/>
          <a:ext cx="0" cy="2818676"/>
        </a:xfrm>
        <a:prstGeom xmlns:a="http://schemas.openxmlformats.org/drawingml/2006/main" prst="line">
          <a:avLst/>
        </a:prstGeom>
        <a:ln xmlns:a="http://schemas.openxmlformats.org/drawingml/2006/main">
          <a:solidFill>
            <a:schemeClr val="bg1">
              <a:lumMod val="75000"/>
            </a:schemeClr>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0.7965</cdr:x>
      <cdr:y>0.13959</cdr:y>
    </cdr:from>
    <cdr:to>
      <cdr:x>0.7965</cdr:x>
      <cdr:y>0.83792</cdr:y>
    </cdr:to>
    <cdr:cxnSp macro="">
      <cdr:nvCxnSpPr>
        <cdr:cNvPr id="6" name="Straight Connector 5">
          <a:extLst xmlns:a="http://schemas.openxmlformats.org/drawingml/2006/main">
            <a:ext uri="{FF2B5EF4-FFF2-40B4-BE49-F238E27FC236}">
              <a16:creationId xmlns:a16="http://schemas.microsoft.com/office/drawing/2014/main" id="{3FCAACDC-49C0-621D-1490-6F9B6B582430}"/>
            </a:ext>
          </a:extLst>
        </cdr:cNvPr>
        <cdr:cNvCxnSpPr/>
      </cdr:nvCxnSpPr>
      <cdr:spPr>
        <a:xfrm xmlns:a="http://schemas.openxmlformats.org/drawingml/2006/main" flipV="1">
          <a:off x="6091385" y="563418"/>
          <a:ext cx="0" cy="2818676"/>
        </a:xfrm>
        <a:prstGeom xmlns:a="http://schemas.openxmlformats.org/drawingml/2006/main" prst="line">
          <a:avLst/>
        </a:prstGeom>
        <a:ln xmlns:a="http://schemas.openxmlformats.org/drawingml/2006/main">
          <a:solidFill>
            <a:schemeClr val="bg1">
              <a:lumMod val="75000"/>
            </a:schemeClr>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AEC1D6-5006-42C9-A61A-E05EF0767C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5A3EBEDF-A8D8-4C08-A1E3-FBF18D38579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8EDC55-91F9-4A34-AB83-49A3BF891BBF}" type="datetimeFigureOut">
              <a:rPr lang="en-AU" smtClean="0"/>
              <a:t>28/11/2023</a:t>
            </a:fld>
            <a:endParaRPr lang="en-AU"/>
          </a:p>
        </p:txBody>
      </p:sp>
      <p:sp>
        <p:nvSpPr>
          <p:cNvPr id="4" name="Footer Placeholder 3">
            <a:extLst>
              <a:ext uri="{FF2B5EF4-FFF2-40B4-BE49-F238E27FC236}">
                <a16:creationId xmlns:a16="http://schemas.microsoft.com/office/drawing/2014/main" id="{7D641E8C-6C6E-4A96-83F6-E0D5CA15585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1378A756-3A2F-44D8-8BEF-370FA602663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BC3F26-3640-42F7-AE11-06D87E867435}" type="slidenum">
              <a:rPr lang="en-AU" smtClean="0"/>
              <a:t>‹#›</a:t>
            </a:fld>
            <a:endParaRPr lang="en-AU"/>
          </a:p>
        </p:txBody>
      </p:sp>
    </p:spTree>
    <p:extLst>
      <p:ext uri="{BB962C8B-B14F-4D97-AF65-F5344CB8AC3E}">
        <p14:creationId xmlns:p14="http://schemas.microsoft.com/office/powerpoint/2010/main" val="24599258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14A5A0-F31D-4B82-9400-08DBFEA1AC26}" type="datetimeFigureOut">
              <a:rPr lang="en-AU" smtClean="0"/>
              <a:t>28/11/2023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1B8DCB-891B-4A78-970C-DC6F48ADC0A3}" type="slidenum">
              <a:rPr lang="en-AU" smtClean="0"/>
              <a:t>‹#›</a:t>
            </a:fld>
            <a:endParaRPr lang="en-AU"/>
          </a:p>
        </p:txBody>
      </p:sp>
    </p:spTree>
    <p:extLst>
      <p:ext uri="{BB962C8B-B14F-4D97-AF65-F5344CB8AC3E}">
        <p14:creationId xmlns:p14="http://schemas.microsoft.com/office/powerpoint/2010/main" val="3003240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D1B8DCB-891B-4A78-970C-DC6F48ADC0A3}" type="slidenum">
              <a:rPr lang="en-AU" smtClean="0"/>
              <a:t>1</a:t>
            </a:fld>
            <a:endParaRPr lang="en-AU"/>
          </a:p>
        </p:txBody>
      </p:sp>
    </p:spTree>
    <p:extLst>
      <p:ext uri="{BB962C8B-B14F-4D97-AF65-F5344CB8AC3E}">
        <p14:creationId xmlns:p14="http://schemas.microsoft.com/office/powerpoint/2010/main" val="1220176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D1B8DCB-891B-4A78-970C-DC6F48ADC0A3}" type="slidenum">
              <a:rPr lang="en-AU" smtClean="0"/>
              <a:t>18</a:t>
            </a:fld>
            <a:endParaRPr lang="en-AU"/>
          </a:p>
        </p:txBody>
      </p:sp>
    </p:spTree>
    <p:extLst>
      <p:ext uri="{BB962C8B-B14F-4D97-AF65-F5344CB8AC3E}">
        <p14:creationId xmlns:p14="http://schemas.microsoft.com/office/powerpoint/2010/main" val="1956630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1B8DCB-891B-4A78-970C-DC6F48ADC0A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393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D1B8DCB-891B-4A78-970C-DC6F48ADC0A3}" type="slidenum">
              <a:rPr lang="en-AU" smtClean="0"/>
              <a:t>21</a:t>
            </a:fld>
            <a:endParaRPr lang="en-AU"/>
          </a:p>
        </p:txBody>
      </p:sp>
    </p:spTree>
    <p:extLst>
      <p:ext uri="{BB962C8B-B14F-4D97-AF65-F5344CB8AC3E}">
        <p14:creationId xmlns:p14="http://schemas.microsoft.com/office/powerpoint/2010/main" val="3564746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D1B8DCB-891B-4A78-970C-DC6F48ADC0A3}" type="slidenum">
              <a:rPr lang="en-AU" smtClean="0"/>
              <a:t>23</a:t>
            </a:fld>
            <a:endParaRPr lang="en-AU"/>
          </a:p>
        </p:txBody>
      </p:sp>
    </p:spTree>
    <p:extLst>
      <p:ext uri="{BB962C8B-B14F-4D97-AF65-F5344CB8AC3E}">
        <p14:creationId xmlns:p14="http://schemas.microsoft.com/office/powerpoint/2010/main" val="1808474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D1B8DCB-891B-4A78-970C-DC6F48ADC0A3}" type="slidenum">
              <a:rPr lang="en-AU" smtClean="0"/>
              <a:t>3</a:t>
            </a:fld>
            <a:endParaRPr lang="en-AU"/>
          </a:p>
        </p:txBody>
      </p:sp>
    </p:spTree>
    <p:extLst>
      <p:ext uri="{BB962C8B-B14F-4D97-AF65-F5344CB8AC3E}">
        <p14:creationId xmlns:p14="http://schemas.microsoft.com/office/powerpoint/2010/main" val="3151473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D1B8DCB-891B-4A78-970C-DC6F48ADC0A3}" type="slidenum">
              <a:rPr lang="en-AU" smtClean="0"/>
              <a:t>5</a:t>
            </a:fld>
            <a:endParaRPr lang="en-AU"/>
          </a:p>
        </p:txBody>
      </p:sp>
    </p:spTree>
    <p:extLst>
      <p:ext uri="{BB962C8B-B14F-4D97-AF65-F5344CB8AC3E}">
        <p14:creationId xmlns:p14="http://schemas.microsoft.com/office/powerpoint/2010/main" val="3375581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D1B8DCB-891B-4A78-970C-DC6F48ADC0A3}" type="slidenum">
              <a:rPr lang="en-AU" smtClean="0"/>
              <a:t>6</a:t>
            </a:fld>
            <a:endParaRPr lang="en-AU"/>
          </a:p>
        </p:txBody>
      </p:sp>
    </p:spTree>
    <p:extLst>
      <p:ext uri="{BB962C8B-B14F-4D97-AF65-F5344CB8AC3E}">
        <p14:creationId xmlns:p14="http://schemas.microsoft.com/office/powerpoint/2010/main" val="2559125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D1B8DCB-891B-4A78-970C-DC6F48ADC0A3}" type="slidenum">
              <a:rPr lang="en-AU" smtClean="0"/>
              <a:t>10</a:t>
            </a:fld>
            <a:endParaRPr lang="en-AU"/>
          </a:p>
        </p:txBody>
      </p:sp>
    </p:spTree>
    <p:extLst>
      <p:ext uri="{BB962C8B-B14F-4D97-AF65-F5344CB8AC3E}">
        <p14:creationId xmlns:p14="http://schemas.microsoft.com/office/powerpoint/2010/main" val="2560494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D1B8DCB-891B-4A78-970C-DC6F48ADC0A3}" type="slidenum">
              <a:rPr lang="en-AU" smtClean="0"/>
              <a:t>11</a:t>
            </a:fld>
            <a:endParaRPr lang="en-AU"/>
          </a:p>
        </p:txBody>
      </p:sp>
    </p:spTree>
    <p:extLst>
      <p:ext uri="{BB962C8B-B14F-4D97-AF65-F5344CB8AC3E}">
        <p14:creationId xmlns:p14="http://schemas.microsoft.com/office/powerpoint/2010/main" val="3399255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D1B8DCB-891B-4A78-970C-DC6F48ADC0A3}" type="slidenum">
              <a:rPr lang="en-AU" smtClean="0"/>
              <a:t>12</a:t>
            </a:fld>
            <a:endParaRPr lang="en-AU"/>
          </a:p>
        </p:txBody>
      </p:sp>
    </p:spTree>
    <p:extLst>
      <p:ext uri="{BB962C8B-B14F-4D97-AF65-F5344CB8AC3E}">
        <p14:creationId xmlns:p14="http://schemas.microsoft.com/office/powerpoint/2010/main" val="133927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D1B8DCB-891B-4A78-970C-DC6F48ADC0A3}" type="slidenum">
              <a:rPr lang="en-AU" smtClean="0"/>
              <a:t>14</a:t>
            </a:fld>
            <a:endParaRPr lang="en-AU"/>
          </a:p>
        </p:txBody>
      </p:sp>
    </p:spTree>
    <p:extLst>
      <p:ext uri="{BB962C8B-B14F-4D97-AF65-F5344CB8AC3E}">
        <p14:creationId xmlns:p14="http://schemas.microsoft.com/office/powerpoint/2010/main" val="3951877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D1B8DCB-891B-4A78-970C-DC6F48ADC0A3}" type="slidenum">
              <a:rPr lang="en-AU" smtClean="0"/>
              <a:t>15</a:t>
            </a:fld>
            <a:endParaRPr lang="en-AU"/>
          </a:p>
        </p:txBody>
      </p:sp>
    </p:spTree>
    <p:extLst>
      <p:ext uri="{BB962C8B-B14F-4D97-AF65-F5344CB8AC3E}">
        <p14:creationId xmlns:p14="http://schemas.microsoft.com/office/powerpoint/2010/main" val="6005006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hyperlink" Target="mailto:info@theevolvedgroup.com" TargetMode="Externa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sp>
        <p:nvSpPr>
          <p:cNvPr id="104" name="Rectangle 103">
            <a:extLst>
              <a:ext uri="{FF2B5EF4-FFF2-40B4-BE49-F238E27FC236}">
                <a16:creationId xmlns:a16="http://schemas.microsoft.com/office/drawing/2014/main" id="{DDBA7685-7F26-A5E9-8CF5-19EF19C9E59E}"/>
              </a:ext>
            </a:extLst>
          </p:cNvPr>
          <p:cNvSpPr/>
          <p:nvPr userDrawn="1"/>
        </p:nvSpPr>
        <p:spPr>
          <a:xfrm>
            <a:off x="4" y="5858965"/>
            <a:ext cx="12191994" cy="1004590"/>
          </a:xfrm>
          <a:prstGeom prst="rect">
            <a:avLst/>
          </a:prstGeom>
          <a:solidFill>
            <a:srgbClr val="11323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273" b="0" i="0" u="none" strike="noStrike" kern="0" cap="none" spc="0" normalizeH="0" baseline="0" noProof="0">
              <a:ln>
                <a:noFill/>
              </a:ln>
              <a:solidFill>
                <a:srgbClr val="FFFFFF"/>
              </a:solidFill>
              <a:effectLst/>
              <a:uLnTx/>
              <a:uFillTx/>
              <a:latin typeface="Karla"/>
              <a:ea typeface="+mn-ea"/>
              <a:cs typeface="+mn-cs"/>
            </a:endParaRPr>
          </a:p>
        </p:txBody>
      </p:sp>
      <p:sp>
        <p:nvSpPr>
          <p:cNvPr id="105" name="Freeform: Shape 104">
            <a:extLst>
              <a:ext uri="{FF2B5EF4-FFF2-40B4-BE49-F238E27FC236}">
                <a16:creationId xmlns:a16="http://schemas.microsoft.com/office/drawing/2014/main" id="{492737F2-7DD1-4E4C-5BB3-EFA67B452415}"/>
              </a:ext>
            </a:extLst>
          </p:cNvPr>
          <p:cNvSpPr/>
          <p:nvPr userDrawn="1"/>
        </p:nvSpPr>
        <p:spPr>
          <a:xfrm>
            <a:off x="20579" y="101"/>
            <a:ext cx="13419196" cy="3869"/>
          </a:xfrm>
          <a:custGeom>
            <a:avLst/>
            <a:gdLst>
              <a:gd name="connsiteX0" fmla="*/ 7546699 w 7548100"/>
              <a:gd name="connsiteY0" fmla="*/ 4484 h 5472"/>
              <a:gd name="connsiteX1" fmla="*/ 27814 w 7548100"/>
              <a:gd name="connsiteY1" fmla="*/ 4484 h 5472"/>
              <a:gd name="connsiteX2" fmla="*/ -1401 w 7548100"/>
              <a:gd name="connsiteY2" fmla="*/ 862 h 5472"/>
              <a:gd name="connsiteX3" fmla="*/ 7529689 w 7548100"/>
              <a:gd name="connsiteY3" fmla="*/ 862 h 5472"/>
              <a:gd name="connsiteX4" fmla="*/ 7546699 w 7548100"/>
              <a:gd name="connsiteY4" fmla="*/ 4484 h 5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8100" h="5472">
                <a:moveTo>
                  <a:pt x="7546699" y="4484"/>
                </a:moveTo>
                <a:cubicBezTo>
                  <a:pt x="5040430" y="4484"/>
                  <a:pt x="2534083" y="4484"/>
                  <a:pt x="27814" y="4484"/>
                </a:cubicBezTo>
                <a:cubicBezTo>
                  <a:pt x="18050" y="4484"/>
                  <a:pt x="7576" y="7634"/>
                  <a:pt x="-1401" y="862"/>
                </a:cubicBezTo>
                <a:cubicBezTo>
                  <a:pt x="2508962" y="862"/>
                  <a:pt x="5019326" y="862"/>
                  <a:pt x="7529689" y="862"/>
                </a:cubicBezTo>
                <a:cubicBezTo>
                  <a:pt x="7535201" y="941"/>
                  <a:pt x="7542526" y="-3390"/>
                  <a:pt x="7546699" y="4484"/>
                </a:cubicBezTo>
                <a:close/>
              </a:path>
            </a:pathLst>
          </a:custGeom>
          <a:solidFill>
            <a:srgbClr val="F4F4F0"/>
          </a:solidFill>
          <a:ln w="786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273" b="0" i="0" u="none" strike="noStrike" kern="0" cap="none" spc="0" normalizeH="0" baseline="0" noProof="0">
              <a:ln>
                <a:noFill/>
              </a:ln>
              <a:solidFill>
                <a:srgbClr val="3C4747"/>
              </a:solidFill>
              <a:effectLst/>
              <a:uLnTx/>
              <a:uFillTx/>
            </a:endParaRPr>
          </a:p>
        </p:txBody>
      </p:sp>
      <p:sp>
        <p:nvSpPr>
          <p:cNvPr id="107" name="Rectangle 106">
            <a:extLst>
              <a:ext uri="{FF2B5EF4-FFF2-40B4-BE49-F238E27FC236}">
                <a16:creationId xmlns:a16="http://schemas.microsoft.com/office/drawing/2014/main" id="{596C65D2-CACA-314A-C8F0-F7582851602F}"/>
              </a:ext>
            </a:extLst>
          </p:cNvPr>
          <p:cNvSpPr/>
          <p:nvPr userDrawn="1"/>
        </p:nvSpPr>
        <p:spPr>
          <a:xfrm>
            <a:off x="20579" y="13394"/>
            <a:ext cx="12191997" cy="5849285"/>
          </a:xfrm>
          <a:prstGeom prst="rect">
            <a:avLst/>
          </a:prstGeom>
          <a:gradFill>
            <a:gsLst>
              <a:gs pos="50000">
                <a:srgbClr val="0E2C47">
                  <a:alpha val="25000"/>
                </a:srgbClr>
              </a:gs>
              <a:gs pos="0">
                <a:srgbClr val="001E31"/>
              </a:gs>
              <a:gs pos="100000">
                <a:srgbClr val="3C4747">
                  <a:lumMod val="50000"/>
                </a:srgbClr>
              </a:gs>
            </a:gsLst>
            <a:lin ang="129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273" b="0" i="0" u="none" strike="noStrike" kern="0" cap="none" spc="0" normalizeH="0" baseline="0" noProof="0">
              <a:ln>
                <a:noFill/>
              </a:ln>
              <a:solidFill>
                <a:srgbClr val="FFFFFF"/>
              </a:solidFill>
              <a:effectLst/>
              <a:uLnTx/>
              <a:uFillTx/>
              <a:latin typeface="Karla"/>
              <a:ea typeface="+mn-ea"/>
              <a:cs typeface="+mn-cs"/>
            </a:endParaRPr>
          </a:p>
        </p:txBody>
      </p:sp>
      <p:grpSp>
        <p:nvGrpSpPr>
          <p:cNvPr id="111" name="Group 110">
            <a:extLst>
              <a:ext uri="{FF2B5EF4-FFF2-40B4-BE49-F238E27FC236}">
                <a16:creationId xmlns:a16="http://schemas.microsoft.com/office/drawing/2014/main" id="{10155CC3-3AB9-07A4-E020-E6220ED2A43A}"/>
              </a:ext>
            </a:extLst>
          </p:cNvPr>
          <p:cNvGrpSpPr/>
          <p:nvPr userDrawn="1"/>
        </p:nvGrpSpPr>
        <p:grpSpPr>
          <a:xfrm flipV="1">
            <a:off x="-2281" y="460375"/>
            <a:ext cx="8839198" cy="3507245"/>
            <a:chOff x="-6316406" y="6251938"/>
            <a:chExt cx="5348495" cy="3022594"/>
          </a:xfrm>
        </p:grpSpPr>
        <p:sp>
          <p:nvSpPr>
            <p:cNvPr id="112" name="Freeform: Shape 111">
              <a:extLst>
                <a:ext uri="{FF2B5EF4-FFF2-40B4-BE49-F238E27FC236}">
                  <a16:creationId xmlns:a16="http://schemas.microsoft.com/office/drawing/2014/main" id="{082F8BAA-A84F-2EB3-3137-8CF4E7F54BCD}"/>
                </a:ext>
              </a:extLst>
            </p:cNvPr>
            <p:cNvSpPr/>
            <p:nvPr userDrawn="1"/>
          </p:nvSpPr>
          <p:spPr>
            <a:xfrm>
              <a:off x="-6316406" y="6251938"/>
              <a:ext cx="5348495" cy="3019063"/>
            </a:xfrm>
            <a:custGeom>
              <a:avLst/>
              <a:gdLst>
                <a:gd name="connsiteX0" fmla="*/ 3712887 w 5284995"/>
                <a:gd name="connsiteY0" fmla="*/ 684 h 3019063"/>
                <a:gd name="connsiteX1" fmla="*/ 5284140 w 5284995"/>
                <a:gd name="connsiteY1" fmla="*/ 1672834 h 3019063"/>
                <a:gd name="connsiteX2" fmla="*/ 5284140 w 5284995"/>
                <a:gd name="connsiteY2" fmla="*/ 3019063 h 3019063"/>
                <a:gd name="connsiteX3" fmla="*/ 0 w 5284995"/>
                <a:gd name="connsiteY3" fmla="*/ 3019063 h 3019063"/>
                <a:gd name="connsiteX4" fmla="*/ 0 w 5284995"/>
                <a:gd name="connsiteY4" fmla="*/ 530208 h 3019063"/>
                <a:gd name="connsiteX5" fmla="*/ 3356124 w 5284995"/>
                <a:gd name="connsiteY5" fmla="*/ 29529 h 3019063"/>
                <a:gd name="connsiteX6" fmla="*/ 3712887 w 5284995"/>
                <a:gd name="connsiteY6" fmla="*/ 684 h 301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4995" h="3019063">
                  <a:moveTo>
                    <a:pt x="3712887" y="684"/>
                  </a:moveTo>
                  <a:cubicBezTo>
                    <a:pt x="4610240" y="29529"/>
                    <a:pt x="5312963" y="779114"/>
                    <a:pt x="5284140" y="1672834"/>
                  </a:cubicBezTo>
                  <a:lnTo>
                    <a:pt x="5284140" y="3019063"/>
                  </a:lnTo>
                  <a:lnTo>
                    <a:pt x="0" y="3019063"/>
                  </a:lnTo>
                  <a:lnTo>
                    <a:pt x="0" y="530208"/>
                  </a:lnTo>
                  <a:lnTo>
                    <a:pt x="3356124" y="29529"/>
                  </a:lnTo>
                  <a:cubicBezTo>
                    <a:pt x="3475045" y="7901"/>
                    <a:pt x="3593966" y="-2924"/>
                    <a:pt x="3712887" y="684"/>
                  </a:cubicBezTo>
                  <a:close/>
                </a:path>
              </a:pathLst>
            </a:custGeom>
            <a:solidFill>
              <a:schemeClr val="accent2">
                <a:alpha val="42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273" b="0" i="0" u="none" strike="noStrike" kern="0" cap="none" spc="0" normalizeH="0" baseline="0" noProof="0">
                <a:ln>
                  <a:noFill/>
                </a:ln>
                <a:solidFill>
                  <a:srgbClr val="FFFFFF"/>
                </a:solidFill>
                <a:effectLst/>
                <a:uLnTx/>
                <a:uFillTx/>
                <a:latin typeface="Karla"/>
                <a:ea typeface="+mn-ea"/>
                <a:cs typeface="+mn-cs"/>
              </a:endParaRPr>
            </a:p>
          </p:txBody>
        </p:sp>
        <p:sp>
          <p:nvSpPr>
            <p:cNvPr id="113" name="Freeform: Shape 112">
              <a:extLst>
                <a:ext uri="{FF2B5EF4-FFF2-40B4-BE49-F238E27FC236}">
                  <a16:creationId xmlns:a16="http://schemas.microsoft.com/office/drawing/2014/main" id="{7C43D05A-64D2-68FC-4A18-A6A1CC7AF803}"/>
                </a:ext>
              </a:extLst>
            </p:cNvPr>
            <p:cNvSpPr/>
            <p:nvPr userDrawn="1"/>
          </p:nvSpPr>
          <p:spPr>
            <a:xfrm>
              <a:off x="-6316406" y="6632938"/>
              <a:ext cx="5348495" cy="2638062"/>
            </a:xfrm>
            <a:custGeom>
              <a:avLst/>
              <a:gdLst>
                <a:gd name="connsiteX0" fmla="*/ 3757498 w 5348495"/>
                <a:gd name="connsiteY0" fmla="*/ 684 h 2638062"/>
                <a:gd name="connsiteX1" fmla="*/ 5347629 w 5348495"/>
                <a:gd name="connsiteY1" fmla="*/ 1672834 h 2638062"/>
                <a:gd name="connsiteX2" fmla="*/ 5347629 w 5348495"/>
                <a:gd name="connsiteY2" fmla="*/ 2638062 h 2638062"/>
                <a:gd name="connsiteX3" fmla="*/ 0 w 5348495"/>
                <a:gd name="connsiteY3" fmla="*/ 2638062 h 2638062"/>
                <a:gd name="connsiteX4" fmla="*/ 0 w 5348495"/>
                <a:gd name="connsiteY4" fmla="*/ 530208 h 2638062"/>
                <a:gd name="connsiteX5" fmla="*/ 3396448 w 5348495"/>
                <a:gd name="connsiteY5" fmla="*/ 29529 h 2638062"/>
                <a:gd name="connsiteX6" fmla="*/ 3757498 w 5348495"/>
                <a:gd name="connsiteY6" fmla="*/ 684 h 2638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8495" h="2638062">
                  <a:moveTo>
                    <a:pt x="3757498" y="684"/>
                  </a:moveTo>
                  <a:cubicBezTo>
                    <a:pt x="4665632" y="29529"/>
                    <a:pt x="5376799" y="779114"/>
                    <a:pt x="5347629" y="1672834"/>
                  </a:cubicBezTo>
                  <a:lnTo>
                    <a:pt x="5347629" y="2638062"/>
                  </a:lnTo>
                  <a:lnTo>
                    <a:pt x="0" y="2638062"/>
                  </a:lnTo>
                  <a:lnTo>
                    <a:pt x="0" y="530208"/>
                  </a:lnTo>
                  <a:lnTo>
                    <a:pt x="3396448" y="29529"/>
                  </a:lnTo>
                  <a:cubicBezTo>
                    <a:pt x="3516798" y="7901"/>
                    <a:pt x="3637148" y="-2924"/>
                    <a:pt x="3757498" y="684"/>
                  </a:cubicBezTo>
                  <a:close/>
                </a:path>
              </a:pathLst>
            </a:custGeom>
            <a:solidFill>
              <a:srgbClr val="2F4B4F">
                <a:alpha val="69804"/>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273" b="0" i="0" u="none" strike="noStrike" kern="0" cap="none" spc="0" normalizeH="0" baseline="0" noProof="0">
                <a:ln>
                  <a:noFill/>
                </a:ln>
                <a:solidFill>
                  <a:srgbClr val="FFFFFF"/>
                </a:solidFill>
                <a:effectLst/>
                <a:uLnTx/>
                <a:uFillTx/>
                <a:latin typeface="Karla"/>
                <a:ea typeface="+mn-ea"/>
                <a:cs typeface="+mn-cs"/>
              </a:endParaRPr>
            </a:p>
          </p:txBody>
        </p:sp>
        <p:sp>
          <p:nvSpPr>
            <p:cNvPr id="114" name="Freeform: Shape 113">
              <a:extLst>
                <a:ext uri="{FF2B5EF4-FFF2-40B4-BE49-F238E27FC236}">
                  <a16:creationId xmlns:a16="http://schemas.microsoft.com/office/drawing/2014/main" id="{7983C68D-0543-C461-E27F-A451E2BDC78D}"/>
                </a:ext>
              </a:extLst>
            </p:cNvPr>
            <p:cNvSpPr/>
            <p:nvPr userDrawn="1"/>
          </p:nvSpPr>
          <p:spPr>
            <a:xfrm>
              <a:off x="-6316406" y="6519969"/>
              <a:ext cx="3439437" cy="2754563"/>
            </a:xfrm>
            <a:custGeom>
              <a:avLst/>
              <a:gdLst>
                <a:gd name="connsiteX0" fmla="*/ 1867329 w 3439437"/>
                <a:gd name="connsiteY0" fmla="*/ 683 h 2763880"/>
                <a:gd name="connsiteX1" fmla="*/ 3438582 w 3439437"/>
                <a:gd name="connsiteY1" fmla="*/ 1672833 h 2763880"/>
                <a:gd name="connsiteX2" fmla="*/ 3438582 w 3439437"/>
                <a:gd name="connsiteY2" fmla="*/ 2763880 h 2763880"/>
                <a:gd name="connsiteX3" fmla="*/ 0 w 3439437"/>
                <a:gd name="connsiteY3" fmla="*/ 2763880 h 2763880"/>
                <a:gd name="connsiteX4" fmla="*/ 0 w 3439437"/>
                <a:gd name="connsiteY4" fmla="*/ 254880 h 2763880"/>
                <a:gd name="connsiteX5" fmla="*/ 1510566 w 3439437"/>
                <a:gd name="connsiteY5" fmla="*/ 29528 h 2763880"/>
                <a:gd name="connsiteX6" fmla="*/ 1867329 w 3439437"/>
                <a:gd name="connsiteY6" fmla="*/ 683 h 276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7" h="2763880">
                  <a:moveTo>
                    <a:pt x="1867329" y="683"/>
                  </a:moveTo>
                  <a:cubicBezTo>
                    <a:pt x="2764682" y="29528"/>
                    <a:pt x="3467405" y="779113"/>
                    <a:pt x="3438582" y="1672833"/>
                  </a:cubicBezTo>
                  <a:lnTo>
                    <a:pt x="3438582" y="2763880"/>
                  </a:lnTo>
                  <a:lnTo>
                    <a:pt x="0" y="2763880"/>
                  </a:lnTo>
                  <a:lnTo>
                    <a:pt x="0" y="254880"/>
                  </a:lnTo>
                  <a:lnTo>
                    <a:pt x="1510566" y="29528"/>
                  </a:lnTo>
                  <a:cubicBezTo>
                    <a:pt x="1629487" y="7900"/>
                    <a:pt x="1748408" y="-2925"/>
                    <a:pt x="1867329" y="683"/>
                  </a:cubicBezTo>
                  <a:close/>
                </a:path>
              </a:pathLst>
            </a:custGeom>
            <a:solidFill>
              <a:srgbClr val="1C5362">
                <a:alpha val="6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273" b="0" i="0" u="none" strike="noStrike" kern="0" cap="none" spc="0" normalizeH="0" baseline="0" noProof="0">
                <a:ln>
                  <a:noFill/>
                </a:ln>
                <a:solidFill>
                  <a:srgbClr val="FFFFFF"/>
                </a:solidFill>
                <a:effectLst/>
                <a:uLnTx/>
                <a:uFillTx/>
                <a:latin typeface="Karla"/>
                <a:ea typeface="+mn-ea"/>
                <a:cs typeface="+mn-cs"/>
              </a:endParaRPr>
            </a:p>
          </p:txBody>
        </p:sp>
      </p:grpSp>
      <p:sp>
        <p:nvSpPr>
          <p:cNvPr id="138" name="Picture Placeholder 2">
            <a:extLst>
              <a:ext uri="{FF2B5EF4-FFF2-40B4-BE49-F238E27FC236}">
                <a16:creationId xmlns:a16="http://schemas.microsoft.com/office/drawing/2014/main" id="{B3587CCA-4A66-A8D6-FE31-C899E924F3A9}"/>
              </a:ext>
            </a:extLst>
          </p:cNvPr>
          <p:cNvSpPr>
            <a:spLocks noGrp="1"/>
          </p:cNvSpPr>
          <p:nvPr>
            <p:ph type="pic" sz="quarter" idx="10" hasCustomPrompt="1"/>
          </p:nvPr>
        </p:nvSpPr>
        <p:spPr>
          <a:xfrm>
            <a:off x="9255640" y="6256710"/>
            <a:ext cx="2217740" cy="467635"/>
          </a:xfrm>
          <a:prstGeom prst="rect">
            <a:avLst/>
          </a:prstGeom>
          <a:solidFill>
            <a:schemeClr val="bg1">
              <a:alpha val="9000"/>
            </a:schemeClr>
          </a:solidFill>
        </p:spPr>
        <p:txBody>
          <a:bodyPr anchor="ctr" anchorCtr="1"/>
          <a:lstStyle>
            <a:lvl1pPr marL="0" indent="0" algn="ctr">
              <a:buNone/>
              <a:defRPr sz="849">
                <a:solidFill>
                  <a:schemeClr val="bg1"/>
                </a:solidFill>
              </a:defRPr>
            </a:lvl1pPr>
          </a:lstStyle>
          <a:p>
            <a:r>
              <a:rPr lang="en-AU"/>
              <a:t>Click here to add client logo, delete if not required</a:t>
            </a:r>
          </a:p>
        </p:txBody>
      </p:sp>
      <p:sp>
        <p:nvSpPr>
          <p:cNvPr id="139" name="TextBox 138">
            <a:extLst>
              <a:ext uri="{FF2B5EF4-FFF2-40B4-BE49-F238E27FC236}">
                <a16:creationId xmlns:a16="http://schemas.microsoft.com/office/drawing/2014/main" id="{969FB62B-1EBC-9133-DEB1-217759E5F79F}"/>
              </a:ext>
            </a:extLst>
          </p:cNvPr>
          <p:cNvSpPr txBox="1"/>
          <p:nvPr userDrawn="1"/>
        </p:nvSpPr>
        <p:spPr>
          <a:xfrm>
            <a:off x="3409527" y="6133005"/>
            <a:ext cx="6094520" cy="507831"/>
          </a:xfrm>
          <a:prstGeom prst="rect">
            <a:avLst/>
          </a:prstGeom>
          <a:noFill/>
        </p:spPr>
        <p:txBody>
          <a:bodyPr wrap="square">
            <a:spAutoFit/>
          </a:bodyPr>
          <a:lstStyle/>
          <a:p>
            <a:r>
              <a:rPr lang="en-AU" sz="900">
                <a:solidFill>
                  <a:schemeClr val="bg1">
                    <a:lumMod val="95000"/>
                  </a:schemeClr>
                </a:solidFill>
                <a:effectLst/>
                <a:latin typeface="+mn-lt"/>
                <a:ea typeface="Calibri" panose="020F0502020204030204" pitchFamily="34" charset="0"/>
              </a:rPr>
              <a:t>Level 3, 176 Wellington Parade, East Melbourne, Victoria, Australia 3002</a:t>
            </a:r>
          </a:p>
          <a:p>
            <a:r>
              <a:rPr lang="en-AU" sz="900">
                <a:solidFill>
                  <a:schemeClr val="bg1">
                    <a:lumMod val="95000"/>
                  </a:schemeClr>
                </a:solidFill>
                <a:effectLst/>
                <a:latin typeface="+mn-lt"/>
              </a:rPr>
              <a:t>E: info@theevolvedgroup.com | P: +61 3 9670 1909 | www.theevolvedgroup.com</a:t>
            </a:r>
          </a:p>
          <a:p>
            <a:r>
              <a:rPr lang="en-AU" sz="900">
                <a:solidFill>
                  <a:schemeClr val="bg1">
                    <a:lumMod val="95000"/>
                  </a:schemeClr>
                </a:solidFill>
                <a:latin typeface="+mn-lt"/>
              </a:rPr>
              <a:t>ABN: 91 141 289 705</a:t>
            </a:r>
          </a:p>
        </p:txBody>
      </p:sp>
      <p:sp>
        <p:nvSpPr>
          <p:cNvPr id="144" name="Title 42">
            <a:extLst>
              <a:ext uri="{FF2B5EF4-FFF2-40B4-BE49-F238E27FC236}">
                <a16:creationId xmlns:a16="http://schemas.microsoft.com/office/drawing/2014/main" id="{FFA41217-1E76-8BCB-F728-8306A19D359E}"/>
              </a:ext>
            </a:extLst>
          </p:cNvPr>
          <p:cNvSpPr>
            <a:spLocks noGrp="1"/>
          </p:cNvSpPr>
          <p:nvPr>
            <p:ph type="title" hasCustomPrompt="1"/>
          </p:nvPr>
        </p:nvSpPr>
        <p:spPr>
          <a:xfrm>
            <a:off x="695325" y="1074167"/>
            <a:ext cx="4695825" cy="483171"/>
          </a:xfrm>
        </p:spPr>
        <p:txBody>
          <a:bodyPr lIns="0" tIns="0" rIns="0" bIns="0"/>
          <a:lstStyle>
            <a:lvl1pPr algn="l">
              <a:defRPr sz="2800">
                <a:solidFill>
                  <a:schemeClr val="bg1"/>
                </a:solidFill>
              </a:defRPr>
            </a:lvl1pPr>
          </a:lstStyle>
          <a:p>
            <a:r>
              <a:rPr lang="en-US"/>
              <a:t>Report Title</a:t>
            </a:r>
            <a:endParaRPr lang="en-AU"/>
          </a:p>
        </p:txBody>
      </p:sp>
      <p:sp>
        <p:nvSpPr>
          <p:cNvPr id="145" name="Text Placeholder 44">
            <a:extLst>
              <a:ext uri="{FF2B5EF4-FFF2-40B4-BE49-F238E27FC236}">
                <a16:creationId xmlns:a16="http://schemas.microsoft.com/office/drawing/2014/main" id="{7CA8F6A2-C7D2-EB65-AFC0-AAFC87E92FC2}"/>
              </a:ext>
            </a:extLst>
          </p:cNvPr>
          <p:cNvSpPr>
            <a:spLocks noGrp="1"/>
          </p:cNvSpPr>
          <p:nvPr>
            <p:ph type="body" sz="quarter" idx="11" hasCustomPrompt="1"/>
          </p:nvPr>
        </p:nvSpPr>
        <p:spPr>
          <a:xfrm>
            <a:off x="695325" y="1577056"/>
            <a:ext cx="4695826" cy="334023"/>
          </a:xfrm>
        </p:spPr>
        <p:txBody>
          <a:bodyPr lIns="0" tIns="0" rIns="0" bIns="0" anchor="ctr"/>
          <a:lstStyle>
            <a:lvl1pPr marL="0" indent="0" algn="l">
              <a:spcBef>
                <a:spcPts val="300"/>
              </a:spcBef>
              <a:spcAft>
                <a:spcPts val="300"/>
              </a:spcAft>
              <a:buNone/>
              <a:defRPr sz="1400">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marL="0" marR="0" lvl="0" indent="0" algn="l" defTabSz="914400" rtl="0" eaLnBrk="1" fontAlgn="auto" latinLnBrk="0" hangingPunct="1">
              <a:lnSpc>
                <a:spcPct val="105000"/>
              </a:lnSpc>
              <a:spcBef>
                <a:spcPts val="300"/>
              </a:spcBef>
              <a:spcAft>
                <a:spcPts val="300"/>
              </a:spcAft>
              <a:buClr>
                <a:schemeClr val="tx2"/>
              </a:buClr>
              <a:buSzTx/>
              <a:buFont typeface="Arial" panose="020B0604020202020204" pitchFamily="34" charset="0"/>
              <a:buNone/>
              <a:tabLst/>
              <a:defRPr/>
            </a:pPr>
            <a:r>
              <a:rPr kumimoji="0" lang="en-US" altLang="en-US" sz="1400" b="0" i="0" u="none" strike="noStrike" kern="1200" cap="none" spc="0" normalizeH="0" baseline="0" noProof="0">
                <a:ln>
                  <a:noFill/>
                </a:ln>
                <a:solidFill>
                  <a:srgbClr val="FFFFFF"/>
                </a:solidFill>
                <a:effectLst/>
                <a:uLnTx/>
                <a:uFillTx/>
                <a:latin typeface="Karla"/>
                <a:ea typeface="+mn-ea"/>
                <a:cs typeface="+mn-cs"/>
              </a:rPr>
              <a:t>{Month Date, Year}</a:t>
            </a:r>
          </a:p>
        </p:txBody>
      </p:sp>
      <p:sp>
        <p:nvSpPr>
          <p:cNvPr id="146" name="Text Placeholder 44">
            <a:extLst>
              <a:ext uri="{FF2B5EF4-FFF2-40B4-BE49-F238E27FC236}">
                <a16:creationId xmlns:a16="http://schemas.microsoft.com/office/drawing/2014/main" id="{F03E502C-B569-5618-3D93-80CA0BD4767C}"/>
              </a:ext>
            </a:extLst>
          </p:cNvPr>
          <p:cNvSpPr>
            <a:spLocks noGrp="1"/>
          </p:cNvSpPr>
          <p:nvPr>
            <p:ph type="body" sz="quarter" idx="12" hasCustomPrompt="1"/>
          </p:nvPr>
        </p:nvSpPr>
        <p:spPr>
          <a:xfrm>
            <a:off x="695325" y="1899273"/>
            <a:ext cx="4695826" cy="334023"/>
          </a:xfrm>
        </p:spPr>
        <p:txBody>
          <a:bodyPr lIns="0" tIns="0" rIns="0" bIns="0" anchor="ctr"/>
          <a:lstStyle>
            <a:lvl1pPr marL="0" indent="0" algn="l">
              <a:spcBef>
                <a:spcPts val="300"/>
              </a:spcBef>
              <a:spcAft>
                <a:spcPts val="300"/>
              </a:spcAft>
              <a:buNone/>
              <a:defRPr sz="1400">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a:t>Prepared for: {Insert client names}</a:t>
            </a:r>
          </a:p>
        </p:txBody>
      </p:sp>
      <p:sp>
        <p:nvSpPr>
          <p:cNvPr id="147" name="Text Placeholder 44">
            <a:extLst>
              <a:ext uri="{FF2B5EF4-FFF2-40B4-BE49-F238E27FC236}">
                <a16:creationId xmlns:a16="http://schemas.microsoft.com/office/drawing/2014/main" id="{65407F1D-D0B3-7F4F-9695-A446105CE3CD}"/>
              </a:ext>
            </a:extLst>
          </p:cNvPr>
          <p:cNvSpPr>
            <a:spLocks noGrp="1"/>
          </p:cNvSpPr>
          <p:nvPr>
            <p:ph type="body" sz="quarter" idx="13" hasCustomPrompt="1"/>
          </p:nvPr>
        </p:nvSpPr>
        <p:spPr>
          <a:xfrm>
            <a:off x="695325" y="2243764"/>
            <a:ext cx="4695826" cy="334023"/>
          </a:xfrm>
        </p:spPr>
        <p:txBody>
          <a:bodyPr lIns="0" tIns="0" rIns="0" bIns="0" anchor="ctr"/>
          <a:lstStyle>
            <a:lvl1pPr marL="0" indent="0" algn="l">
              <a:spcBef>
                <a:spcPts val="300"/>
              </a:spcBef>
              <a:spcAft>
                <a:spcPts val="300"/>
              </a:spcAft>
              <a:buNone/>
              <a:defRPr sz="1400">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marL="0" marR="0" lvl="0" indent="0" algn="l" defTabSz="400916" rtl="0" eaLnBrk="1" fontAlgn="auto" latinLnBrk="0" hangingPunct="1">
              <a:lnSpc>
                <a:spcPct val="100000"/>
              </a:lnSpc>
              <a:spcBef>
                <a:spcPts val="0"/>
              </a:spcBef>
              <a:spcAft>
                <a:spcPts val="600"/>
              </a:spcAft>
              <a:buClr>
                <a:srgbClr val="3C4747"/>
              </a:buClr>
              <a:buSzTx/>
              <a:buFont typeface="Wingdings" panose="05000000000000000000" pitchFamily="2" charset="2"/>
              <a:buNone/>
              <a:tabLst>
                <a:tab pos="127960" algn="l"/>
              </a:tabLst>
              <a:defRPr/>
            </a:pPr>
            <a:r>
              <a:rPr kumimoji="0" lang="en-US" altLang="en-US" sz="1400" b="0" i="0" u="none" strike="noStrike" kern="1200" cap="none" spc="0" normalizeH="0" baseline="0" noProof="0">
                <a:ln>
                  <a:noFill/>
                </a:ln>
                <a:solidFill>
                  <a:srgbClr val="FFFFFF"/>
                </a:solidFill>
                <a:effectLst/>
                <a:uLnTx/>
                <a:uFillTx/>
                <a:latin typeface="Karla"/>
                <a:ea typeface="+mn-ea"/>
                <a:cs typeface="+mn-cs"/>
              </a:rPr>
              <a:t>Prepared by: {Insert Evolved team names}</a:t>
            </a:r>
          </a:p>
        </p:txBody>
      </p:sp>
      <p:sp>
        <p:nvSpPr>
          <p:cNvPr id="108" name="Rectangle 107">
            <a:extLst>
              <a:ext uri="{FF2B5EF4-FFF2-40B4-BE49-F238E27FC236}">
                <a16:creationId xmlns:a16="http://schemas.microsoft.com/office/drawing/2014/main" id="{96DBA0F8-B04F-F686-28A3-142456423BA6}"/>
              </a:ext>
            </a:extLst>
          </p:cNvPr>
          <p:cNvSpPr/>
          <p:nvPr userDrawn="1"/>
        </p:nvSpPr>
        <p:spPr>
          <a:xfrm>
            <a:off x="3" y="0"/>
            <a:ext cx="12191997" cy="488715"/>
          </a:xfrm>
          <a:prstGeom prst="rect">
            <a:avLst/>
          </a:prstGeom>
          <a:solidFill>
            <a:srgbClr val="11323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273" b="0" i="0" u="none" strike="noStrike" kern="0" cap="none" spc="0" normalizeH="0" baseline="0" noProof="0">
              <a:ln>
                <a:noFill/>
              </a:ln>
              <a:solidFill>
                <a:srgbClr val="FFFFFF"/>
              </a:solidFill>
              <a:effectLst/>
              <a:uLnTx/>
              <a:uFillTx/>
              <a:latin typeface="Karla"/>
              <a:ea typeface="+mn-ea"/>
              <a:cs typeface="+mn-cs"/>
            </a:endParaRPr>
          </a:p>
        </p:txBody>
      </p:sp>
      <p:pic>
        <p:nvPicPr>
          <p:cNvPr id="3" name="Picture 2" descr="A green and white logo&#10;&#10;Description automatically generated">
            <a:extLst>
              <a:ext uri="{FF2B5EF4-FFF2-40B4-BE49-F238E27FC236}">
                <a16:creationId xmlns:a16="http://schemas.microsoft.com/office/drawing/2014/main" id="{E3DDCEC9-9954-7CC1-9470-6EF8E568F4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8620" y="5943173"/>
            <a:ext cx="2257577" cy="752024"/>
          </a:xfrm>
          <a:prstGeom prst="rect">
            <a:avLst/>
          </a:prstGeom>
        </p:spPr>
      </p:pic>
    </p:spTree>
    <p:extLst>
      <p:ext uri="{BB962C8B-B14F-4D97-AF65-F5344CB8AC3E}">
        <p14:creationId xmlns:p14="http://schemas.microsoft.com/office/powerpoint/2010/main" val="2680092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intro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8C44F3-745C-CD44-6A29-8F13093E060C}"/>
              </a:ext>
            </a:extLst>
          </p:cNvPr>
          <p:cNvSpPr/>
          <p:nvPr userDrawn="1"/>
        </p:nvSpPr>
        <p:spPr>
          <a:xfrm>
            <a:off x="8148638" y="3"/>
            <a:ext cx="4043362" cy="6858000"/>
          </a:xfrm>
          <a:prstGeom prst="rect">
            <a:avLst/>
          </a:prstGeom>
          <a:solidFill>
            <a:srgbClr val="D5D9CC"/>
          </a:solidFill>
          <a:ln w="12700" cap="flat" cmpd="sng" algn="ctr">
            <a:noFill/>
            <a:prstDash val="solid"/>
            <a:miter lim="800000"/>
          </a:ln>
          <a:effectLst/>
        </p:spPr>
        <p:txBody>
          <a:bodyPr rtlCol="0" anchor="ctr"/>
          <a:lstStyle/>
          <a:p>
            <a:pPr marL="0" marR="0" lvl="0" indent="0" algn="ctr" defTabSz="829366" eaLnBrk="1" fontAlgn="auto" latinLnBrk="0" hangingPunct="1">
              <a:lnSpc>
                <a:spcPct val="100000"/>
              </a:lnSpc>
              <a:spcBef>
                <a:spcPts val="0"/>
              </a:spcBef>
              <a:spcAft>
                <a:spcPts val="0"/>
              </a:spcAft>
              <a:buClrTx/>
              <a:buSzTx/>
              <a:buFontTx/>
              <a:buNone/>
              <a:tabLst/>
              <a:defRPr/>
            </a:pPr>
            <a:endParaRPr kumimoji="0" lang="en-AU" sz="1155" b="0" i="0" u="none" strike="noStrike" kern="0" cap="none" spc="0" normalizeH="0" baseline="0" noProof="0">
              <a:ln>
                <a:noFill/>
              </a:ln>
              <a:solidFill>
                <a:srgbClr val="FFFFFF"/>
              </a:solidFill>
              <a:effectLst/>
              <a:uLnTx/>
              <a:uFillTx/>
              <a:latin typeface="Karla"/>
              <a:ea typeface="+mn-ea"/>
              <a:cs typeface="+mn-cs"/>
            </a:endParaRPr>
          </a:p>
        </p:txBody>
      </p:sp>
      <p:sp>
        <p:nvSpPr>
          <p:cNvPr id="23" name="Picture Placeholder 22">
            <a:extLst>
              <a:ext uri="{FF2B5EF4-FFF2-40B4-BE49-F238E27FC236}">
                <a16:creationId xmlns:a16="http://schemas.microsoft.com/office/drawing/2014/main" id="{85E882B6-7F2B-6B03-3347-97C959069D6F}"/>
              </a:ext>
            </a:extLst>
          </p:cNvPr>
          <p:cNvSpPr>
            <a:spLocks noGrp="1"/>
          </p:cNvSpPr>
          <p:nvPr>
            <p:ph type="pic" sz="quarter" idx="14"/>
          </p:nvPr>
        </p:nvSpPr>
        <p:spPr>
          <a:xfrm>
            <a:off x="8148638" y="0"/>
            <a:ext cx="4043362" cy="6858000"/>
          </a:xfrm>
        </p:spPr>
        <p:txBody>
          <a:bodyPr/>
          <a:lstStyle/>
          <a:p>
            <a:r>
              <a:rPr lang="en-US"/>
              <a:t>Click icon to add picture</a:t>
            </a:r>
            <a:endParaRPr lang="en-IE"/>
          </a:p>
        </p:txBody>
      </p:sp>
      <p:sp>
        <p:nvSpPr>
          <p:cNvPr id="8" name="Freeform: Shape 7">
            <a:extLst>
              <a:ext uri="{FF2B5EF4-FFF2-40B4-BE49-F238E27FC236}">
                <a16:creationId xmlns:a16="http://schemas.microsoft.com/office/drawing/2014/main" id="{E2BA45D7-5147-DF13-39C3-BFB84762FD0C}"/>
              </a:ext>
            </a:extLst>
          </p:cNvPr>
          <p:cNvSpPr/>
          <p:nvPr userDrawn="1"/>
        </p:nvSpPr>
        <p:spPr>
          <a:xfrm flipV="1">
            <a:off x="2" y="0"/>
            <a:ext cx="10224730" cy="2167286"/>
          </a:xfrm>
          <a:custGeom>
            <a:avLst/>
            <a:gdLst>
              <a:gd name="connsiteX0" fmla="*/ 0 w 8966609"/>
              <a:gd name="connsiteY0" fmla="*/ 2389032 h 2389032"/>
              <a:gd name="connsiteX1" fmla="*/ 8966609 w 8966609"/>
              <a:gd name="connsiteY1" fmla="*/ 2389032 h 2389032"/>
              <a:gd name="connsiteX2" fmla="*/ 8966609 w 8966609"/>
              <a:gd name="connsiteY2" fmla="*/ 1538688 h 2389032"/>
              <a:gd name="connsiteX3" fmla="*/ 8966609 w 8966609"/>
              <a:gd name="connsiteY3" fmla="*/ 1515862 h 2389032"/>
              <a:gd name="connsiteX4" fmla="*/ 8966609 w 8966609"/>
              <a:gd name="connsiteY4" fmla="*/ 546945 h 2389032"/>
              <a:gd name="connsiteX5" fmla="*/ 8964345 w 8966609"/>
              <a:gd name="connsiteY5" fmla="*/ 546945 h 2389032"/>
              <a:gd name="connsiteX6" fmla="*/ 8966609 w 8966609"/>
              <a:gd name="connsiteY6" fmla="*/ 524120 h 2389032"/>
              <a:gd name="connsiteX7" fmla="*/ 8450781 w 8966609"/>
              <a:gd name="connsiteY7" fmla="*/ 0 h 2389032"/>
              <a:gd name="connsiteX8" fmla="*/ 8449785 w 8966609"/>
              <a:gd name="connsiteY8" fmla="*/ 102 h 2389032"/>
              <a:gd name="connsiteX9" fmla="*/ 0 w 8966609"/>
              <a:gd name="connsiteY9" fmla="*/ 743917 h 2389032"/>
              <a:gd name="connsiteX10" fmla="*/ 0 w 8966609"/>
              <a:gd name="connsiteY10" fmla="*/ 1735660 h 2389032"/>
              <a:gd name="connsiteX11" fmla="*/ 0 w 8966609"/>
              <a:gd name="connsiteY11" fmla="*/ 2389032 h 2389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66609" h="2389032">
                <a:moveTo>
                  <a:pt x="0" y="2389032"/>
                </a:moveTo>
                <a:lnTo>
                  <a:pt x="8966609" y="2389032"/>
                </a:lnTo>
                <a:lnTo>
                  <a:pt x="8966609" y="1538688"/>
                </a:lnTo>
                <a:lnTo>
                  <a:pt x="8966609" y="1515862"/>
                </a:lnTo>
                <a:lnTo>
                  <a:pt x="8966609" y="546945"/>
                </a:lnTo>
                <a:lnTo>
                  <a:pt x="8964345" y="546945"/>
                </a:lnTo>
                <a:lnTo>
                  <a:pt x="8966609" y="524120"/>
                </a:lnTo>
                <a:cubicBezTo>
                  <a:pt x="8966609" y="234656"/>
                  <a:pt x="8735665" y="0"/>
                  <a:pt x="8450781" y="0"/>
                </a:cubicBezTo>
                <a:lnTo>
                  <a:pt x="8449785" y="102"/>
                </a:lnTo>
                <a:lnTo>
                  <a:pt x="0" y="743917"/>
                </a:lnTo>
                <a:lnTo>
                  <a:pt x="0" y="1735660"/>
                </a:lnTo>
                <a:lnTo>
                  <a:pt x="0" y="2389032"/>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829366" eaLnBrk="1" fontAlgn="auto" latinLnBrk="0" hangingPunct="1">
              <a:lnSpc>
                <a:spcPct val="100000"/>
              </a:lnSpc>
              <a:spcBef>
                <a:spcPts val="0"/>
              </a:spcBef>
              <a:spcAft>
                <a:spcPts val="0"/>
              </a:spcAft>
              <a:buClrTx/>
              <a:buSzTx/>
              <a:buFontTx/>
              <a:buNone/>
              <a:tabLst/>
              <a:defRPr/>
            </a:pPr>
            <a:endParaRPr kumimoji="0" lang="en-AU" sz="1633" b="0" i="0" u="none" strike="noStrike" kern="0" cap="none" spc="0" normalizeH="0" baseline="0" noProof="0">
              <a:ln>
                <a:noFill/>
              </a:ln>
              <a:solidFill>
                <a:srgbClr val="FFFFFF"/>
              </a:solidFill>
              <a:effectLst/>
              <a:uLnTx/>
              <a:uFillTx/>
            </a:endParaRPr>
          </a:p>
        </p:txBody>
      </p:sp>
      <p:sp>
        <p:nvSpPr>
          <p:cNvPr id="10" name="Freeform: Shape 9">
            <a:extLst>
              <a:ext uri="{FF2B5EF4-FFF2-40B4-BE49-F238E27FC236}">
                <a16:creationId xmlns:a16="http://schemas.microsoft.com/office/drawing/2014/main" id="{2C936085-EDAE-A37C-53F5-1AD856CCE9A0}"/>
              </a:ext>
            </a:extLst>
          </p:cNvPr>
          <p:cNvSpPr/>
          <p:nvPr userDrawn="1"/>
        </p:nvSpPr>
        <p:spPr>
          <a:xfrm flipV="1">
            <a:off x="1" y="1"/>
            <a:ext cx="10123715" cy="2091929"/>
          </a:xfrm>
          <a:custGeom>
            <a:avLst/>
            <a:gdLst>
              <a:gd name="connsiteX0" fmla="*/ 0 w 8836113"/>
              <a:gd name="connsiteY0" fmla="*/ 2245005 h 2245005"/>
              <a:gd name="connsiteX1" fmla="*/ 8836113 w 8836113"/>
              <a:gd name="connsiteY1" fmla="*/ 2245005 h 2245005"/>
              <a:gd name="connsiteX2" fmla="*/ 8836113 w 8836113"/>
              <a:gd name="connsiteY2" fmla="*/ 1492307 h 2245005"/>
              <a:gd name="connsiteX3" fmla="*/ 8836113 w 8836113"/>
              <a:gd name="connsiteY3" fmla="*/ 1470169 h 2245005"/>
              <a:gd name="connsiteX4" fmla="*/ 8836113 w 8836113"/>
              <a:gd name="connsiteY4" fmla="*/ 530458 h 2245005"/>
              <a:gd name="connsiteX5" fmla="*/ 8833882 w 8836113"/>
              <a:gd name="connsiteY5" fmla="*/ 530458 h 2245005"/>
              <a:gd name="connsiteX6" fmla="*/ 8836113 w 8836113"/>
              <a:gd name="connsiteY6" fmla="*/ 508321 h 2245005"/>
              <a:gd name="connsiteX7" fmla="*/ 8327792 w 8836113"/>
              <a:gd name="connsiteY7" fmla="*/ 0 h 2245005"/>
              <a:gd name="connsiteX8" fmla="*/ 8326810 w 8836113"/>
              <a:gd name="connsiteY8" fmla="*/ 99 h 2245005"/>
              <a:gd name="connsiteX9" fmla="*/ 0 w 8836113"/>
              <a:gd name="connsiteY9" fmla="*/ 721493 h 2245005"/>
              <a:gd name="connsiteX10" fmla="*/ 0 w 8836113"/>
              <a:gd name="connsiteY10" fmla="*/ 1683341 h 2245005"/>
              <a:gd name="connsiteX11" fmla="*/ 0 w 8836113"/>
              <a:gd name="connsiteY11" fmla="*/ 2245005 h 224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36113" h="2245005">
                <a:moveTo>
                  <a:pt x="0" y="2245005"/>
                </a:moveTo>
                <a:lnTo>
                  <a:pt x="8836113" y="2245005"/>
                </a:lnTo>
                <a:lnTo>
                  <a:pt x="8836113" y="1492307"/>
                </a:lnTo>
                <a:lnTo>
                  <a:pt x="8836113" y="1470169"/>
                </a:lnTo>
                <a:lnTo>
                  <a:pt x="8836113" y="530458"/>
                </a:lnTo>
                <a:lnTo>
                  <a:pt x="8833882" y="530458"/>
                </a:lnTo>
                <a:lnTo>
                  <a:pt x="8836113" y="508321"/>
                </a:lnTo>
                <a:cubicBezTo>
                  <a:pt x="8836113" y="227583"/>
                  <a:pt x="8608530" y="0"/>
                  <a:pt x="8327792" y="0"/>
                </a:cubicBezTo>
                <a:lnTo>
                  <a:pt x="8326810" y="99"/>
                </a:lnTo>
                <a:lnTo>
                  <a:pt x="0" y="721493"/>
                </a:lnTo>
                <a:lnTo>
                  <a:pt x="0" y="1683341"/>
                </a:lnTo>
                <a:lnTo>
                  <a:pt x="0" y="2245005"/>
                </a:lnTo>
                <a:close/>
              </a:path>
            </a:pathLst>
          </a:custGeom>
          <a:solidFill>
            <a:srgbClr val="1C5362"/>
          </a:solidFill>
          <a:ln w="12700" cap="flat" cmpd="sng" algn="ctr">
            <a:noFill/>
            <a:prstDash val="solid"/>
            <a:miter lim="800000"/>
          </a:ln>
          <a:effectLst/>
        </p:spPr>
        <p:txBody>
          <a:bodyPr wrap="square" rtlCol="0" anchor="ctr">
            <a:noAutofit/>
          </a:bodyPr>
          <a:lstStyle/>
          <a:p>
            <a:pPr marL="0" marR="0" lvl="0" indent="0" algn="ctr" defTabSz="829366" eaLnBrk="1" fontAlgn="auto" latinLnBrk="0" hangingPunct="1">
              <a:lnSpc>
                <a:spcPct val="100000"/>
              </a:lnSpc>
              <a:spcBef>
                <a:spcPts val="0"/>
              </a:spcBef>
              <a:spcAft>
                <a:spcPts val="0"/>
              </a:spcAft>
              <a:buClrTx/>
              <a:buSzTx/>
              <a:buFontTx/>
              <a:buNone/>
              <a:tabLst/>
              <a:defRPr/>
            </a:pPr>
            <a:endParaRPr kumimoji="0" lang="en-AU" sz="1633" b="0" i="0" u="none" strike="noStrike" kern="0" cap="none" spc="0" normalizeH="0" baseline="0" noProof="0">
              <a:ln>
                <a:noFill/>
              </a:ln>
              <a:solidFill>
                <a:srgbClr val="FFFFFF"/>
              </a:solidFill>
              <a:effectLst/>
              <a:uLnTx/>
              <a:uFillTx/>
            </a:endParaRPr>
          </a:p>
        </p:txBody>
      </p:sp>
      <p:sp>
        <p:nvSpPr>
          <p:cNvPr id="2" name="Title 1">
            <a:extLst>
              <a:ext uri="{FF2B5EF4-FFF2-40B4-BE49-F238E27FC236}">
                <a16:creationId xmlns:a16="http://schemas.microsoft.com/office/drawing/2014/main" id="{E436772F-B122-43BB-8552-66A8BAAD419C}"/>
              </a:ext>
            </a:extLst>
          </p:cNvPr>
          <p:cNvSpPr>
            <a:spLocks noGrp="1"/>
          </p:cNvSpPr>
          <p:nvPr>
            <p:ph type="title"/>
          </p:nvPr>
        </p:nvSpPr>
        <p:spPr>
          <a:xfrm>
            <a:off x="695325" y="441325"/>
            <a:ext cx="8959663" cy="370205"/>
          </a:xfrm>
        </p:spPr>
        <p:txBody>
          <a:bodyPr/>
          <a:lstStyle>
            <a:lvl1pPr>
              <a:defRPr>
                <a:solidFill>
                  <a:schemeClr val="bg1"/>
                </a:solidFill>
              </a:defRPr>
            </a:lvl1pPr>
          </a:lstStyle>
          <a:p>
            <a:r>
              <a:rPr lang="en-US"/>
              <a:t>Click to edit Master title style</a:t>
            </a:r>
            <a:endParaRPr lang="en-AU"/>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8959663" cy="370934"/>
          </a:xfrm>
        </p:spPr>
        <p:txBody>
          <a:bodyPr/>
          <a:lstStyle>
            <a:lvl1pPr marL="0" indent="0">
              <a:buNone/>
              <a:defRPr sz="1600" b="0">
                <a:solidFill>
                  <a:schemeClr val="bg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9" name="Text Placeholder 8">
            <a:extLst>
              <a:ext uri="{FF2B5EF4-FFF2-40B4-BE49-F238E27FC236}">
                <a16:creationId xmlns:a16="http://schemas.microsoft.com/office/drawing/2014/main" id="{2048A6E2-B93F-4513-8EBE-6CFA62BBB9AF}"/>
              </a:ext>
            </a:extLst>
          </p:cNvPr>
          <p:cNvSpPr>
            <a:spLocks noGrp="1"/>
          </p:cNvSpPr>
          <p:nvPr>
            <p:ph type="body" sz="quarter" idx="13"/>
          </p:nvPr>
        </p:nvSpPr>
        <p:spPr>
          <a:xfrm>
            <a:off x="695325" y="2408269"/>
            <a:ext cx="6802755" cy="3576606"/>
          </a:xfrm>
        </p:spPr>
        <p:txBody>
          <a:bodyPr numCol="2" spcCol="360000"/>
          <a:lstStyle>
            <a:lvl1pPr>
              <a:buClrTx/>
              <a:defRPr>
                <a:solidFill>
                  <a:srgbClr val="000000"/>
                </a:solidFill>
              </a:defRPr>
            </a:lvl1pPr>
            <a:lvl2pPr>
              <a:buClrTx/>
              <a:defRPr>
                <a:solidFill>
                  <a:srgbClr val="000000"/>
                </a:solidFill>
              </a:defRPr>
            </a:lvl2pPr>
            <a:lvl3pPr>
              <a:spcAft>
                <a:spcPts val="600"/>
              </a:spcAft>
              <a:defRPr sz="1400"/>
            </a:lvl3pPr>
            <a:lvl4pPr>
              <a:defRPr/>
            </a:lvl4pPr>
            <a:lvl5pPr>
              <a:defRPr/>
            </a:lvl5pPr>
          </a:lstStyle>
          <a:p>
            <a:pPr lvl="0"/>
            <a:r>
              <a:rPr lang="en-US"/>
              <a:t>Click to edit Master text styles</a:t>
            </a:r>
          </a:p>
          <a:p>
            <a:pPr lvl="1"/>
            <a:r>
              <a:rPr lang="en-US"/>
              <a:t>Second level</a:t>
            </a:r>
          </a:p>
        </p:txBody>
      </p:sp>
      <p:sp>
        <p:nvSpPr>
          <p:cNvPr id="18" name="Oval 17">
            <a:extLst>
              <a:ext uri="{FF2B5EF4-FFF2-40B4-BE49-F238E27FC236}">
                <a16:creationId xmlns:a16="http://schemas.microsoft.com/office/drawing/2014/main" id="{14FDC218-197B-5DA7-5A88-B14A82F9B902}"/>
              </a:ext>
            </a:extLst>
          </p:cNvPr>
          <p:cNvSpPr/>
          <p:nvPr userDrawn="1"/>
        </p:nvSpPr>
        <p:spPr>
          <a:xfrm>
            <a:off x="11165250" y="6320052"/>
            <a:ext cx="360000" cy="36000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indent="0" algn="ctr" defTabSz="914400" rtl="0" eaLnBrk="0" fontAlgn="base" latinLnBrk="0" hangingPunct="0">
              <a:lnSpc>
                <a:spcPct val="100000"/>
              </a:lnSpc>
              <a:spcBef>
                <a:spcPct val="0"/>
              </a:spcBef>
              <a:spcAft>
                <a:spcPct val="0"/>
              </a:spcAft>
              <a:buClrTx/>
              <a:buSzTx/>
              <a:buFontTx/>
              <a:buNone/>
              <a:tabLst/>
              <a:defRPr/>
            </a:pPr>
            <a:fld id="{A3F26403-428D-48DF-9960-17C072F13A76}" type="slidenum">
              <a:rPr lang="en-US" altLang="en-US" sz="900" smtClean="0"/>
              <a:pPr marL="0" marR="0" indent="0" algn="ctr" defTabSz="914400" rtl="0" eaLnBrk="0" fontAlgn="base" latinLnBrk="0" hangingPunct="0">
                <a:lnSpc>
                  <a:spcPct val="100000"/>
                </a:lnSpc>
                <a:spcBef>
                  <a:spcPct val="0"/>
                </a:spcBef>
                <a:spcAft>
                  <a:spcPct val="0"/>
                </a:spcAft>
                <a:buClrTx/>
                <a:buSzTx/>
                <a:buFontTx/>
                <a:buNone/>
                <a:tabLst/>
                <a:defRPr/>
              </a:pPr>
              <a:t>‹#›</a:t>
            </a:fld>
            <a:endParaRPr lang="en-US" altLang="en-US" sz="900"/>
          </a:p>
        </p:txBody>
      </p:sp>
      <p:cxnSp>
        <p:nvCxnSpPr>
          <p:cNvPr id="20" name="Straight Connector 19">
            <a:extLst>
              <a:ext uri="{FF2B5EF4-FFF2-40B4-BE49-F238E27FC236}">
                <a16:creationId xmlns:a16="http://schemas.microsoft.com/office/drawing/2014/main" id="{19EEB1AE-47F8-7E5B-42AF-FAB3927A8171}"/>
              </a:ext>
            </a:extLst>
          </p:cNvPr>
          <p:cNvCxnSpPr>
            <a:cxnSpLocks/>
          </p:cNvCxnSpPr>
          <p:nvPr userDrawn="1"/>
        </p:nvCxnSpPr>
        <p:spPr>
          <a:xfrm>
            <a:off x="8148638" y="6500052"/>
            <a:ext cx="2748749"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A06CBBAA-A9F8-198D-B3EB-E12F3C8171E7}"/>
              </a:ext>
            </a:extLst>
          </p:cNvPr>
          <p:cNvSpPr/>
          <p:nvPr userDrawn="1"/>
        </p:nvSpPr>
        <p:spPr>
          <a:xfrm>
            <a:off x="8001000" y="6416675"/>
            <a:ext cx="147638" cy="206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01497079"/>
      </p:ext>
    </p:extLst>
  </p:cSld>
  <p:clrMapOvr>
    <a:masterClrMapping/>
  </p:clrMapOvr>
  <p:extLst>
    <p:ext uri="{DCECCB84-F9BA-43D5-87BE-67443E8EF086}">
      <p15:sldGuideLst xmlns:p15="http://schemas.microsoft.com/office/powerpoint/2012/main">
        <p15:guide id="1" pos="2547" userDrawn="1">
          <p15:clr>
            <a:srgbClr val="FBAE40"/>
          </p15:clr>
        </p15:guide>
        <p15:guide id="2" pos="2774" userDrawn="1">
          <p15:clr>
            <a:srgbClr val="FBAE40"/>
          </p15:clr>
        </p15:guide>
        <p15:guide id="3" pos="4906" userDrawn="1">
          <p15:clr>
            <a:srgbClr val="FBAE40"/>
          </p15:clr>
        </p15:guide>
        <p15:guide id="4" pos="5133" userDrawn="1">
          <p15:clr>
            <a:srgbClr val="FBAE40"/>
          </p15:clr>
        </p15:guide>
        <p15:guide id="5" orient="horz" pos="1525"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intro page (no side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8C44F3-745C-CD44-6A29-8F13093E060C}"/>
              </a:ext>
            </a:extLst>
          </p:cNvPr>
          <p:cNvSpPr/>
          <p:nvPr userDrawn="1"/>
        </p:nvSpPr>
        <p:spPr>
          <a:xfrm>
            <a:off x="8148638" y="3"/>
            <a:ext cx="4043362" cy="6858000"/>
          </a:xfrm>
          <a:prstGeom prst="rect">
            <a:avLst/>
          </a:prstGeom>
          <a:solidFill>
            <a:srgbClr val="11323B"/>
          </a:solidFill>
          <a:ln w="12700" cap="flat" cmpd="sng" algn="ctr">
            <a:noFill/>
            <a:prstDash val="solid"/>
            <a:miter lim="800000"/>
          </a:ln>
          <a:effectLst/>
        </p:spPr>
        <p:txBody>
          <a:bodyPr rtlCol="0" anchor="ctr"/>
          <a:lstStyle/>
          <a:p>
            <a:pPr marL="0" marR="0" lvl="0" indent="0" algn="ctr" defTabSz="829366" eaLnBrk="1" fontAlgn="auto" latinLnBrk="0" hangingPunct="1">
              <a:lnSpc>
                <a:spcPct val="100000"/>
              </a:lnSpc>
              <a:spcBef>
                <a:spcPts val="0"/>
              </a:spcBef>
              <a:spcAft>
                <a:spcPts val="0"/>
              </a:spcAft>
              <a:buClrTx/>
              <a:buSzTx/>
              <a:buFontTx/>
              <a:buNone/>
              <a:tabLst/>
              <a:defRPr/>
            </a:pPr>
            <a:endParaRPr kumimoji="0" lang="en-AU" sz="1155" b="0" i="0" u="none" strike="noStrike" kern="0" cap="none" spc="0" normalizeH="0" baseline="0" noProof="0">
              <a:ln>
                <a:noFill/>
              </a:ln>
              <a:solidFill>
                <a:srgbClr val="FFFFFF"/>
              </a:solidFill>
              <a:effectLst/>
              <a:uLnTx/>
              <a:uFillTx/>
              <a:latin typeface="Karla"/>
              <a:ea typeface="+mn-ea"/>
              <a:cs typeface="+mn-cs"/>
            </a:endParaRPr>
          </a:p>
        </p:txBody>
      </p:sp>
      <p:sp>
        <p:nvSpPr>
          <p:cNvPr id="8" name="Freeform: Shape 7">
            <a:extLst>
              <a:ext uri="{FF2B5EF4-FFF2-40B4-BE49-F238E27FC236}">
                <a16:creationId xmlns:a16="http://schemas.microsoft.com/office/drawing/2014/main" id="{E2BA45D7-5147-DF13-39C3-BFB84762FD0C}"/>
              </a:ext>
            </a:extLst>
          </p:cNvPr>
          <p:cNvSpPr/>
          <p:nvPr userDrawn="1"/>
        </p:nvSpPr>
        <p:spPr>
          <a:xfrm flipV="1">
            <a:off x="2" y="0"/>
            <a:ext cx="10224730" cy="2167286"/>
          </a:xfrm>
          <a:custGeom>
            <a:avLst/>
            <a:gdLst>
              <a:gd name="connsiteX0" fmla="*/ 0 w 8966609"/>
              <a:gd name="connsiteY0" fmla="*/ 2389032 h 2389032"/>
              <a:gd name="connsiteX1" fmla="*/ 8966609 w 8966609"/>
              <a:gd name="connsiteY1" fmla="*/ 2389032 h 2389032"/>
              <a:gd name="connsiteX2" fmla="*/ 8966609 w 8966609"/>
              <a:gd name="connsiteY2" fmla="*/ 1538688 h 2389032"/>
              <a:gd name="connsiteX3" fmla="*/ 8966609 w 8966609"/>
              <a:gd name="connsiteY3" fmla="*/ 1515862 h 2389032"/>
              <a:gd name="connsiteX4" fmla="*/ 8966609 w 8966609"/>
              <a:gd name="connsiteY4" fmla="*/ 546945 h 2389032"/>
              <a:gd name="connsiteX5" fmla="*/ 8964345 w 8966609"/>
              <a:gd name="connsiteY5" fmla="*/ 546945 h 2389032"/>
              <a:gd name="connsiteX6" fmla="*/ 8966609 w 8966609"/>
              <a:gd name="connsiteY6" fmla="*/ 524120 h 2389032"/>
              <a:gd name="connsiteX7" fmla="*/ 8450781 w 8966609"/>
              <a:gd name="connsiteY7" fmla="*/ 0 h 2389032"/>
              <a:gd name="connsiteX8" fmla="*/ 8449785 w 8966609"/>
              <a:gd name="connsiteY8" fmla="*/ 102 h 2389032"/>
              <a:gd name="connsiteX9" fmla="*/ 0 w 8966609"/>
              <a:gd name="connsiteY9" fmla="*/ 743917 h 2389032"/>
              <a:gd name="connsiteX10" fmla="*/ 0 w 8966609"/>
              <a:gd name="connsiteY10" fmla="*/ 1735660 h 2389032"/>
              <a:gd name="connsiteX11" fmla="*/ 0 w 8966609"/>
              <a:gd name="connsiteY11" fmla="*/ 2389032 h 2389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66609" h="2389032">
                <a:moveTo>
                  <a:pt x="0" y="2389032"/>
                </a:moveTo>
                <a:lnTo>
                  <a:pt x="8966609" y="2389032"/>
                </a:lnTo>
                <a:lnTo>
                  <a:pt x="8966609" y="1538688"/>
                </a:lnTo>
                <a:lnTo>
                  <a:pt x="8966609" y="1515862"/>
                </a:lnTo>
                <a:lnTo>
                  <a:pt x="8966609" y="546945"/>
                </a:lnTo>
                <a:lnTo>
                  <a:pt x="8964345" y="546945"/>
                </a:lnTo>
                <a:lnTo>
                  <a:pt x="8966609" y="524120"/>
                </a:lnTo>
                <a:cubicBezTo>
                  <a:pt x="8966609" y="234656"/>
                  <a:pt x="8735665" y="0"/>
                  <a:pt x="8450781" y="0"/>
                </a:cubicBezTo>
                <a:lnTo>
                  <a:pt x="8449785" y="102"/>
                </a:lnTo>
                <a:lnTo>
                  <a:pt x="0" y="743917"/>
                </a:lnTo>
                <a:lnTo>
                  <a:pt x="0" y="1735660"/>
                </a:lnTo>
                <a:lnTo>
                  <a:pt x="0" y="2389032"/>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829366" eaLnBrk="1" fontAlgn="auto" latinLnBrk="0" hangingPunct="1">
              <a:lnSpc>
                <a:spcPct val="100000"/>
              </a:lnSpc>
              <a:spcBef>
                <a:spcPts val="0"/>
              </a:spcBef>
              <a:spcAft>
                <a:spcPts val="0"/>
              </a:spcAft>
              <a:buClrTx/>
              <a:buSzTx/>
              <a:buFontTx/>
              <a:buNone/>
              <a:tabLst/>
              <a:defRPr/>
            </a:pPr>
            <a:endParaRPr kumimoji="0" lang="en-AU" sz="1633" b="0" i="0" u="none" strike="noStrike" kern="0" cap="none" spc="0" normalizeH="0" baseline="0" noProof="0">
              <a:ln>
                <a:noFill/>
              </a:ln>
              <a:solidFill>
                <a:srgbClr val="FFFFFF"/>
              </a:solidFill>
              <a:effectLst/>
              <a:uLnTx/>
              <a:uFillTx/>
            </a:endParaRPr>
          </a:p>
        </p:txBody>
      </p:sp>
      <p:sp>
        <p:nvSpPr>
          <p:cNvPr id="10" name="Freeform: Shape 9">
            <a:extLst>
              <a:ext uri="{FF2B5EF4-FFF2-40B4-BE49-F238E27FC236}">
                <a16:creationId xmlns:a16="http://schemas.microsoft.com/office/drawing/2014/main" id="{2C936085-EDAE-A37C-53F5-1AD856CCE9A0}"/>
              </a:ext>
            </a:extLst>
          </p:cNvPr>
          <p:cNvSpPr/>
          <p:nvPr userDrawn="1"/>
        </p:nvSpPr>
        <p:spPr>
          <a:xfrm flipV="1">
            <a:off x="1" y="1"/>
            <a:ext cx="10123715" cy="2091929"/>
          </a:xfrm>
          <a:custGeom>
            <a:avLst/>
            <a:gdLst>
              <a:gd name="connsiteX0" fmla="*/ 0 w 8836113"/>
              <a:gd name="connsiteY0" fmla="*/ 2245005 h 2245005"/>
              <a:gd name="connsiteX1" fmla="*/ 8836113 w 8836113"/>
              <a:gd name="connsiteY1" fmla="*/ 2245005 h 2245005"/>
              <a:gd name="connsiteX2" fmla="*/ 8836113 w 8836113"/>
              <a:gd name="connsiteY2" fmla="*/ 1492307 h 2245005"/>
              <a:gd name="connsiteX3" fmla="*/ 8836113 w 8836113"/>
              <a:gd name="connsiteY3" fmla="*/ 1470169 h 2245005"/>
              <a:gd name="connsiteX4" fmla="*/ 8836113 w 8836113"/>
              <a:gd name="connsiteY4" fmla="*/ 530458 h 2245005"/>
              <a:gd name="connsiteX5" fmla="*/ 8833882 w 8836113"/>
              <a:gd name="connsiteY5" fmla="*/ 530458 h 2245005"/>
              <a:gd name="connsiteX6" fmla="*/ 8836113 w 8836113"/>
              <a:gd name="connsiteY6" fmla="*/ 508321 h 2245005"/>
              <a:gd name="connsiteX7" fmla="*/ 8327792 w 8836113"/>
              <a:gd name="connsiteY7" fmla="*/ 0 h 2245005"/>
              <a:gd name="connsiteX8" fmla="*/ 8326810 w 8836113"/>
              <a:gd name="connsiteY8" fmla="*/ 99 h 2245005"/>
              <a:gd name="connsiteX9" fmla="*/ 0 w 8836113"/>
              <a:gd name="connsiteY9" fmla="*/ 721493 h 2245005"/>
              <a:gd name="connsiteX10" fmla="*/ 0 w 8836113"/>
              <a:gd name="connsiteY10" fmla="*/ 1683341 h 2245005"/>
              <a:gd name="connsiteX11" fmla="*/ 0 w 8836113"/>
              <a:gd name="connsiteY11" fmla="*/ 2245005 h 224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36113" h="2245005">
                <a:moveTo>
                  <a:pt x="0" y="2245005"/>
                </a:moveTo>
                <a:lnTo>
                  <a:pt x="8836113" y="2245005"/>
                </a:lnTo>
                <a:lnTo>
                  <a:pt x="8836113" y="1492307"/>
                </a:lnTo>
                <a:lnTo>
                  <a:pt x="8836113" y="1470169"/>
                </a:lnTo>
                <a:lnTo>
                  <a:pt x="8836113" y="530458"/>
                </a:lnTo>
                <a:lnTo>
                  <a:pt x="8833882" y="530458"/>
                </a:lnTo>
                <a:lnTo>
                  <a:pt x="8836113" y="508321"/>
                </a:lnTo>
                <a:cubicBezTo>
                  <a:pt x="8836113" y="227583"/>
                  <a:pt x="8608530" y="0"/>
                  <a:pt x="8327792" y="0"/>
                </a:cubicBezTo>
                <a:lnTo>
                  <a:pt x="8326810" y="99"/>
                </a:lnTo>
                <a:lnTo>
                  <a:pt x="0" y="721493"/>
                </a:lnTo>
                <a:lnTo>
                  <a:pt x="0" y="1683341"/>
                </a:lnTo>
                <a:lnTo>
                  <a:pt x="0" y="2245005"/>
                </a:lnTo>
                <a:close/>
              </a:path>
            </a:pathLst>
          </a:custGeom>
          <a:solidFill>
            <a:srgbClr val="1C5362"/>
          </a:solidFill>
          <a:ln w="12700" cap="flat" cmpd="sng" algn="ctr">
            <a:noFill/>
            <a:prstDash val="solid"/>
            <a:miter lim="800000"/>
          </a:ln>
          <a:effectLst/>
        </p:spPr>
        <p:txBody>
          <a:bodyPr wrap="square" rtlCol="0" anchor="ctr">
            <a:noAutofit/>
          </a:bodyPr>
          <a:lstStyle/>
          <a:p>
            <a:pPr marL="0" marR="0" lvl="0" indent="0" algn="ctr" defTabSz="829366" eaLnBrk="1" fontAlgn="auto" latinLnBrk="0" hangingPunct="1">
              <a:lnSpc>
                <a:spcPct val="100000"/>
              </a:lnSpc>
              <a:spcBef>
                <a:spcPts val="0"/>
              </a:spcBef>
              <a:spcAft>
                <a:spcPts val="0"/>
              </a:spcAft>
              <a:buClrTx/>
              <a:buSzTx/>
              <a:buFontTx/>
              <a:buNone/>
              <a:tabLst/>
              <a:defRPr/>
            </a:pPr>
            <a:endParaRPr kumimoji="0" lang="en-AU" sz="1633" b="0" i="0" u="none" strike="noStrike" kern="0" cap="none" spc="0" normalizeH="0" baseline="0" noProof="0">
              <a:ln>
                <a:noFill/>
              </a:ln>
              <a:solidFill>
                <a:srgbClr val="FFFFFF"/>
              </a:solidFill>
              <a:effectLst/>
              <a:uLnTx/>
              <a:uFillTx/>
            </a:endParaRPr>
          </a:p>
        </p:txBody>
      </p:sp>
      <p:sp>
        <p:nvSpPr>
          <p:cNvPr id="2" name="Title 1">
            <a:extLst>
              <a:ext uri="{FF2B5EF4-FFF2-40B4-BE49-F238E27FC236}">
                <a16:creationId xmlns:a16="http://schemas.microsoft.com/office/drawing/2014/main" id="{E436772F-B122-43BB-8552-66A8BAAD419C}"/>
              </a:ext>
            </a:extLst>
          </p:cNvPr>
          <p:cNvSpPr>
            <a:spLocks noGrp="1"/>
          </p:cNvSpPr>
          <p:nvPr>
            <p:ph type="title"/>
          </p:nvPr>
        </p:nvSpPr>
        <p:spPr>
          <a:xfrm>
            <a:off x="695325" y="441325"/>
            <a:ext cx="8959663" cy="370205"/>
          </a:xfrm>
        </p:spPr>
        <p:txBody>
          <a:bodyPr/>
          <a:lstStyle>
            <a:lvl1pPr>
              <a:defRPr>
                <a:solidFill>
                  <a:schemeClr val="bg1"/>
                </a:solidFill>
              </a:defRPr>
            </a:lvl1pPr>
          </a:lstStyle>
          <a:p>
            <a:r>
              <a:rPr lang="en-US"/>
              <a:t>Click to edit Master title style</a:t>
            </a:r>
            <a:endParaRPr lang="en-AU"/>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8959663" cy="370934"/>
          </a:xfrm>
        </p:spPr>
        <p:txBody>
          <a:bodyPr/>
          <a:lstStyle>
            <a:lvl1pPr marL="0" indent="0">
              <a:buNone/>
              <a:defRPr sz="1600" b="0">
                <a:solidFill>
                  <a:schemeClr val="bg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9" name="Text Placeholder 8">
            <a:extLst>
              <a:ext uri="{FF2B5EF4-FFF2-40B4-BE49-F238E27FC236}">
                <a16:creationId xmlns:a16="http://schemas.microsoft.com/office/drawing/2014/main" id="{2048A6E2-B93F-4513-8EBE-6CFA62BBB9AF}"/>
              </a:ext>
            </a:extLst>
          </p:cNvPr>
          <p:cNvSpPr>
            <a:spLocks noGrp="1"/>
          </p:cNvSpPr>
          <p:nvPr>
            <p:ph type="body" sz="quarter" idx="13"/>
          </p:nvPr>
        </p:nvSpPr>
        <p:spPr>
          <a:xfrm>
            <a:off x="695325" y="2408269"/>
            <a:ext cx="6802755" cy="3576606"/>
          </a:xfrm>
        </p:spPr>
        <p:txBody>
          <a:bodyPr numCol="2" spcCol="360000"/>
          <a:lstStyle>
            <a:lvl1pPr>
              <a:buClrTx/>
              <a:defRPr>
                <a:solidFill>
                  <a:srgbClr val="000000"/>
                </a:solidFill>
              </a:defRPr>
            </a:lvl1pPr>
            <a:lvl2pPr>
              <a:buClrTx/>
              <a:defRPr>
                <a:solidFill>
                  <a:srgbClr val="000000"/>
                </a:solidFill>
              </a:defRPr>
            </a:lvl2pPr>
            <a:lvl3pPr>
              <a:spcAft>
                <a:spcPts val="600"/>
              </a:spcAft>
              <a:defRPr sz="1400"/>
            </a:lvl3pPr>
            <a:lvl4pPr>
              <a:defRPr/>
            </a:lvl4pPr>
            <a:lvl5pPr>
              <a:defRPr/>
            </a:lvl5pPr>
          </a:lstStyle>
          <a:p>
            <a:pPr lvl="0"/>
            <a:r>
              <a:rPr lang="en-US"/>
              <a:t>Click to edit Master text styles</a:t>
            </a:r>
          </a:p>
          <a:p>
            <a:pPr lvl="1"/>
            <a:r>
              <a:rPr lang="en-US"/>
              <a:t>Second level</a:t>
            </a:r>
          </a:p>
        </p:txBody>
      </p:sp>
      <p:sp>
        <p:nvSpPr>
          <p:cNvPr id="3" name="Oval 2">
            <a:extLst>
              <a:ext uri="{FF2B5EF4-FFF2-40B4-BE49-F238E27FC236}">
                <a16:creationId xmlns:a16="http://schemas.microsoft.com/office/drawing/2014/main" id="{06557266-307E-5C51-B7DC-9FB3318BEDF2}"/>
              </a:ext>
            </a:extLst>
          </p:cNvPr>
          <p:cNvSpPr/>
          <p:nvPr userDrawn="1"/>
        </p:nvSpPr>
        <p:spPr>
          <a:xfrm>
            <a:off x="11165250" y="6320052"/>
            <a:ext cx="360000" cy="360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indent="0" algn="ctr" defTabSz="914400" rtl="0" eaLnBrk="0" fontAlgn="base" latinLnBrk="0" hangingPunct="0">
              <a:lnSpc>
                <a:spcPct val="100000"/>
              </a:lnSpc>
              <a:spcBef>
                <a:spcPct val="0"/>
              </a:spcBef>
              <a:spcAft>
                <a:spcPct val="0"/>
              </a:spcAft>
              <a:buClrTx/>
              <a:buSzTx/>
              <a:buFontTx/>
              <a:buNone/>
              <a:tabLst/>
              <a:defRPr/>
            </a:pPr>
            <a:fld id="{A3F26403-428D-48DF-9960-17C072F13A76}" type="slidenum">
              <a:rPr lang="en-US" altLang="en-US" sz="900" smtClean="0"/>
              <a:pPr marL="0" marR="0" indent="0" algn="ctr" defTabSz="914400" rtl="0" eaLnBrk="0" fontAlgn="base" latinLnBrk="0" hangingPunct="0">
                <a:lnSpc>
                  <a:spcPct val="100000"/>
                </a:lnSpc>
                <a:spcBef>
                  <a:spcPct val="0"/>
                </a:spcBef>
                <a:spcAft>
                  <a:spcPct val="0"/>
                </a:spcAft>
                <a:buClrTx/>
                <a:buSzTx/>
                <a:buFontTx/>
                <a:buNone/>
                <a:tabLst/>
                <a:defRPr/>
              </a:pPr>
              <a:t>‹#›</a:t>
            </a:fld>
            <a:endParaRPr lang="en-US" altLang="en-US" sz="900"/>
          </a:p>
        </p:txBody>
      </p:sp>
      <p:sp>
        <p:nvSpPr>
          <p:cNvPr id="4" name="Rectangle 3">
            <a:extLst>
              <a:ext uri="{FF2B5EF4-FFF2-40B4-BE49-F238E27FC236}">
                <a16:creationId xmlns:a16="http://schemas.microsoft.com/office/drawing/2014/main" id="{16269AA6-1E9F-C47E-EAE2-66F3FC775FD3}"/>
              </a:ext>
            </a:extLst>
          </p:cNvPr>
          <p:cNvSpPr/>
          <p:nvPr userDrawn="1"/>
        </p:nvSpPr>
        <p:spPr>
          <a:xfrm>
            <a:off x="8001000" y="6416675"/>
            <a:ext cx="147638" cy="206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86671773"/>
      </p:ext>
    </p:extLst>
  </p:cSld>
  <p:clrMapOvr>
    <a:masterClrMapping/>
  </p:clrMapOvr>
  <p:extLst>
    <p:ext uri="{DCECCB84-F9BA-43D5-87BE-67443E8EF086}">
      <p15:sldGuideLst xmlns:p15="http://schemas.microsoft.com/office/powerpoint/2012/main">
        <p15:guide id="1" pos="2547">
          <p15:clr>
            <a:srgbClr val="FBAE40"/>
          </p15:clr>
        </p15:guide>
        <p15:guide id="2" pos="2774">
          <p15:clr>
            <a:srgbClr val="FBAE40"/>
          </p15:clr>
        </p15:guide>
        <p15:guide id="3" pos="4906">
          <p15:clr>
            <a:srgbClr val="FBAE40"/>
          </p15:clr>
        </p15:guide>
        <p15:guide id="4" pos="5133">
          <p15:clr>
            <a:srgbClr val="FBAE40"/>
          </p15:clr>
        </p15:guide>
        <p15:guide id="5" orient="horz" pos="152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intro page">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E2BA45D7-5147-DF13-39C3-BFB84762FD0C}"/>
              </a:ext>
            </a:extLst>
          </p:cNvPr>
          <p:cNvSpPr/>
          <p:nvPr userDrawn="1"/>
        </p:nvSpPr>
        <p:spPr>
          <a:xfrm flipV="1">
            <a:off x="2" y="0"/>
            <a:ext cx="10224730" cy="2167286"/>
          </a:xfrm>
          <a:custGeom>
            <a:avLst/>
            <a:gdLst>
              <a:gd name="connsiteX0" fmla="*/ 0 w 8966609"/>
              <a:gd name="connsiteY0" fmla="*/ 2389032 h 2389032"/>
              <a:gd name="connsiteX1" fmla="*/ 8966609 w 8966609"/>
              <a:gd name="connsiteY1" fmla="*/ 2389032 h 2389032"/>
              <a:gd name="connsiteX2" fmla="*/ 8966609 w 8966609"/>
              <a:gd name="connsiteY2" fmla="*/ 1538688 h 2389032"/>
              <a:gd name="connsiteX3" fmla="*/ 8966609 w 8966609"/>
              <a:gd name="connsiteY3" fmla="*/ 1515862 h 2389032"/>
              <a:gd name="connsiteX4" fmla="*/ 8966609 w 8966609"/>
              <a:gd name="connsiteY4" fmla="*/ 546945 h 2389032"/>
              <a:gd name="connsiteX5" fmla="*/ 8964345 w 8966609"/>
              <a:gd name="connsiteY5" fmla="*/ 546945 h 2389032"/>
              <a:gd name="connsiteX6" fmla="*/ 8966609 w 8966609"/>
              <a:gd name="connsiteY6" fmla="*/ 524120 h 2389032"/>
              <a:gd name="connsiteX7" fmla="*/ 8450781 w 8966609"/>
              <a:gd name="connsiteY7" fmla="*/ 0 h 2389032"/>
              <a:gd name="connsiteX8" fmla="*/ 8449785 w 8966609"/>
              <a:gd name="connsiteY8" fmla="*/ 102 h 2389032"/>
              <a:gd name="connsiteX9" fmla="*/ 0 w 8966609"/>
              <a:gd name="connsiteY9" fmla="*/ 743917 h 2389032"/>
              <a:gd name="connsiteX10" fmla="*/ 0 w 8966609"/>
              <a:gd name="connsiteY10" fmla="*/ 1735660 h 2389032"/>
              <a:gd name="connsiteX11" fmla="*/ 0 w 8966609"/>
              <a:gd name="connsiteY11" fmla="*/ 2389032 h 2389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66609" h="2389032">
                <a:moveTo>
                  <a:pt x="0" y="2389032"/>
                </a:moveTo>
                <a:lnTo>
                  <a:pt x="8966609" y="2389032"/>
                </a:lnTo>
                <a:lnTo>
                  <a:pt x="8966609" y="1538688"/>
                </a:lnTo>
                <a:lnTo>
                  <a:pt x="8966609" y="1515862"/>
                </a:lnTo>
                <a:lnTo>
                  <a:pt x="8966609" y="546945"/>
                </a:lnTo>
                <a:lnTo>
                  <a:pt x="8964345" y="546945"/>
                </a:lnTo>
                <a:lnTo>
                  <a:pt x="8966609" y="524120"/>
                </a:lnTo>
                <a:cubicBezTo>
                  <a:pt x="8966609" y="234656"/>
                  <a:pt x="8735665" y="0"/>
                  <a:pt x="8450781" y="0"/>
                </a:cubicBezTo>
                <a:lnTo>
                  <a:pt x="8449785" y="102"/>
                </a:lnTo>
                <a:lnTo>
                  <a:pt x="0" y="743917"/>
                </a:lnTo>
                <a:lnTo>
                  <a:pt x="0" y="1735660"/>
                </a:lnTo>
                <a:lnTo>
                  <a:pt x="0" y="2389032"/>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829366" eaLnBrk="1" fontAlgn="auto" latinLnBrk="0" hangingPunct="1">
              <a:lnSpc>
                <a:spcPct val="100000"/>
              </a:lnSpc>
              <a:spcBef>
                <a:spcPts val="0"/>
              </a:spcBef>
              <a:spcAft>
                <a:spcPts val="0"/>
              </a:spcAft>
              <a:buClrTx/>
              <a:buSzTx/>
              <a:buFontTx/>
              <a:buNone/>
              <a:tabLst/>
              <a:defRPr/>
            </a:pPr>
            <a:endParaRPr kumimoji="0" lang="en-AU" sz="1633" b="0" i="0" u="none" strike="noStrike" kern="0" cap="none" spc="0" normalizeH="0" baseline="0" noProof="0">
              <a:ln>
                <a:noFill/>
              </a:ln>
              <a:solidFill>
                <a:srgbClr val="FFFFFF"/>
              </a:solidFill>
              <a:effectLst/>
              <a:uLnTx/>
              <a:uFillTx/>
            </a:endParaRPr>
          </a:p>
        </p:txBody>
      </p:sp>
      <p:sp>
        <p:nvSpPr>
          <p:cNvPr id="10" name="Freeform: Shape 9">
            <a:extLst>
              <a:ext uri="{FF2B5EF4-FFF2-40B4-BE49-F238E27FC236}">
                <a16:creationId xmlns:a16="http://schemas.microsoft.com/office/drawing/2014/main" id="{2C936085-EDAE-A37C-53F5-1AD856CCE9A0}"/>
              </a:ext>
            </a:extLst>
          </p:cNvPr>
          <p:cNvSpPr/>
          <p:nvPr userDrawn="1"/>
        </p:nvSpPr>
        <p:spPr>
          <a:xfrm flipV="1">
            <a:off x="1" y="1"/>
            <a:ext cx="10123715" cy="2091929"/>
          </a:xfrm>
          <a:custGeom>
            <a:avLst/>
            <a:gdLst>
              <a:gd name="connsiteX0" fmla="*/ 0 w 8836113"/>
              <a:gd name="connsiteY0" fmla="*/ 2245005 h 2245005"/>
              <a:gd name="connsiteX1" fmla="*/ 8836113 w 8836113"/>
              <a:gd name="connsiteY1" fmla="*/ 2245005 h 2245005"/>
              <a:gd name="connsiteX2" fmla="*/ 8836113 w 8836113"/>
              <a:gd name="connsiteY2" fmla="*/ 1492307 h 2245005"/>
              <a:gd name="connsiteX3" fmla="*/ 8836113 w 8836113"/>
              <a:gd name="connsiteY3" fmla="*/ 1470169 h 2245005"/>
              <a:gd name="connsiteX4" fmla="*/ 8836113 w 8836113"/>
              <a:gd name="connsiteY4" fmla="*/ 530458 h 2245005"/>
              <a:gd name="connsiteX5" fmla="*/ 8833882 w 8836113"/>
              <a:gd name="connsiteY5" fmla="*/ 530458 h 2245005"/>
              <a:gd name="connsiteX6" fmla="*/ 8836113 w 8836113"/>
              <a:gd name="connsiteY6" fmla="*/ 508321 h 2245005"/>
              <a:gd name="connsiteX7" fmla="*/ 8327792 w 8836113"/>
              <a:gd name="connsiteY7" fmla="*/ 0 h 2245005"/>
              <a:gd name="connsiteX8" fmla="*/ 8326810 w 8836113"/>
              <a:gd name="connsiteY8" fmla="*/ 99 h 2245005"/>
              <a:gd name="connsiteX9" fmla="*/ 0 w 8836113"/>
              <a:gd name="connsiteY9" fmla="*/ 721493 h 2245005"/>
              <a:gd name="connsiteX10" fmla="*/ 0 w 8836113"/>
              <a:gd name="connsiteY10" fmla="*/ 1683341 h 2245005"/>
              <a:gd name="connsiteX11" fmla="*/ 0 w 8836113"/>
              <a:gd name="connsiteY11" fmla="*/ 2245005 h 224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36113" h="2245005">
                <a:moveTo>
                  <a:pt x="0" y="2245005"/>
                </a:moveTo>
                <a:lnTo>
                  <a:pt x="8836113" y="2245005"/>
                </a:lnTo>
                <a:lnTo>
                  <a:pt x="8836113" y="1492307"/>
                </a:lnTo>
                <a:lnTo>
                  <a:pt x="8836113" y="1470169"/>
                </a:lnTo>
                <a:lnTo>
                  <a:pt x="8836113" y="530458"/>
                </a:lnTo>
                <a:lnTo>
                  <a:pt x="8833882" y="530458"/>
                </a:lnTo>
                <a:lnTo>
                  <a:pt x="8836113" y="508321"/>
                </a:lnTo>
                <a:cubicBezTo>
                  <a:pt x="8836113" y="227583"/>
                  <a:pt x="8608530" y="0"/>
                  <a:pt x="8327792" y="0"/>
                </a:cubicBezTo>
                <a:lnTo>
                  <a:pt x="8326810" y="99"/>
                </a:lnTo>
                <a:lnTo>
                  <a:pt x="0" y="721493"/>
                </a:lnTo>
                <a:lnTo>
                  <a:pt x="0" y="1683341"/>
                </a:lnTo>
                <a:lnTo>
                  <a:pt x="0" y="2245005"/>
                </a:lnTo>
                <a:close/>
              </a:path>
            </a:pathLst>
          </a:custGeom>
          <a:solidFill>
            <a:srgbClr val="1C5362"/>
          </a:solidFill>
          <a:ln w="12700" cap="flat" cmpd="sng" algn="ctr">
            <a:noFill/>
            <a:prstDash val="solid"/>
            <a:miter lim="800000"/>
          </a:ln>
          <a:effectLst/>
        </p:spPr>
        <p:txBody>
          <a:bodyPr wrap="square" rtlCol="0" anchor="ctr">
            <a:noAutofit/>
          </a:bodyPr>
          <a:lstStyle/>
          <a:p>
            <a:pPr marL="0" marR="0" lvl="0" indent="0" algn="ctr" defTabSz="829366" eaLnBrk="1" fontAlgn="auto" latinLnBrk="0" hangingPunct="1">
              <a:lnSpc>
                <a:spcPct val="100000"/>
              </a:lnSpc>
              <a:spcBef>
                <a:spcPts val="0"/>
              </a:spcBef>
              <a:spcAft>
                <a:spcPts val="0"/>
              </a:spcAft>
              <a:buClrTx/>
              <a:buSzTx/>
              <a:buFontTx/>
              <a:buNone/>
              <a:tabLst/>
              <a:defRPr/>
            </a:pPr>
            <a:endParaRPr kumimoji="0" lang="en-AU" sz="1633" b="0" i="0" u="none" strike="noStrike" kern="0" cap="none" spc="0" normalizeH="0" baseline="0" noProof="0">
              <a:ln>
                <a:noFill/>
              </a:ln>
              <a:solidFill>
                <a:srgbClr val="FFFFFF"/>
              </a:solidFill>
              <a:effectLst/>
              <a:uLnTx/>
              <a:uFillTx/>
            </a:endParaRPr>
          </a:p>
        </p:txBody>
      </p:sp>
      <p:sp>
        <p:nvSpPr>
          <p:cNvPr id="2" name="Title 1">
            <a:extLst>
              <a:ext uri="{FF2B5EF4-FFF2-40B4-BE49-F238E27FC236}">
                <a16:creationId xmlns:a16="http://schemas.microsoft.com/office/drawing/2014/main" id="{E436772F-B122-43BB-8552-66A8BAAD419C}"/>
              </a:ext>
            </a:extLst>
          </p:cNvPr>
          <p:cNvSpPr>
            <a:spLocks noGrp="1"/>
          </p:cNvSpPr>
          <p:nvPr>
            <p:ph type="title"/>
          </p:nvPr>
        </p:nvSpPr>
        <p:spPr>
          <a:xfrm>
            <a:off x="695325" y="441325"/>
            <a:ext cx="8959663" cy="370205"/>
          </a:xfrm>
        </p:spPr>
        <p:txBody>
          <a:bodyPr/>
          <a:lstStyle>
            <a:lvl1pPr>
              <a:defRPr>
                <a:solidFill>
                  <a:schemeClr val="bg1"/>
                </a:solidFill>
              </a:defRPr>
            </a:lvl1pPr>
          </a:lstStyle>
          <a:p>
            <a:r>
              <a:rPr lang="en-US"/>
              <a:t>Click to edit Master title style</a:t>
            </a:r>
            <a:endParaRPr lang="en-AU"/>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8959663" cy="370934"/>
          </a:xfrm>
        </p:spPr>
        <p:txBody>
          <a:bodyPr/>
          <a:lstStyle>
            <a:lvl1pPr marL="0" indent="0">
              <a:buNone/>
              <a:defRPr sz="1600" b="0">
                <a:solidFill>
                  <a:schemeClr val="bg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9" name="Text Placeholder 8">
            <a:extLst>
              <a:ext uri="{FF2B5EF4-FFF2-40B4-BE49-F238E27FC236}">
                <a16:creationId xmlns:a16="http://schemas.microsoft.com/office/drawing/2014/main" id="{2048A6E2-B93F-4513-8EBE-6CFA62BBB9AF}"/>
              </a:ext>
            </a:extLst>
          </p:cNvPr>
          <p:cNvSpPr>
            <a:spLocks noGrp="1"/>
          </p:cNvSpPr>
          <p:nvPr>
            <p:ph type="body" sz="quarter" idx="13"/>
          </p:nvPr>
        </p:nvSpPr>
        <p:spPr>
          <a:xfrm>
            <a:off x="695325" y="2408269"/>
            <a:ext cx="2447925" cy="3576606"/>
          </a:xfrm>
        </p:spPr>
        <p:txBody>
          <a:bodyPr numCol="1" spcCol="360000"/>
          <a:lstStyle>
            <a:lvl1pPr>
              <a:buClrTx/>
              <a:defRPr>
                <a:solidFill>
                  <a:srgbClr val="000000"/>
                </a:solidFill>
              </a:defRPr>
            </a:lvl1pPr>
            <a:lvl2pPr>
              <a:buClrTx/>
              <a:defRPr>
                <a:solidFill>
                  <a:srgbClr val="000000"/>
                </a:solidFill>
              </a:defRPr>
            </a:lvl2pPr>
            <a:lvl3pPr>
              <a:spcAft>
                <a:spcPts val="600"/>
              </a:spcAft>
              <a:defRPr sz="1400"/>
            </a:lvl3pPr>
            <a:lvl4pPr>
              <a:defRPr/>
            </a:lvl4pPr>
            <a:lvl5pPr>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831123535"/>
      </p:ext>
    </p:extLst>
  </p:cSld>
  <p:clrMapOvr>
    <a:masterClrMapping/>
  </p:clrMapOvr>
  <p:extLst>
    <p:ext uri="{DCECCB84-F9BA-43D5-87BE-67443E8EF086}">
      <p15:sldGuideLst xmlns:p15="http://schemas.microsoft.com/office/powerpoint/2012/main">
        <p15:guide id="1" pos="2547">
          <p15:clr>
            <a:srgbClr val="FBAE40"/>
          </p15:clr>
        </p15:guide>
        <p15:guide id="2" pos="2774">
          <p15:clr>
            <a:srgbClr val="FBAE40"/>
          </p15:clr>
        </p15:guide>
        <p15:guide id="3" pos="4906">
          <p15:clr>
            <a:srgbClr val="FBAE40"/>
          </p15:clr>
        </p15:guide>
        <p15:guide id="4" pos="5133">
          <p15:clr>
            <a:srgbClr val="FBAE40"/>
          </p15:clr>
        </p15:guide>
        <p15:guide id="5" orient="horz" pos="152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intro page with char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8C44F3-745C-CD44-6A29-8F13093E060C}"/>
              </a:ext>
            </a:extLst>
          </p:cNvPr>
          <p:cNvSpPr/>
          <p:nvPr userDrawn="1"/>
        </p:nvSpPr>
        <p:spPr>
          <a:xfrm>
            <a:off x="8148638" y="3"/>
            <a:ext cx="4043362" cy="6858000"/>
          </a:xfrm>
          <a:prstGeom prst="rect">
            <a:avLst/>
          </a:prstGeom>
          <a:solidFill>
            <a:srgbClr val="11323B"/>
          </a:solidFill>
          <a:ln w="12700" cap="flat" cmpd="sng" algn="ctr">
            <a:noFill/>
            <a:prstDash val="solid"/>
            <a:miter lim="800000"/>
          </a:ln>
          <a:effectLst/>
        </p:spPr>
        <p:txBody>
          <a:bodyPr rtlCol="0" anchor="ctr"/>
          <a:lstStyle/>
          <a:p>
            <a:pPr marL="0" marR="0" lvl="0" indent="0" algn="ctr" defTabSz="829366" eaLnBrk="1" fontAlgn="auto" latinLnBrk="0" hangingPunct="1">
              <a:lnSpc>
                <a:spcPct val="100000"/>
              </a:lnSpc>
              <a:spcBef>
                <a:spcPts val="0"/>
              </a:spcBef>
              <a:spcAft>
                <a:spcPts val="0"/>
              </a:spcAft>
              <a:buClrTx/>
              <a:buSzTx/>
              <a:buFontTx/>
              <a:buNone/>
              <a:tabLst/>
              <a:defRPr/>
            </a:pPr>
            <a:endParaRPr kumimoji="0" lang="en-AU" sz="1155" b="0" i="0" u="none" strike="noStrike" kern="0" cap="none" spc="0" normalizeH="0" baseline="0" noProof="0">
              <a:ln>
                <a:noFill/>
              </a:ln>
              <a:solidFill>
                <a:srgbClr val="FFFFFF"/>
              </a:solidFill>
              <a:effectLst/>
              <a:uLnTx/>
              <a:uFillTx/>
              <a:latin typeface="Karla"/>
              <a:ea typeface="+mn-ea"/>
              <a:cs typeface="+mn-cs"/>
            </a:endParaRPr>
          </a:p>
        </p:txBody>
      </p:sp>
      <p:sp>
        <p:nvSpPr>
          <p:cNvPr id="8" name="Freeform: Shape 7">
            <a:extLst>
              <a:ext uri="{FF2B5EF4-FFF2-40B4-BE49-F238E27FC236}">
                <a16:creationId xmlns:a16="http://schemas.microsoft.com/office/drawing/2014/main" id="{E2BA45D7-5147-DF13-39C3-BFB84762FD0C}"/>
              </a:ext>
            </a:extLst>
          </p:cNvPr>
          <p:cNvSpPr/>
          <p:nvPr userDrawn="1"/>
        </p:nvSpPr>
        <p:spPr>
          <a:xfrm flipV="1">
            <a:off x="2" y="0"/>
            <a:ext cx="10224730" cy="2167286"/>
          </a:xfrm>
          <a:custGeom>
            <a:avLst/>
            <a:gdLst>
              <a:gd name="connsiteX0" fmla="*/ 0 w 8966609"/>
              <a:gd name="connsiteY0" fmla="*/ 2389032 h 2389032"/>
              <a:gd name="connsiteX1" fmla="*/ 8966609 w 8966609"/>
              <a:gd name="connsiteY1" fmla="*/ 2389032 h 2389032"/>
              <a:gd name="connsiteX2" fmla="*/ 8966609 w 8966609"/>
              <a:gd name="connsiteY2" fmla="*/ 1538688 h 2389032"/>
              <a:gd name="connsiteX3" fmla="*/ 8966609 w 8966609"/>
              <a:gd name="connsiteY3" fmla="*/ 1515862 h 2389032"/>
              <a:gd name="connsiteX4" fmla="*/ 8966609 w 8966609"/>
              <a:gd name="connsiteY4" fmla="*/ 546945 h 2389032"/>
              <a:gd name="connsiteX5" fmla="*/ 8964345 w 8966609"/>
              <a:gd name="connsiteY5" fmla="*/ 546945 h 2389032"/>
              <a:gd name="connsiteX6" fmla="*/ 8966609 w 8966609"/>
              <a:gd name="connsiteY6" fmla="*/ 524120 h 2389032"/>
              <a:gd name="connsiteX7" fmla="*/ 8450781 w 8966609"/>
              <a:gd name="connsiteY7" fmla="*/ 0 h 2389032"/>
              <a:gd name="connsiteX8" fmla="*/ 8449785 w 8966609"/>
              <a:gd name="connsiteY8" fmla="*/ 102 h 2389032"/>
              <a:gd name="connsiteX9" fmla="*/ 0 w 8966609"/>
              <a:gd name="connsiteY9" fmla="*/ 743917 h 2389032"/>
              <a:gd name="connsiteX10" fmla="*/ 0 w 8966609"/>
              <a:gd name="connsiteY10" fmla="*/ 1735660 h 2389032"/>
              <a:gd name="connsiteX11" fmla="*/ 0 w 8966609"/>
              <a:gd name="connsiteY11" fmla="*/ 2389032 h 2389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66609" h="2389032">
                <a:moveTo>
                  <a:pt x="0" y="2389032"/>
                </a:moveTo>
                <a:lnTo>
                  <a:pt x="8966609" y="2389032"/>
                </a:lnTo>
                <a:lnTo>
                  <a:pt x="8966609" y="1538688"/>
                </a:lnTo>
                <a:lnTo>
                  <a:pt x="8966609" y="1515862"/>
                </a:lnTo>
                <a:lnTo>
                  <a:pt x="8966609" y="546945"/>
                </a:lnTo>
                <a:lnTo>
                  <a:pt x="8964345" y="546945"/>
                </a:lnTo>
                <a:lnTo>
                  <a:pt x="8966609" y="524120"/>
                </a:lnTo>
                <a:cubicBezTo>
                  <a:pt x="8966609" y="234656"/>
                  <a:pt x="8735665" y="0"/>
                  <a:pt x="8450781" y="0"/>
                </a:cubicBezTo>
                <a:lnTo>
                  <a:pt x="8449785" y="102"/>
                </a:lnTo>
                <a:lnTo>
                  <a:pt x="0" y="743917"/>
                </a:lnTo>
                <a:lnTo>
                  <a:pt x="0" y="1735660"/>
                </a:lnTo>
                <a:lnTo>
                  <a:pt x="0" y="2389032"/>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829366" eaLnBrk="1" fontAlgn="auto" latinLnBrk="0" hangingPunct="1">
              <a:lnSpc>
                <a:spcPct val="100000"/>
              </a:lnSpc>
              <a:spcBef>
                <a:spcPts val="0"/>
              </a:spcBef>
              <a:spcAft>
                <a:spcPts val="0"/>
              </a:spcAft>
              <a:buClrTx/>
              <a:buSzTx/>
              <a:buFontTx/>
              <a:buNone/>
              <a:tabLst/>
              <a:defRPr/>
            </a:pPr>
            <a:endParaRPr kumimoji="0" lang="en-AU" sz="1633" b="0" i="0" u="none" strike="noStrike" kern="0" cap="none" spc="0" normalizeH="0" baseline="0" noProof="0">
              <a:ln>
                <a:noFill/>
              </a:ln>
              <a:solidFill>
                <a:srgbClr val="FFFFFF"/>
              </a:solidFill>
              <a:effectLst/>
              <a:uLnTx/>
              <a:uFillTx/>
            </a:endParaRPr>
          </a:p>
        </p:txBody>
      </p:sp>
      <p:sp>
        <p:nvSpPr>
          <p:cNvPr id="10" name="Freeform: Shape 9">
            <a:extLst>
              <a:ext uri="{FF2B5EF4-FFF2-40B4-BE49-F238E27FC236}">
                <a16:creationId xmlns:a16="http://schemas.microsoft.com/office/drawing/2014/main" id="{2C936085-EDAE-A37C-53F5-1AD856CCE9A0}"/>
              </a:ext>
            </a:extLst>
          </p:cNvPr>
          <p:cNvSpPr/>
          <p:nvPr userDrawn="1"/>
        </p:nvSpPr>
        <p:spPr>
          <a:xfrm flipV="1">
            <a:off x="1" y="1"/>
            <a:ext cx="10123715" cy="2091929"/>
          </a:xfrm>
          <a:custGeom>
            <a:avLst/>
            <a:gdLst>
              <a:gd name="connsiteX0" fmla="*/ 0 w 8836113"/>
              <a:gd name="connsiteY0" fmla="*/ 2245005 h 2245005"/>
              <a:gd name="connsiteX1" fmla="*/ 8836113 w 8836113"/>
              <a:gd name="connsiteY1" fmla="*/ 2245005 h 2245005"/>
              <a:gd name="connsiteX2" fmla="*/ 8836113 w 8836113"/>
              <a:gd name="connsiteY2" fmla="*/ 1492307 h 2245005"/>
              <a:gd name="connsiteX3" fmla="*/ 8836113 w 8836113"/>
              <a:gd name="connsiteY3" fmla="*/ 1470169 h 2245005"/>
              <a:gd name="connsiteX4" fmla="*/ 8836113 w 8836113"/>
              <a:gd name="connsiteY4" fmla="*/ 530458 h 2245005"/>
              <a:gd name="connsiteX5" fmla="*/ 8833882 w 8836113"/>
              <a:gd name="connsiteY5" fmla="*/ 530458 h 2245005"/>
              <a:gd name="connsiteX6" fmla="*/ 8836113 w 8836113"/>
              <a:gd name="connsiteY6" fmla="*/ 508321 h 2245005"/>
              <a:gd name="connsiteX7" fmla="*/ 8327792 w 8836113"/>
              <a:gd name="connsiteY7" fmla="*/ 0 h 2245005"/>
              <a:gd name="connsiteX8" fmla="*/ 8326810 w 8836113"/>
              <a:gd name="connsiteY8" fmla="*/ 99 h 2245005"/>
              <a:gd name="connsiteX9" fmla="*/ 0 w 8836113"/>
              <a:gd name="connsiteY9" fmla="*/ 721493 h 2245005"/>
              <a:gd name="connsiteX10" fmla="*/ 0 w 8836113"/>
              <a:gd name="connsiteY10" fmla="*/ 1683341 h 2245005"/>
              <a:gd name="connsiteX11" fmla="*/ 0 w 8836113"/>
              <a:gd name="connsiteY11" fmla="*/ 2245005 h 224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36113" h="2245005">
                <a:moveTo>
                  <a:pt x="0" y="2245005"/>
                </a:moveTo>
                <a:lnTo>
                  <a:pt x="8836113" y="2245005"/>
                </a:lnTo>
                <a:lnTo>
                  <a:pt x="8836113" y="1492307"/>
                </a:lnTo>
                <a:lnTo>
                  <a:pt x="8836113" y="1470169"/>
                </a:lnTo>
                <a:lnTo>
                  <a:pt x="8836113" y="530458"/>
                </a:lnTo>
                <a:lnTo>
                  <a:pt x="8833882" y="530458"/>
                </a:lnTo>
                <a:lnTo>
                  <a:pt x="8836113" y="508321"/>
                </a:lnTo>
                <a:cubicBezTo>
                  <a:pt x="8836113" y="227583"/>
                  <a:pt x="8608530" y="0"/>
                  <a:pt x="8327792" y="0"/>
                </a:cubicBezTo>
                <a:lnTo>
                  <a:pt x="8326810" y="99"/>
                </a:lnTo>
                <a:lnTo>
                  <a:pt x="0" y="721493"/>
                </a:lnTo>
                <a:lnTo>
                  <a:pt x="0" y="1683341"/>
                </a:lnTo>
                <a:lnTo>
                  <a:pt x="0" y="2245005"/>
                </a:lnTo>
                <a:close/>
              </a:path>
            </a:pathLst>
          </a:custGeom>
          <a:solidFill>
            <a:srgbClr val="1C5362"/>
          </a:solidFill>
          <a:ln w="12700" cap="flat" cmpd="sng" algn="ctr">
            <a:noFill/>
            <a:prstDash val="solid"/>
            <a:miter lim="800000"/>
          </a:ln>
          <a:effectLst/>
        </p:spPr>
        <p:txBody>
          <a:bodyPr wrap="square" rtlCol="0" anchor="ctr">
            <a:noAutofit/>
          </a:bodyPr>
          <a:lstStyle/>
          <a:p>
            <a:pPr marL="0" marR="0" lvl="0" indent="0" algn="ctr" defTabSz="829366" eaLnBrk="1" fontAlgn="auto" latinLnBrk="0" hangingPunct="1">
              <a:lnSpc>
                <a:spcPct val="100000"/>
              </a:lnSpc>
              <a:spcBef>
                <a:spcPts val="0"/>
              </a:spcBef>
              <a:spcAft>
                <a:spcPts val="0"/>
              </a:spcAft>
              <a:buClrTx/>
              <a:buSzTx/>
              <a:buFontTx/>
              <a:buNone/>
              <a:tabLst/>
              <a:defRPr/>
            </a:pPr>
            <a:endParaRPr kumimoji="0" lang="en-AU" sz="1633" b="0" i="0" u="none" strike="noStrike" kern="0" cap="none" spc="0" normalizeH="0" baseline="0" noProof="0">
              <a:ln>
                <a:noFill/>
              </a:ln>
              <a:solidFill>
                <a:srgbClr val="FFFFFF"/>
              </a:solidFill>
              <a:effectLst/>
              <a:uLnTx/>
              <a:uFillTx/>
            </a:endParaRPr>
          </a:p>
        </p:txBody>
      </p:sp>
      <p:sp>
        <p:nvSpPr>
          <p:cNvPr id="2" name="Title 1">
            <a:extLst>
              <a:ext uri="{FF2B5EF4-FFF2-40B4-BE49-F238E27FC236}">
                <a16:creationId xmlns:a16="http://schemas.microsoft.com/office/drawing/2014/main" id="{E436772F-B122-43BB-8552-66A8BAAD419C}"/>
              </a:ext>
            </a:extLst>
          </p:cNvPr>
          <p:cNvSpPr>
            <a:spLocks noGrp="1"/>
          </p:cNvSpPr>
          <p:nvPr>
            <p:ph type="title"/>
          </p:nvPr>
        </p:nvSpPr>
        <p:spPr>
          <a:xfrm>
            <a:off x="695325" y="441325"/>
            <a:ext cx="8959663" cy="370205"/>
          </a:xfrm>
        </p:spPr>
        <p:txBody>
          <a:bodyPr/>
          <a:lstStyle>
            <a:lvl1pPr>
              <a:defRPr>
                <a:solidFill>
                  <a:schemeClr val="bg1"/>
                </a:solidFill>
              </a:defRPr>
            </a:lvl1pPr>
          </a:lstStyle>
          <a:p>
            <a:r>
              <a:rPr lang="en-US"/>
              <a:t>Click to edit Master title style</a:t>
            </a:r>
            <a:endParaRPr lang="en-AU"/>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8959663" cy="370934"/>
          </a:xfrm>
        </p:spPr>
        <p:txBody>
          <a:bodyPr/>
          <a:lstStyle>
            <a:lvl1pPr marL="0" indent="0">
              <a:buNone/>
              <a:defRPr sz="1600" b="0">
                <a:solidFill>
                  <a:schemeClr val="bg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9" name="Text Placeholder 8">
            <a:extLst>
              <a:ext uri="{FF2B5EF4-FFF2-40B4-BE49-F238E27FC236}">
                <a16:creationId xmlns:a16="http://schemas.microsoft.com/office/drawing/2014/main" id="{2048A6E2-B93F-4513-8EBE-6CFA62BBB9AF}"/>
              </a:ext>
            </a:extLst>
          </p:cNvPr>
          <p:cNvSpPr>
            <a:spLocks noGrp="1"/>
          </p:cNvSpPr>
          <p:nvPr>
            <p:ph type="body" sz="quarter" idx="13"/>
          </p:nvPr>
        </p:nvSpPr>
        <p:spPr>
          <a:xfrm>
            <a:off x="8724899" y="2408269"/>
            <a:ext cx="2771775" cy="3576606"/>
          </a:xfrm>
        </p:spPr>
        <p:txBody>
          <a:bodyPr numCol="1" spcCol="360000"/>
          <a:lstStyle>
            <a:lvl1pPr>
              <a:buClr>
                <a:schemeClr val="bg1"/>
              </a:buClr>
              <a:defRPr>
                <a:solidFill>
                  <a:schemeClr val="bg1"/>
                </a:solidFill>
              </a:defRPr>
            </a:lvl1pPr>
            <a:lvl2pPr>
              <a:buClr>
                <a:schemeClr val="bg1"/>
              </a:buClr>
              <a:defRPr>
                <a:solidFill>
                  <a:schemeClr val="bg1"/>
                </a:solidFill>
              </a:defRPr>
            </a:lvl2pPr>
            <a:lvl3pPr>
              <a:spcAft>
                <a:spcPts val="600"/>
              </a:spcAft>
              <a:defRPr sz="14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Oval 2">
            <a:extLst>
              <a:ext uri="{FF2B5EF4-FFF2-40B4-BE49-F238E27FC236}">
                <a16:creationId xmlns:a16="http://schemas.microsoft.com/office/drawing/2014/main" id="{06557266-307E-5C51-B7DC-9FB3318BEDF2}"/>
              </a:ext>
            </a:extLst>
          </p:cNvPr>
          <p:cNvSpPr/>
          <p:nvPr userDrawn="1"/>
        </p:nvSpPr>
        <p:spPr>
          <a:xfrm>
            <a:off x="11165250" y="6320052"/>
            <a:ext cx="360000" cy="360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indent="0" algn="ctr" defTabSz="914400" rtl="0" eaLnBrk="0" fontAlgn="base" latinLnBrk="0" hangingPunct="0">
              <a:lnSpc>
                <a:spcPct val="100000"/>
              </a:lnSpc>
              <a:spcBef>
                <a:spcPct val="0"/>
              </a:spcBef>
              <a:spcAft>
                <a:spcPct val="0"/>
              </a:spcAft>
              <a:buClrTx/>
              <a:buSzTx/>
              <a:buFontTx/>
              <a:buNone/>
              <a:tabLst/>
              <a:defRPr/>
            </a:pPr>
            <a:fld id="{A3F26403-428D-48DF-9960-17C072F13A76}" type="slidenum">
              <a:rPr lang="en-US" altLang="en-US" sz="900" smtClean="0"/>
              <a:pPr marL="0" marR="0" indent="0" algn="ctr" defTabSz="914400" rtl="0" eaLnBrk="0" fontAlgn="base" latinLnBrk="0" hangingPunct="0">
                <a:lnSpc>
                  <a:spcPct val="100000"/>
                </a:lnSpc>
                <a:spcBef>
                  <a:spcPct val="0"/>
                </a:spcBef>
                <a:spcAft>
                  <a:spcPct val="0"/>
                </a:spcAft>
                <a:buClrTx/>
                <a:buSzTx/>
                <a:buFontTx/>
                <a:buNone/>
                <a:tabLst/>
                <a:defRPr/>
              </a:pPr>
              <a:t>‹#›</a:t>
            </a:fld>
            <a:endParaRPr lang="en-US" altLang="en-US" sz="900"/>
          </a:p>
        </p:txBody>
      </p:sp>
      <p:sp>
        <p:nvSpPr>
          <p:cNvPr id="4" name="Rectangle 3">
            <a:extLst>
              <a:ext uri="{FF2B5EF4-FFF2-40B4-BE49-F238E27FC236}">
                <a16:creationId xmlns:a16="http://schemas.microsoft.com/office/drawing/2014/main" id="{A724351B-C38B-C36A-B9C7-681355277697}"/>
              </a:ext>
            </a:extLst>
          </p:cNvPr>
          <p:cNvSpPr/>
          <p:nvPr userDrawn="1"/>
        </p:nvSpPr>
        <p:spPr>
          <a:xfrm>
            <a:off x="705046" y="2420939"/>
            <a:ext cx="7083229" cy="3548918"/>
          </a:xfrm>
          <a:prstGeom prst="rect">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xt Placeholder 4">
            <a:extLst>
              <a:ext uri="{FF2B5EF4-FFF2-40B4-BE49-F238E27FC236}">
                <a16:creationId xmlns:a16="http://schemas.microsoft.com/office/drawing/2014/main" id="{213FF480-C587-EAFB-2628-2573B0AE3286}"/>
              </a:ext>
            </a:extLst>
          </p:cNvPr>
          <p:cNvSpPr>
            <a:spLocks noGrp="1"/>
          </p:cNvSpPr>
          <p:nvPr>
            <p:ph type="body" sz="quarter" idx="16" hasCustomPrompt="1"/>
          </p:nvPr>
        </p:nvSpPr>
        <p:spPr>
          <a:xfrm>
            <a:off x="839982" y="2562521"/>
            <a:ext cx="6786303" cy="199533"/>
          </a:xfrm>
        </p:spPr>
        <p:txBody>
          <a:bodyPr/>
          <a:lstStyle>
            <a:lvl1pPr marL="0" indent="0">
              <a:buNone/>
              <a:defRPr lang="en-IE" sz="1200" b="1" kern="1200" dirty="0">
                <a:solidFill>
                  <a:schemeClr val="tx1"/>
                </a:solidFill>
                <a:latin typeface="+mn-lt"/>
                <a:ea typeface="Karla" pitchFamily="2" charset="0"/>
                <a:cs typeface="+mn-cs"/>
              </a:defRPr>
            </a:lvl1pPr>
          </a:lstStyle>
          <a:p>
            <a:pPr lvl="0"/>
            <a:r>
              <a:rPr lang="en-US"/>
              <a:t>Click to edit CHART HEADING text styles</a:t>
            </a:r>
            <a:endParaRPr lang="en-IE"/>
          </a:p>
        </p:txBody>
      </p:sp>
      <p:sp>
        <p:nvSpPr>
          <p:cNvPr id="11" name="Text Placeholder 5">
            <a:extLst>
              <a:ext uri="{FF2B5EF4-FFF2-40B4-BE49-F238E27FC236}">
                <a16:creationId xmlns:a16="http://schemas.microsoft.com/office/drawing/2014/main" id="{EC34E3F2-9714-E4C0-8F2D-E18573E66F11}"/>
              </a:ext>
            </a:extLst>
          </p:cNvPr>
          <p:cNvSpPr>
            <a:spLocks noGrp="1"/>
          </p:cNvSpPr>
          <p:nvPr>
            <p:ph type="body" sz="quarter" idx="14" hasCustomPrompt="1"/>
          </p:nvPr>
        </p:nvSpPr>
        <p:spPr>
          <a:xfrm>
            <a:off x="2019300" y="6088919"/>
            <a:ext cx="5768976" cy="318231"/>
          </a:xfrm>
        </p:spPr>
        <p:txBody>
          <a:bodyPr anchor="b"/>
          <a:lstStyle>
            <a:lvl1pPr marL="0" indent="0" defTabSz="530225">
              <a:lnSpc>
                <a:spcPct val="90000"/>
              </a:lnSpc>
              <a:spcBef>
                <a:spcPts val="0"/>
              </a:spcBef>
              <a:spcAft>
                <a:spcPts val="200"/>
              </a:spcAft>
              <a:buNone/>
              <a:defRPr sz="700" b="0"/>
            </a:lvl1pPr>
          </a:lstStyle>
          <a:p>
            <a:pPr lvl="0"/>
            <a:r>
              <a:rPr lang="en-US"/>
              <a:t>Base:	x	</a:t>
            </a:r>
          </a:p>
          <a:p>
            <a:pPr lvl="0"/>
            <a:r>
              <a:rPr lang="en-US"/>
              <a:t>Question:	x	</a:t>
            </a:r>
            <a:endParaRPr lang="en-IE"/>
          </a:p>
        </p:txBody>
      </p:sp>
      <p:sp>
        <p:nvSpPr>
          <p:cNvPr id="12" name="Rectangle 11">
            <a:extLst>
              <a:ext uri="{FF2B5EF4-FFF2-40B4-BE49-F238E27FC236}">
                <a16:creationId xmlns:a16="http://schemas.microsoft.com/office/drawing/2014/main" id="{1C1133E6-B46C-6B9B-E57B-ECD17FB0E9ED}"/>
              </a:ext>
            </a:extLst>
          </p:cNvPr>
          <p:cNvSpPr/>
          <p:nvPr userDrawn="1"/>
        </p:nvSpPr>
        <p:spPr>
          <a:xfrm>
            <a:off x="8001000" y="6416675"/>
            <a:ext cx="147638" cy="206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0886639"/>
      </p:ext>
    </p:extLst>
  </p:cSld>
  <p:clrMapOvr>
    <a:masterClrMapping/>
  </p:clrMapOvr>
  <p:extLst>
    <p:ext uri="{DCECCB84-F9BA-43D5-87BE-67443E8EF086}">
      <p15:sldGuideLst xmlns:p15="http://schemas.microsoft.com/office/powerpoint/2012/main">
        <p15:guide id="1" pos="2547">
          <p15:clr>
            <a:srgbClr val="FBAE40"/>
          </p15:clr>
        </p15:guide>
        <p15:guide id="2" pos="2774">
          <p15:clr>
            <a:srgbClr val="FBAE40"/>
          </p15:clr>
        </p15:guide>
        <p15:guide id="3" pos="4906">
          <p15:clr>
            <a:srgbClr val="FBAE40"/>
          </p15:clr>
        </p15:guide>
        <p15:guide id="4" pos="5133">
          <p15:clr>
            <a:srgbClr val="FBAE40"/>
          </p15:clr>
        </p15:guide>
        <p15:guide id="5" orient="horz" pos="152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layout full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6772F-B122-43BB-8552-66A8BAAD419C}"/>
              </a:ext>
            </a:extLst>
          </p:cNvPr>
          <p:cNvSpPr>
            <a:spLocks noGrp="1"/>
          </p:cNvSpPr>
          <p:nvPr>
            <p:ph type="title"/>
          </p:nvPr>
        </p:nvSpPr>
        <p:spPr/>
        <p:txBody>
          <a:bodyPr/>
          <a:lstStyle/>
          <a:p>
            <a:r>
              <a:rPr lang="en-US"/>
              <a:t>Click to edit Master title style</a:t>
            </a:r>
            <a:endParaRPr lang="en-AU"/>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10801350" cy="370934"/>
          </a:xfrm>
        </p:spPr>
        <p:txBody>
          <a:bodyPr/>
          <a:lstStyle>
            <a:lvl1pPr marL="0" indent="0">
              <a:buNone/>
              <a:defRPr sz="1600" b="0">
                <a:solidFill>
                  <a:schemeClr val="tx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4" name="Rectangle 3">
            <a:extLst>
              <a:ext uri="{FF2B5EF4-FFF2-40B4-BE49-F238E27FC236}">
                <a16:creationId xmlns:a16="http://schemas.microsoft.com/office/drawing/2014/main" id="{6748E277-6A45-1D84-EEEA-93D35E89F702}"/>
              </a:ext>
            </a:extLst>
          </p:cNvPr>
          <p:cNvSpPr/>
          <p:nvPr userDrawn="1"/>
        </p:nvSpPr>
        <p:spPr>
          <a:xfrm>
            <a:off x="695326" y="1557338"/>
            <a:ext cx="10801350" cy="4412519"/>
          </a:xfrm>
          <a:prstGeom prst="rect">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 Placeholder 5">
            <a:extLst>
              <a:ext uri="{FF2B5EF4-FFF2-40B4-BE49-F238E27FC236}">
                <a16:creationId xmlns:a16="http://schemas.microsoft.com/office/drawing/2014/main" id="{0686381D-7D6B-2571-92C2-C3B278A39C66}"/>
              </a:ext>
            </a:extLst>
          </p:cNvPr>
          <p:cNvSpPr>
            <a:spLocks noGrp="1"/>
          </p:cNvSpPr>
          <p:nvPr>
            <p:ph type="body" sz="quarter" idx="14" hasCustomPrompt="1"/>
          </p:nvPr>
        </p:nvSpPr>
        <p:spPr>
          <a:xfrm>
            <a:off x="2019300" y="6088919"/>
            <a:ext cx="8896350" cy="318231"/>
          </a:xfrm>
        </p:spPr>
        <p:txBody>
          <a:bodyPr anchor="b"/>
          <a:lstStyle>
            <a:lvl1pPr marL="0" indent="0" defTabSz="530225">
              <a:lnSpc>
                <a:spcPct val="90000"/>
              </a:lnSpc>
              <a:spcBef>
                <a:spcPts val="0"/>
              </a:spcBef>
              <a:spcAft>
                <a:spcPts val="200"/>
              </a:spcAft>
              <a:buNone/>
              <a:defRPr sz="700" b="0">
                <a:sym typeface="Wingdings 3" panose="05040102010807070707" pitchFamily="18" charset="2"/>
              </a:defRPr>
            </a:lvl1pPr>
          </a:lstStyle>
          <a:p>
            <a:pPr lvl="0"/>
            <a:r>
              <a:rPr lang="en-US"/>
              <a:t>Base: Insert base  </a:t>
            </a:r>
            <a:r>
              <a:rPr lang="en-GB"/>
              <a:t>|   significantly higher / lower at p&lt;.05 versus overall average  | *Caution, base &lt; n=30 </a:t>
            </a:r>
            <a:endParaRPr lang="en-US"/>
          </a:p>
          <a:p>
            <a:pPr lvl="0"/>
            <a:r>
              <a:rPr lang="en-US"/>
              <a:t>Question: Insert question	</a:t>
            </a:r>
            <a:endParaRPr lang="en-IE"/>
          </a:p>
        </p:txBody>
      </p:sp>
      <p:sp>
        <p:nvSpPr>
          <p:cNvPr id="5" name="Text Placeholder 4">
            <a:extLst>
              <a:ext uri="{FF2B5EF4-FFF2-40B4-BE49-F238E27FC236}">
                <a16:creationId xmlns:a16="http://schemas.microsoft.com/office/drawing/2014/main" id="{3B1CDE1E-1112-EE77-DEE3-FFA9A4FE9700}"/>
              </a:ext>
            </a:extLst>
          </p:cNvPr>
          <p:cNvSpPr>
            <a:spLocks noGrp="1"/>
          </p:cNvSpPr>
          <p:nvPr>
            <p:ph type="body" sz="quarter" idx="16" hasCustomPrompt="1"/>
          </p:nvPr>
        </p:nvSpPr>
        <p:spPr>
          <a:xfrm>
            <a:off x="863600" y="1676400"/>
            <a:ext cx="10496550" cy="238125"/>
          </a:xfrm>
        </p:spPr>
        <p:txBody>
          <a:bodyPr/>
          <a:lstStyle>
            <a:lvl1pPr marL="0" indent="0">
              <a:buNone/>
              <a:defRPr lang="en-IE" sz="1200" b="1" kern="1200" dirty="0">
                <a:solidFill>
                  <a:schemeClr val="tx1"/>
                </a:solidFill>
                <a:latin typeface="+mn-lt"/>
                <a:ea typeface="Karla" pitchFamily="2" charset="0"/>
                <a:cs typeface="+mn-cs"/>
              </a:defRPr>
            </a:lvl1pPr>
          </a:lstStyle>
          <a:p>
            <a:pPr lvl="0"/>
            <a:r>
              <a:rPr lang="en-US"/>
              <a:t>Click to edit CHART HEADING text styles</a:t>
            </a:r>
            <a:endParaRPr lang="en-IE"/>
          </a:p>
        </p:txBody>
      </p:sp>
      <p:grpSp>
        <p:nvGrpSpPr>
          <p:cNvPr id="3" name="Group 10">
            <a:extLst>
              <a:ext uri="{FF2B5EF4-FFF2-40B4-BE49-F238E27FC236}">
                <a16:creationId xmlns:a16="http://schemas.microsoft.com/office/drawing/2014/main" id="{B29D0DC8-2AE9-937D-3146-5F7535918A12}"/>
              </a:ext>
            </a:extLst>
          </p:cNvPr>
          <p:cNvGrpSpPr>
            <a:grpSpLocks noChangeAspect="1"/>
          </p:cNvGrpSpPr>
          <p:nvPr userDrawn="1"/>
        </p:nvGrpSpPr>
        <p:grpSpPr bwMode="auto">
          <a:xfrm>
            <a:off x="10925175" y="0"/>
            <a:ext cx="1266825" cy="435472"/>
            <a:chOff x="1982" y="2201"/>
            <a:chExt cx="960" cy="330"/>
          </a:xfrm>
          <a:solidFill>
            <a:srgbClr val="1C5362">
              <a:alpha val="50196"/>
            </a:srgbClr>
          </a:solidFill>
        </p:grpSpPr>
        <p:sp>
          <p:nvSpPr>
            <p:cNvPr id="8" name="Freeform 12">
              <a:extLst>
                <a:ext uri="{FF2B5EF4-FFF2-40B4-BE49-F238E27FC236}">
                  <a16:creationId xmlns:a16="http://schemas.microsoft.com/office/drawing/2014/main" id="{ADB8D69E-BB01-3F1B-856F-9C11446555B3}"/>
                </a:ext>
              </a:extLst>
            </p:cNvPr>
            <p:cNvSpPr>
              <a:spLocks/>
            </p:cNvSpPr>
            <p:nvPr/>
          </p:nvSpPr>
          <p:spPr bwMode="auto">
            <a:xfrm>
              <a:off x="1982" y="2201"/>
              <a:ext cx="960" cy="330"/>
            </a:xfrm>
            <a:custGeom>
              <a:avLst/>
              <a:gdLst>
                <a:gd name="T0" fmla="*/ 41 w 402"/>
                <a:gd name="T1" fmla="*/ 72 h 136"/>
                <a:gd name="T2" fmla="*/ 203 w 402"/>
                <a:gd name="T3" fmla="*/ 110 h 136"/>
                <a:gd name="T4" fmla="*/ 402 w 402"/>
                <a:gd name="T5" fmla="*/ 78 h 136"/>
                <a:gd name="T6" fmla="*/ 402 w 402"/>
                <a:gd name="T7" fmla="*/ 0 h 136"/>
                <a:gd name="T8" fmla="*/ 0 w 402"/>
                <a:gd name="T9" fmla="*/ 0 h 136"/>
                <a:gd name="T10" fmla="*/ 41 w 402"/>
                <a:gd name="T11" fmla="*/ 72 h 136"/>
              </a:gdLst>
              <a:ahLst/>
              <a:cxnLst>
                <a:cxn ang="0">
                  <a:pos x="T0" y="T1"/>
                </a:cxn>
                <a:cxn ang="0">
                  <a:pos x="T2" y="T3"/>
                </a:cxn>
                <a:cxn ang="0">
                  <a:pos x="T4" y="T5"/>
                </a:cxn>
                <a:cxn ang="0">
                  <a:pos x="T6" y="T7"/>
                </a:cxn>
                <a:cxn ang="0">
                  <a:pos x="T8" y="T9"/>
                </a:cxn>
                <a:cxn ang="0">
                  <a:pos x="T10" y="T11"/>
                </a:cxn>
              </a:cxnLst>
              <a:rect l="0" t="0" r="r" b="b"/>
              <a:pathLst>
                <a:path w="402" h="136">
                  <a:moveTo>
                    <a:pt x="41" y="72"/>
                  </a:moveTo>
                  <a:cubicBezTo>
                    <a:pt x="41" y="72"/>
                    <a:pt x="101" y="136"/>
                    <a:pt x="203" y="110"/>
                  </a:cubicBezTo>
                  <a:cubicBezTo>
                    <a:pt x="402" y="78"/>
                    <a:pt x="402" y="78"/>
                    <a:pt x="402" y="78"/>
                  </a:cubicBezTo>
                  <a:cubicBezTo>
                    <a:pt x="402" y="0"/>
                    <a:pt x="402" y="0"/>
                    <a:pt x="402" y="0"/>
                  </a:cubicBezTo>
                  <a:cubicBezTo>
                    <a:pt x="0" y="0"/>
                    <a:pt x="0" y="0"/>
                    <a:pt x="0" y="0"/>
                  </a:cubicBezTo>
                  <a:cubicBezTo>
                    <a:pt x="0" y="0"/>
                    <a:pt x="15" y="47"/>
                    <a:pt x="41" y="72"/>
                  </a:cubicBezTo>
                  <a:close/>
                </a:path>
              </a:pathLst>
            </a:custGeom>
            <a:solidFill>
              <a:schemeClr val="accent2">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 name="Freeform 11">
              <a:extLst>
                <a:ext uri="{FF2B5EF4-FFF2-40B4-BE49-F238E27FC236}">
                  <a16:creationId xmlns:a16="http://schemas.microsoft.com/office/drawing/2014/main" id="{EE0C1913-01CF-6DBC-DE3A-115265665016}"/>
                </a:ext>
              </a:extLst>
            </p:cNvPr>
            <p:cNvSpPr>
              <a:spLocks/>
            </p:cNvSpPr>
            <p:nvPr/>
          </p:nvSpPr>
          <p:spPr bwMode="auto">
            <a:xfrm>
              <a:off x="2011" y="2201"/>
              <a:ext cx="931" cy="175"/>
            </a:xfrm>
            <a:custGeom>
              <a:avLst/>
              <a:gdLst>
                <a:gd name="T0" fmla="*/ 3 w 390"/>
                <a:gd name="T1" fmla="*/ 4 h 72"/>
                <a:gd name="T2" fmla="*/ 111 w 390"/>
                <a:gd name="T3" fmla="*/ 72 h 72"/>
                <a:gd name="T4" fmla="*/ 189 w 390"/>
                <a:gd name="T5" fmla="*/ 66 h 72"/>
                <a:gd name="T6" fmla="*/ 390 w 390"/>
                <a:gd name="T7" fmla="*/ 35 h 72"/>
                <a:gd name="T8" fmla="*/ 390 w 390"/>
                <a:gd name="T9" fmla="*/ 0 h 72"/>
                <a:gd name="T10" fmla="*/ 0 w 390"/>
                <a:gd name="T11" fmla="*/ 0 h 72"/>
                <a:gd name="T12" fmla="*/ 3 w 390"/>
                <a:gd name="T13" fmla="*/ 4 h 72"/>
              </a:gdLst>
              <a:ahLst/>
              <a:cxnLst>
                <a:cxn ang="0">
                  <a:pos x="T0" y="T1"/>
                </a:cxn>
                <a:cxn ang="0">
                  <a:pos x="T2" y="T3"/>
                </a:cxn>
                <a:cxn ang="0">
                  <a:pos x="T4" y="T5"/>
                </a:cxn>
                <a:cxn ang="0">
                  <a:pos x="T6" y="T7"/>
                </a:cxn>
                <a:cxn ang="0">
                  <a:pos x="T8" y="T9"/>
                </a:cxn>
                <a:cxn ang="0">
                  <a:pos x="T10" y="T11"/>
                </a:cxn>
                <a:cxn ang="0">
                  <a:pos x="T12" y="T13"/>
                </a:cxn>
              </a:cxnLst>
              <a:rect l="0" t="0" r="r" b="b"/>
              <a:pathLst>
                <a:path w="390" h="72">
                  <a:moveTo>
                    <a:pt x="3" y="4"/>
                  </a:moveTo>
                  <a:cubicBezTo>
                    <a:pt x="3" y="4"/>
                    <a:pt x="32" y="55"/>
                    <a:pt x="111" y="72"/>
                  </a:cubicBezTo>
                  <a:cubicBezTo>
                    <a:pt x="111" y="72"/>
                    <a:pt x="146" y="72"/>
                    <a:pt x="189" y="66"/>
                  </a:cubicBezTo>
                  <a:cubicBezTo>
                    <a:pt x="390" y="35"/>
                    <a:pt x="390" y="35"/>
                    <a:pt x="390" y="35"/>
                  </a:cubicBezTo>
                  <a:cubicBezTo>
                    <a:pt x="390" y="0"/>
                    <a:pt x="390" y="0"/>
                    <a:pt x="390" y="0"/>
                  </a:cubicBezTo>
                  <a:cubicBezTo>
                    <a:pt x="0" y="0"/>
                    <a:pt x="0" y="0"/>
                    <a:pt x="0" y="0"/>
                  </a:cubicBezTo>
                  <a:lnTo>
                    <a:pt x="3" y="4"/>
                  </a:lnTo>
                  <a:close/>
                </a:path>
              </a:pathLst>
            </a:custGeom>
            <a:solidFill>
              <a:srgbClr val="6C83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 name="Freeform 13">
              <a:extLst>
                <a:ext uri="{FF2B5EF4-FFF2-40B4-BE49-F238E27FC236}">
                  <a16:creationId xmlns:a16="http://schemas.microsoft.com/office/drawing/2014/main" id="{3AEA74E5-2239-C1EE-2FE8-C910CEB5B856}"/>
                </a:ext>
              </a:extLst>
            </p:cNvPr>
            <p:cNvSpPr>
              <a:spLocks/>
            </p:cNvSpPr>
            <p:nvPr/>
          </p:nvSpPr>
          <p:spPr bwMode="auto">
            <a:xfrm>
              <a:off x="2453" y="2201"/>
              <a:ext cx="489" cy="292"/>
            </a:xfrm>
            <a:custGeom>
              <a:avLst/>
              <a:gdLst>
                <a:gd name="T0" fmla="*/ 0 w 205"/>
                <a:gd name="T1" fmla="*/ 0 h 120"/>
                <a:gd name="T2" fmla="*/ 205 w 205"/>
                <a:gd name="T3" fmla="*/ 82 h 120"/>
                <a:gd name="T4" fmla="*/ 205 w 205"/>
                <a:gd name="T5" fmla="*/ 0 h 120"/>
                <a:gd name="T6" fmla="*/ 10 w 205"/>
                <a:gd name="T7" fmla="*/ 0 h 120"/>
                <a:gd name="T8" fmla="*/ 0 w 205"/>
                <a:gd name="T9" fmla="*/ 0 h 120"/>
              </a:gdLst>
              <a:ahLst/>
              <a:cxnLst>
                <a:cxn ang="0">
                  <a:pos x="T0" y="T1"/>
                </a:cxn>
                <a:cxn ang="0">
                  <a:pos x="T2" y="T3"/>
                </a:cxn>
                <a:cxn ang="0">
                  <a:pos x="T4" y="T5"/>
                </a:cxn>
                <a:cxn ang="0">
                  <a:pos x="T6" y="T7"/>
                </a:cxn>
                <a:cxn ang="0">
                  <a:pos x="T8" y="T9"/>
                </a:cxn>
              </a:cxnLst>
              <a:rect l="0" t="0" r="r" b="b"/>
              <a:pathLst>
                <a:path w="205" h="120">
                  <a:moveTo>
                    <a:pt x="0" y="0"/>
                  </a:moveTo>
                  <a:cubicBezTo>
                    <a:pt x="0" y="0"/>
                    <a:pt x="45" y="120"/>
                    <a:pt x="205" y="82"/>
                  </a:cubicBezTo>
                  <a:cubicBezTo>
                    <a:pt x="205" y="0"/>
                    <a:pt x="205" y="0"/>
                    <a:pt x="205" y="0"/>
                  </a:cubicBezTo>
                  <a:cubicBezTo>
                    <a:pt x="10" y="0"/>
                    <a:pt x="10" y="0"/>
                    <a:pt x="10" y="0"/>
                  </a:cubicBezTo>
                  <a:lnTo>
                    <a:pt x="0" y="0"/>
                  </a:lnTo>
                  <a:close/>
                </a:path>
              </a:pathLst>
            </a:custGeom>
            <a:solidFill>
              <a:schemeClr val="accent6">
                <a:alpha val="5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1895581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layout 3/4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6772F-B122-43BB-8552-66A8BAAD419C}"/>
              </a:ext>
            </a:extLst>
          </p:cNvPr>
          <p:cNvSpPr>
            <a:spLocks noGrp="1"/>
          </p:cNvSpPr>
          <p:nvPr>
            <p:ph type="title"/>
          </p:nvPr>
        </p:nvSpPr>
        <p:spPr/>
        <p:txBody>
          <a:bodyPr/>
          <a:lstStyle/>
          <a:p>
            <a:r>
              <a:rPr lang="en-US"/>
              <a:t>Click to edit Master title style</a:t>
            </a:r>
            <a:endParaRPr lang="en-AU"/>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10801350" cy="370934"/>
          </a:xfrm>
        </p:spPr>
        <p:txBody>
          <a:bodyPr/>
          <a:lstStyle>
            <a:lvl1pPr marL="0" indent="0">
              <a:buNone/>
              <a:defRPr sz="1600" b="0">
                <a:solidFill>
                  <a:schemeClr val="tx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9" name="Text Placeholder 8">
            <a:extLst>
              <a:ext uri="{FF2B5EF4-FFF2-40B4-BE49-F238E27FC236}">
                <a16:creationId xmlns:a16="http://schemas.microsoft.com/office/drawing/2014/main" id="{2048A6E2-B93F-4513-8EBE-6CFA62BBB9AF}"/>
              </a:ext>
            </a:extLst>
          </p:cNvPr>
          <p:cNvSpPr>
            <a:spLocks noGrp="1"/>
          </p:cNvSpPr>
          <p:nvPr>
            <p:ph type="body" sz="quarter" idx="13"/>
          </p:nvPr>
        </p:nvSpPr>
        <p:spPr>
          <a:xfrm>
            <a:off x="695325" y="1557338"/>
            <a:ext cx="2447925" cy="4427537"/>
          </a:xfrm>
        </p:spPr>
        <p:txBody>
          <a:bodyPr numCol="1" spcCol="360000"/>
          <a:lstStyle>
            <a:lvl1pPr>
              <a:buClrTx/>
              <a:defRPr>
                <a:solidFill>
                  <a:srgbClr val="000000"/>
                </a:solidFill>
              </a:defRPr>
            </a:lvl1pPr>
            <a:lvl2pPr>
              <a:defRPr>
                <a:solidFill>
                  <a:srgbClr val="000000"/>
                </a:solidFill>
              </a:defRPr>
            </a:lvl2pPr>
            <a:lvl3pPr>
              <a:spcAft>
                <a:spcPts val="600"/>
              </a:spcAft>
              <a:defRPr sz="1400"/>
            </a:lvl3pPr>
            <a:lvl4pPr marL="171450" indent="-171450">
              <a:buFont typeface="Arial" panose="020B0604020202020204" pitchFamily="34" charset="0"/>
              <a:buChar char="•"/>
              <a:defRPr/>
            </a:lvl4pPr>
            <a:lvl5pPr>
              <a:defRPr/>
            </a:lvl5pPr>
          </a:lstStyle>
          <a:p>
            <a:pPr lvl="0"/>
            <a:r>
              <a:rPr lang="en-US"/>
              <a:t>Click to edit Master text styles</a:t>
            </a:r>
          </a:p>
        </p:txBody>
      </p:sp>
      <p:sp>
        <p:nvSpPr>
          <p:cNvPr id="4" name="Rectangle 3">
            <a:extLst>
              <a:ext uri="{FF2B5EF4-FFF2-40B4-BE49-F238E27FC236}">
                <a16:creationId xmlns:a16="http://schemas.microsoft.com/office/drawing/2014/main" id="{6748E277-6A45-1D84-EEEA-93D35E89F702}"/>
              </a:ext>
            </a:extLst>
          </p:cNvPr>
          <p:cNvSpPr/>
          <p:nvPr userDrawn="1"/>
        </p:nvSpPr>
        <p:spPr>
          <a:xfrm>
            <a:off x="3467100" y="1557338"/>
            <a:ext cx="8029575" cy="4412519"/>
          </a:xfrm>
          <a:prstGeom prst="rect">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xt Placeholder 4">
            <a:extLst>
              <a:ext uri="{FF2B5EF4-FFF2-40B4-BE49-F238E27FC236}">
                <a16:creationId xmlns:a16="http://schemas.microsoft.com/office/drawing/2014/main" id="{506121BE-458F-A0E2-C0A2-3F80E939C4C6}"/>
              </a:ext>
            </a:extLst>
          </p:cNvPr>
          <p:cNvSpPr>
            <a:spLocks noGrp="1"/>
          </p:cNvSpPr>
          <p:nvPr>
            <p:ph type="body" sz="quarter" idx="16" hasCustomPrompt="1"/>
          </p:nvPr>
        </p:nvSpPr>
        <p:spPr>
          <a:xfrm>
            <a:off x="3602036" y="1676400"/>
            <a:ext cx="7758114" cy="194311"/>
          </a:xfrm>
        </p:spPr>
        <p:txBody>
          <a:bodyPr/>
          <a:lstStyle>
            <a:lvl1pPr marL="0" indent="0">
              <a:buNone/>
              <a:defRPr lang="en-IE" sz="1200" b="1" kern="1200" dirty="0">
                <a:solidFill>
                  <a:schemeClr val="tx1"/>
                </a:solidFill>
                <a:latin typeface="+mn-lt"/>
                <a:ea typeface="Karla" pitchFamily="2" charset="0"/>
                <a:cs typeface="+mn-cs"/>
              </a:defRPr>
            </a:lvl1pPr>
          </a:lstStyle>
          <a:p>
            <a:pPr lvl="0"/>
            <a:r>
              <a:rPr lang="en-US"/>
              <a:t>Click to edit CHART HEADING text styles</a:t>
            </a:r>
            <a:endParaRPr lang="en-IE"/>
          </a:p>
        </p:txBody>
      </p:sp>
      <p:grpSp>
        <p:nvGrpSpPr>
          <p:cNvPr id="8" name="Group 10">
            <a:extLst>
              <a:ext uri="{FF2B5EF4-FFF2-40B4-BE49-F238E27FC236}">
                <a16:creationId xmlns:a16="http://schemas.microsoft.com/office/drawing/2014/main" id="{0DCCE785-5F31-635E-6A11-91D94710B52C}"/>
              </a:ext>
            </a:extLst>
          </p:cNvPr>
          <p:cNvGrpSpPr>
            <a:grpSpLocks noChangeAspect="1"/>
          </p:cNvGrpSpPr>
          <p:nvPr userDrawn="1"/>
        </p:nvGrpSpPr>
        <p:grpSpPr bwMode="auto">
          <a:xfrm>
            <a:off x="10925175" y="0"/>
            <a:ext cx="1266825" cy="435472"/>
            <a:chOff x="1982" y="2201"/>
            <a:chExt cx="960" cy="330"/>
          </a:xfrm>
          <a:solidFill>
            <a:srgbClr val="1C5362">
              <a:alpha val="50196"/>
            </a:srgbClr>
          </a:solidFill>
        </p:grpSpPr>
        <p:sp>
          <p:nvSpPr>
            <p:cNvPr id="10" name="Freeform 12">
              <a:extLst>
                <a:ext uri="{FF2B5EF4-FFF2-40B4-BE49-F238E27FC236}">
                  <a16:creationId xmlns:a16="http://schemas.microsoft.com/office/drawing/2014/main" id="{38509974-128F-9C6C-7015-67CEDA2A68A1}"/>
                </a:ext>
              </a:extLst>
            </p:cNvPr>
            <p:cNvSpPr>
              <a:spLocks/>
            </p:cNvSpPr>
            <p:nvPr/>
          </p:nvSpPr>
          <p:spPr bwMode="auto">
            <a:xfrm>
              <a:off x="1982" y="2201"/>
              <a:ext cx="960" cy="330"/>
            </a:xfrm>
            <a:custGeom>
              <a:avLst/>
              <a:gdLst>
                <a:gd name="T0" fmla="*/ 41 w 402"/>
                <a:gd name="T1" fmla="*/ 72 h 136"/>
                <a:gd name="T2" fmla="*/ 203 w 402"/>
                <a:gd name="T3" fmla="*/ 110 h 136"/>
                <a:gd name="T4" fmla="*/ 402 w 402"/>
                <a:gd name="T5" fmla="*/ 78 h 136"/>
                <a:gd name="T6" fmla="*/ 402 w 402"/>
                <a:gd name="T7" fmla="*/ 0 h 136"/>
                <a:gd name="T8" fmla="*/ 0 w 402"/>
                <a:gd name="T9" fmla="*/ 0 h 136"/>
                <a:gd name="T10" fmla="*/ 41 w 402"/>
                <a:gd name="T11" fmla="*/ 72 h 136"/>
              </a:gdLst>
              <a:ahLst/>
              <a:cxnLst>
                <a:cxn ang="0">
                  <a:pos x="T0" y="T1"/>
                </a:cxn>
                <a:cxn ang="0">
                  <a:pos x="T2" y="T3"/>
                </a:cxn>
                <a:cxn ang="0">
                  <a:pos x="T4" y="T5"/>
                </a:cxn>
                <a:cxn ang="0">
                  <a:pos x="T6" y="T7"/>
                </a:cxn>
                <a:cxn ang="0">
                  <a:pos x="T8" y="T9"/>
                </a:cxn>
                <a:cxn ang="0">
                  <a:pos x="T10" y="T11"/>
                </a:cxn>
              </a:cxnLst>
              <a:rect l="0" t="0" r="r" b="b"/>
              <a:pathLst>
                <a:path w="402" h="136">
                  <a:moveTo>
                    <a:pt x="41" y="72"/>
                  </a:moveTo>
                  <a:cubicBezTo>
                    <a:pt x="41" y="72"/>
                    <a:pt x="101" y="136"/>
                    <a:pt x="203" y="110"/>
                  </a:cubicBezTo>
                  <a:cubicBezTo>
                    <a:pt x="402" y="78"/>
                    <a:pt x="402" y="78"/>
                    <a:pt x="402" y="78"/>
                  </a:cubicBezTo>
                  <a:cubicBezTo>
                    <a:pt x="402" y="0"/>
                    <a:pt x="402" y="0"/>
                    <a:pt x="402" y="0"/>
                  </a:cubicBezTo>
                  <a:cubicBezTo>
                    <a:pt x="0" y="0"/>
                    <a:pt x="0" y="0"/>
                    <a:pt x="0" y="0"/>
                  </a:cubicBezTo>
                  <a:cubicBezTo>
                    <a:pt x="0" y="0"/>
                    <a:pt x="15" y="47"/>
                    <a:pt x="41" y="72"/>
                  </a:cubicBezTo>
                  <a:close/>
                </a:path>
              </a:pathLst>
            </a:custGeom>
            <a:solidFill>
              <a:schemeClr val="accent2">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 name="Freeform 11">
              <a:extLst>
                <a:ext uri="{FF2B5EF4-FFF2-40B4-BE49-F238E27FC236}">
                  <a16:creationId xmlns:a16="http://schemas.microsoft.com/office/drawing/2014/main" id="{6F4AC74E-585A-349A-BE89-D433937B4F2F}"/>
                </a:ext>
              </a:extLst>
            </p:cNvPr>
            <p:cNvSpPr>
              <a:spLocks/>
            </p:cNvSpPr>
            <p:nvPr/>
          </p:nvSpPr>
          <p:spPr bwMode="auto">
            <a:xfrm>
              <a:off x="2011" y="2201"/>
              <a:ext cx="931" cy="175"/>
            </a:xfrm>
            <a:custGeom>
              <a:avLst/>
              <a:gdLst>
                <a:gd name="T0" fmla="*/ 3 w 390"/>
                <a:gd name="T1" fmla="*/ 4 h 72"/>
                <a:gd name="T2" fmla="*/ 111 w 390"/>
                <a:gd name="T3" fmla="*/ 72 h 72"/>
                <a:gd name="T4" fmla="*/ 189 w 390"/>
                <a:gd name="T5" fmla="*/ 66 h 72"/>
                <a:gd name="T6" fmla="*/ 390 w 390"/>
                <a:gd name="T7" fmla="*/ 35 h 72"/>
                <a:gd name="T8" fmla="*/ 390 w 390"/>
                <a:gd name="T9" fmla="*/ 0 h 72"/>
                <a:gd name="T10" fmla="*/ 0 w 390"/>
                <a:gd name="T11" fmla="*/ 0 h 72"/>
                <a:gd name="T12" fmla="*/ 3 w 390"/>
                <a:gd name="T13" fmla="*/ 4 h 72"/>
              </a:gdLst>
              <a:ahLst/>
              <a:cxnLst>
                <a:cxn ang="0">
                  <a:pos x="T0" y="T1"/>
                </a:cxn>
                <a:cxn ang="0">
                  <a:pos x="T2" y="T3"/>
                </a:cxn>
                <a:cxn ang="0">
                  <a:pos x="T4" y="T5"/>
                </a:cxn>
                <a:cxn ang="0">
                  <a:pos x="T6" y="T7"/>
                </a:cxn>
                <a:cxn ang="0">
                  <a:pos x="T8" y="T9"/>
                </a:cxn>
                <a:cxn ang="0">
                  <a:pos x="T10" y="T11"/>
                </a:cxn>
                <a:cxn ang="0">
                  <a:pos x="T12" y="T13"/>
                </a:cxn>
              </a:cxnLst>
              <a:rect l="0" t="0" r="r" b="b"/>
              <a:pathLst>
                <a:path w="390" h="72">
                  <a:moveTo>
                    <a:pt x="3" y="4"/>
                  </a:moveTo>
                  <a:cubicBezTo>
                    <a:pt x="3" y="4"/>
                    <a:pt x="32" y="55"/>
                    <a:pt x="111" y="72"/>
                  </a:cubicBezTo>
                  <a:cubicBezTo>
                    <a:pt x="111" y="72"/>
                    <a:pt x="146" y="72"/>
                    <a:pt x="189" y="66"/>
                  </a:cubicBezTo>
                  <a:cubicBezTo>
                    <a:pt x="390" y="35"/>
                    <a:pt x="390" y="35"/>
                    <a:pt x="390" y="35"/>
                  </a:cubicBezTo>
                  <a:cubicBezTo>
                    <a:pt x="390" y="0"/>
                    <a:pt x="390" y="0"/>
                    <a:pt x="390" y="0"/>
                  </a:cubicBezTo>
                  <a:cubicBezTo>
                    <a:pt x="0" y="0"/>
                    <a:pt x="0" y="0"/>
                    <a:pt x="0" y="0"/>
                  </a:cubicBezTo>
                  <a:lnTo>
                    <a:pt x="3" y="4"/>
                  </a:lnTo>
                  <a:close/>
                </a:path>
              </a:pathLst>
            </a:custGeom>
            <a:solidFill>
              <a:srgbClr val="6C83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 name="Freeform 13">
              <a:extLst>
                <a:ext uri="{FF2B5EF4-FFF2-40B4-BE49-F238E27FC236}">
                  <a16:creationId xmlns:a16="http://schemas.microsoft.com/office/drawing/2014/main" id="{F575F428-3B1F-1348-CDB9-A66B54D30938}"/>
                </a:ext>
              </a:extLst>
            </p:cNvPr>
            <p:cNvSpPr>
              <a:spLocks/>
            </p:cNvSpPr>
            <p:nvPr/>
          </p:nvSpPr>
          <p:spPr bwMode="auto">
            <a:xfrm>
              <a:off x="2453" y="2201"/>
              <a:ext cx="489" cy="292"/>
            </a:xfrm>
            <a:custGeom>
              <a:avLst/>
              <a:gdLst>
                <a:gd name="T0" fmla="*/ 0 w 205"/>
                <a:gd name="T1" fmla="*/ 0 h 120"/>
                <a:gd name="T2" fmla="*/ 205 w 205"/>
                <a:gd name="T3" fmla="*/ 82 h 120"/>
                <a:gd name="T4" fmla="*/ 205 w 205"/>
                <a:gd name="T5" fmla="*/ 0 h 120"/>
                <a:gd name="T6" fmla="*/ 10 w 205"/>
                <a:gd name="T7" fmla="*/ 0 h 120"/>
                <a:gd name="T8" fmla="*/ 0 w 205"/>
                <a:gd name="T9" fmla="*/ 0 h 120"/>
              </a:gdLst>
              <a:ahLst/>
              <a:cxnLst>
                <a:cxn ang="0">
                  <a:pos x="T0" y="T1"/>
                </a:cxn>
                <a:cxn ang="0">
                  <a:pos x="T2" y="T3"/>
                </a:cxn>
                <a:cxn ang="0">
                  <a:pos x="T4" y="T5"/>
                </a:cxn>
                <a:cxn ang="0">
                  <a:pos x="T6" y="T7"/>
                </a:cxn>
                <a:cxn ang="0">
                  <a:pos x="T8" y="T9"/>
                </a:cxn>
              </a:cxnLst>
              <a:rect l="0" t="0" r="r" b="b"/>
              <a:pathLst>
                <a:path w="205" h="120">
                  <a:moveTo>
                    <a:pt x="0" y="0"/>
                  </a:moveTo>
                  <a:cubicBezTo>
                    <a:pt x="0" y="0"/>
                    <a:pt x="45" y="120"/>
                    <a:pt x="205" y="82"/>
                  </a:cubicBezTo>
                  <a:cubicBezTo>
                    <a:pt x="205" y="0"/>
                    <a:pt x="205" y="0"/>
                    <a:pt x="205" y="0"/>
                  </a:cubicBezTo>
                  <a:cubicBezTo>
                    <a:pt x="10" y="0"/>
                    <a:pt x="10" y="0"/>
                    <a:pt x="10" y="0"/>
                  </a:cubicBezTo>
                  <a:lnTo>
                    <a:pt x="0" y="0"/>
                  </a:lnTo>
                  <a:close/>
                </a:path>
              </a:pathLst>
            </a:custGeom>
            <a:solidFill>
              <a:schemeClr val="accent6">
                <a:alpha val="5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3" name="Text Placeholder 5">
            <a:extLst>
              <a:ext uri="{FF2B5EF4-FFF2-40B4-BE49-F238E27FC236}">
                <a16:creationId xmlns:a16="http://schemas.microsoft.com/office/drawing/2014/main" id="{053BD99E-C4CA-BC75-FD37-DB9304FEDDF2}"/>
              </a:ext>
            </a:extLst>
          </p:cNvPr>
          <p:cNvSpPr>
            <a:spLocks noGrp="1"/>
          </p:cNvSpPr>
          <p:nvPr>
            <p:ph type="body" sz="quarter" idx="14" hasCustomPrompt="1"/>
          </p:nvPr>
        </p:nvSpPr>
        <p:spPr>
          <a:xfrm>
            <a:off x="2019300" y="6088919"/>
            <a:ext cx="8896350" cy="318231"/>
          </a:xfrm>
        </p:spPr>
        <p:txBody>
          <a:bodyPr anchor="b"/>
          <a:lstStyle>
            <a:lvl1pPr marL="0" indent="0" defTabSz="530225">
              <a:lnSpc>
                <a:spcPct val="90000"/>
              </a:lnSpc>
              <a:spcBef>
                <a:spcPts val="0"/>
              </a:spcBef>
              <a:spcAft>
                <a:spcPts val="200"/>
              </a:spcAft>
              <a:buNone/>
              <a:defRPr sz="700" b="0">
                <a:sym typeface="Wingdings 3" panose="05040102010807070707" pitchFamily="18" charset="2"/>
              </a:defRPr>
            </a:lvl1pPr>
          </a:lstStyle>
          <a:p>
            <a:pPr lvl="0"/>
            <a:r>
              <a:rPr lang="en-US"/>
              <a:t>Base: Insert base  </a:t>
            </a:r>
            <a:r>
              <a:rPr lang="en-GB"/>
              <a:t>|   significantly higher / lower at p&lt;.05 versus overall average  | *Caution, base &lt; n=30 </a:t>
            </a:r>
            <a:endParaRPr lang="en-US"/>
          </a:p>
          <a:p>
            <a:pPr lvl="0"/>
            <a:r>
              <a:rPr lang="en-US"/>
              <a:t>Question:	x	</a:t>
            </a:r>
            <a:endParaRPr lang="en-IE"/>
          </a:p>
        </p:txBody>
      </p:sp>
    </p:spTree>
    <p:extLst>
      <p:ext uri="{BB962C8B-B14F-4D97-AF65-F5344CB8AC3E}">
        <p14:creationId xmlns:p14="http://schemas.microsoft.com/office/powerpoint/2010/main" val="2102325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hart layout 1/2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6772F-B122-43BB-8552-66A8BAAD419C}"/>
              </a:ext>
            </a:extLst>
          </p:cNvPr>
          <p:cNvSpPr>
            <a:spLocks noGrp="1"/>
          </p:cNvSpPr>
          <p:nvPr>
            <p:ph type="title"/>
          </p:nvPr>
        </p:nvSpPr>
        <p:spPr/>
        <p:txBody>
          <a:bodyPr/>
          <a:lstStyle/>
          <a:p>
            <a:r>
              <a:rPr lang="en-US"/>
              <a:t>Click to edit Master title style</a:t>
            </a:r>
            <a:endParaRPr lang="en-AU"/>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10801350" cy="370934"/>
          </a:xfrm>
        </p:spPr>
        <p:txBody>
          <a:bodyPr/>
          <a:lstStyle>
            <a:lvl1pPr marL="0" indent="0">
              <a:buNone/>
              <a:defRPr sz="1600" b="0">
                <a:solidFill>
                  <a:schemeClr val="tx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9" name="Text Placeholder 8">
            <a:extLst>
              <a:ext uri="{FF2B5EF4-FFF2-40B4-BE49-F238E27FC236}">
                <a16:creationId xmlns:a16="http://schemas.microsoft.com/office/drawing/2014/main" id="{2048A6E2-B93F-4513-8EBE-6CFA62BBB9AF}"/>
              </a:ext>
            </a:extLst>
          </p:cNvPr>
          <p:cNvSpPr>
            <a:spLocks noGrp="1"/>
          </p:cNvSpPr>
          <p:nvPr>
            <p:ph type="body" sz="quarter" idx="13"/>
          </p:nvPr>
        </p:nvSpPr>
        <p:spPr>
          <a:xfrm>
            <a:off x="695325" y="1557338"/>
            <a:ext cx="5221287" cy="4427537"/>
          </a:xfrm>
        </p:spPr>
        <p:txBody>
          <a:bodyPr numCol="2" spcCol="360000"/>
          <a:lstStyle>
            <a:lvl1pPr>
              <a:buClrTx/>
              <a:defRPr>
                <a:solidFill>
                  <a:srgbClr val="000000"/>
                </a:solidFill>
              </a:defRPr>
            </a:lvl1pPr>
            <a:lvl2pPr>
              <a:defRPr>
                <a:solidFill>
                  <a:srgbClr val="000000"/>
                </a:solidFill>
              </a:defRPr>
            </a:lvl2pPr>
            <a:lvl3pPr>
              <a:spcAft>
                <a:spcPts val="600"/>
              </a:spcAft>
              <a:defRPr sz="1400"/>
            </a:lvl3pPr>
            <a:lvl4pPr marL="171450" indent="-171450">
              <a:buFont typeface="Arial" panose="020B0604020202020204" pitchFamily="34" charset="0"/>
              <a:buChar char="•"/>
              <a:defRPr/>
            </a:lvl4pPr>
            <a:lvl5pPr>
              <a:defRPr/>
            </a:lvl5pPr>
          </a:lstStyle>
          <a:p>
            <a:pPr lvl="0"/>
            <a:r>
              <a:rPr lang="en-US"/>
              <a:t>Click to edit Master text styles</a:t>
            </a:r>
          </a:p>
        </p:txBody>
      </p:sp>
      <p:sp>
        <p:nvSpPr>
          <p:cNvPr id="4" name="Rectangle 3">
            <a:extLst>
              <a:ext uri="{FF2B5EF4-FFF2-40B4-BE49-F238E27FC236}">
                <a16:creationId xmlns:a16="http://schemas.microsoft.com/office/drawing/2014/main" id="{6748E277-6A45-1D84-EEEA-93D35E89F702}"/>
              </a:ext>
            </a:extLst>
          </p:cNvPr>
          <p:cNvSpPr/>
          <p:nvPr userDrawn="1"/>
        </p:nvSpPr>
        <p:spPr>
          <a:xfrm>
            <a:off x="6275388" y="1557338"/>
            <a:ext cx="5221287" cy="4412519"/>
          </a:xfrm>
          <a:prstGeom prst="rect">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4">
            <a:extLst>
              <a:ext uri="{FF2B5EF4-FFF2-40B4-BE49-F238E27FC236}">
                <a16:creationId xmlns:a16="http://schemas.microsoft.com/office/drawing/2014/main" id="{F058C039-EECE-7F01-EBA7-A10FCFD28646}"/>
              </a:ext>
            </a:extLst>
          </p:cNvPr>
          <p:cNvSpPr>
            <a:spLocks noGrp="1"/>
          </p:cNvSpPr>
          <p:nvPr>
            <p:ph type="body" sz="quarter" idx="16" hasCustomPrompt="1"/>
          </p:nvPr>
        </p:nvSpPr>
        <p:spPr>
          <a:xfrm>
            <a:off x="6412708" y="1676400"/>
            <a:ext cx="4947442" cy="215900"/>
          </a:xfrm>
        </p:spPr>
        <p:txBody>
          <a:bodyPr/>
          <a:lstStyle>
            <a:lvl1pPr marL="0" indent="0">
              <a:buNone/>
              <a:defRPr lang="en-IE" sz="1200" b="1" kern="1200" dirty="0">
                <a:solidFill>
                  <a:schemeClr val="tx1"/>
                </a:solidFill>
                <a:latin typeface="+mn-lt"/>
                <a:ea typeface="Karla" pitchFamily="2" charset="0"/>
                <a:cs typeface="+mn-cs"/>
              </a:defRPr>
            </a:lvl1pPr>
          </a:lstStyle>
          <a:p>
            <a:pPr lvl="0"/>
            <a:r>
              <a:rPr lang="en-US"/>
              <a:t>Click to edit CHART HEADING text styles</a:t>
            </a:r>
            <a:endParaRPr lang="en-IE"/>
          </a:p>
        </p:txBody>
      </p:sp>
      <p:grpSp>
        <p:nvGrpSpPr>
          <p:cNvPr id="8" name="Group 10">
            <a:extLst>
              <a:ext uri="{FF2B5EF4-FFF2-40B4-BE49-F238E27FC236}">
                <a16:creationId xmlns:a16="http://schemas.microsoft.com/office/drawing/2014/main" id="{F5F8F035-5BF1-6D81-055F-FAEC2CE95DA0}"/>
              </a:ext>
            </a:extLst>
          </p:cNvPr>
          <p:cNvGrpSpPr>
            <a:grpSpLocks noChangeAspect="1"/>
          </p:cNvGrpSpPr>
          <p:nvPr userDrawn="1"/>
        </p:nvGrpSpPr>
        <p:grpSpPr bwMode="auto">
          <a:xfrm>
            <a:off x="10925175" y="0"/>
            <a:ext cx="1266825" cy="435472"/>
            <a:chOff x="1982" y="2201"/>
            <a:chExt cx="960" cy="330"/>
          </a:xfrm>
          <a:solidFill>
            <a:srgbClr val="1C5362">
              <a:alpha val="50196"/>
            </a:srgbClr>
          </a:solidFill>
        </p:grpSpPr>
        <p:sp>
          <p:nvSpPr>
            <p:cNvPr id="10" name="Freeform 12">
              <a:extLst>
                <a:ext uri="{FF2B5EF4-FFF2-40B4-BE49-F238E27FC236}">
                  <a16:creationId xmlns:a16="http://schemas.microsoft.com/office/drawing/2014/main" id="{D761EA24-1CA3-79C2-1794-A4D072B7B232}"/>
                </a:ext>
              </a:extLst>
            </p:cNvPr>
            <p:cNvSpPr>
              <a:spLocks/>
            </p:cNvSpPr>
            <p:nvPr/>
          </p:nvSpPr>
          <p:spPr bwMode="auto">
            <a:xfrm>
              <a:off x="1982" y="2201"/>
              <a:ext cx="960" cy="330"/>
            </a:xfrm>
            <a:custGeom>
              <a:avLst/>
              <a:gdLst>
                <a:gd name="T0" fmla="*/ 41 w 402"/>
                <a:gd name="T1" fmla="*/ 72 h 136"/>
                <a:gd name="T2" fmla="*/ 203 w 402"/>
                <a:gd name="T3" fmla="*/ 110 h 136"/>
                <a:gd name="T4" fmla="*/ 402 w 402"/>
                <a:gd name="T5" fmla="*/ 78 h 136"/>
                <a:gd name="T6" fmla="*/ 402 w 402"/>
                <a:gd name="T7" fmla="*/ 0 h 136"/>
                <a:gd name="T8" fmla="*/ 0 w 402"/>
                <a:gd name="T9" fmla="*/ 0 h 136"/>
                <a:gd name="T10" fmla="*/ 41 w 402"/>
                <a:gd name="T11" fmla="*/ 72 h 136"/>
              </a:gdLst>
              <a:ahLst/>
              <a:cxnLst>
                <a:cxn ang="0">
                  <a:pos x="T0" y="T1"/>
                </a:cxn>
                <a:cxn ang="0">
                  <a:pos x="T2" y="T3"/>
                </a:cxn>
                <a:cxn ang="0">
                  <a:pos x="T4" y="T5"/>
                </a:cxn>
                <a:cxn ang="0">
                  <a:pos x="T6" y="T7"/>
                </a:cxn>
                <a:cxn ang="0">
                  <a:pos x="T8" y="T9"/>
                </a:cxn>
                <a:cxn ang="0">
                  <a:pos x="T10" y="T11"/>
                </a:cxn>
              </a:cxnLst>
              <a:rect l="0" t="0" r="r" b="b"/>
              <a:pathLst>
                <a:path w="402" h="136">
                  <a:moveTo>
                    <a:pt x="41" y="72"/>
                  </a:moveTo>
                  <a:cubicBezTo>
                    <a:pt x="41" y="72"/>
                    <a:pt x="101" y="136"/>
                    <a:pt x="203" y="110"/>
                  </a:cubicBezTo>
                  <a:cubicBezTo>
                    <a:pt x="402" y="78"/>
                    <a:pt x="402" y="78"/>
                    <a:pt x="402" y="78"/>
                  </a:cubicBezTo>
                  <a:cubicBezTo>
                    <a:pt x="402" y="0"/>
                    <a:pt x="402" y="0"/>
                    <a:pt x="402" y="0"/>
                  </a:cubicBezTo>
                  <a:cubicBezTo>
                    <a:pt x="0" y="0"/>
                    <a:pt x="0" y="0"/>
                    <a:pt x="0" y="0"/>
                  </a:cubicBezTo>
                  <a:cubicBezTo>
                    <a:pt x="0" y="0"/>
                    <a:pt x="15" y="47"/>
                    <a:pt x="41" y="72"/>
                  </a:cubicBezTo>
                  <a:close/>
                </a:path>
              </a:pathLst>
            </a:custGeom>
            <a:solidFill>
              <a:schemeClr val="accent2">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 name="Freeform 11">
              <a:extLst>
                <a:ext uri="{FF2B5EF4-FFF2-40B4-BE49-F238E27FC236}">
                  <a16:creationId xmlns:a16="http://schemas.microsoft.com/office/drawing/2014/main" id="{917E2674-804F-0BF1-9812-C4A08BCC5815}"/>
                </a:ext>
              </a:extLst>
            </p:cNvPr>
            <p:cNvSpPr>
              <a:spLocks/>
            </p:cNvSpPr>
            <p:nvPr/>
          </p:nvSpPr>
          <p:spPr bwMode="auto">
            <a:xfrm>
              <a:off x="2011" y="2201"/>
              <a:ext cx="931" cy="175"/>
            </a:xfrm>
            <a:custGeom>
              <a:avLst/>
              <a:gdLst>
                <a:gd name="T0" fmla="*/ 3 w 390"/>
                <a:gd name="T1" fmla="*/ 4 h 72"/>
                <a:gd name="T2" fmla="*/ 111 w 390"/>
                <a:gd name="T3" fmla="*/ 72 h 72"/>
                <a:gd name="T4" fmla="*/ 189 w 390"/>
                <a:gd name="T5" fmla="*/ 66 h 72"/>
                <a:gd name="T6" fmla="*/ 390 w 390"/>
                <a:gd name="T7" fmla="*/ 35 h 72"/>
                <a:gd name="T8" fmla="*/ 390 w 390"/>
                <a:gd name="T9" fmla="*/ 0 h 72"/>
                <a:gd name="T10" fmla="*/ 0 w 390"/>
                <a:gd name="T11" fmla="*/ 0 h 72"/>
                <a:gd name="T12" fmla="*/ 3 w 390"/>
                <a:gd name="T13" fmla="*/ 4 h 72"/>
              </a:gdLst>
              <a:ahLst/>
              <a:cxnLst>
                <a:cxn ang="0">
                  <a:pos x="T0" y="T1"/>
                </a:cxn>
                <a:cxn ang="0">
                  <a:pos x="T2" y="T3"/>
                </a:cxn>
                <a:cxn ang="0">
                  <a:pos x="T4" y="T5"/>
                </a:cxn>
                <a:cxn ang="0">
                  <a:pos x="T6" y="T7"/>
                </a:cxn>
                <a:cxn ang="0">
                  <a:pos x="T8" y="T9"/>
                </a:cxn>
                <a:cxn ang="0">
                  <a:pos x="T10" y="T11"/>
                </a:cxn>
                <a:cxn ang="0">
                  <a:pos x="T12" y="T13"/>
                </a:cxn>
              </a:cxnLst>
              <a:rect l="0" t="0" r="r" b="b"/>
              <a:pathLst>
                <a:path w="390" h="72">
                  <a:moveTo>
                    <a:pt x="3" y="4"/>
                  </a:moveTo>
                  <a:cubicBezTo>
                    <a:pt x="3" y="4"/>
                    <a:pt x="32" y="55"/>
                    <a:pt x="111" y="72"/>
                  </a:cubicBezTo>
                  <a:cubicBezTo>
                    <a:pt x="111" y="72"/>
                    <a:pt x="146" y="72"/>
                    <a:pt x="189" y="66"/>
                  </a:cubicBezTo>
                  <a:cubicBezTo>
                    <a:pt x="390" y="35"/>
                    <a:pt x="390" y="35"/>
                    <a:pt x="390" y="35"/>
                  </a:cubicBezTo>
                  <a:cubicBezTo>
                    <a:pt x="390" y="0"/>
                    <a:pt x="390" y="0"/>
                    <a:pt x="390" y="0"/>
                  </a:cubicBezTo>
                  <a:cubicBezTo>
                    <a:pt x="0" y="0"/>
                    <a:pt x="0" y="0"/>
                    <a:pt x="0" y="0"/>
                  </a:cubicBezTo>
                  <a:lnTo>
                    <a:pt x="3" y="4"/>
                  </a:lnTo>
                  <a:close/>
                </a:path>
              </a:pathLst>
            </a:custGeom>
            <a:solidFill>
              <a:srgbClr val="6C83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 name="Freeform 13">
              <a:extLst>
                <a:ext uri="{FF2B5EF4-FFF2-40B4-BE49-F238E27FC236}">
                  <a16:creationId xmlns:a16="http://schemas.microsoft.com/office/drawing/2014/main" id="{0468EFE9-EA9E-559C-7374-AA0024EA05F7}"/>
                </a:ext>
              </a:extLst>
            </p:cNvPr>
            <p:cNvSpPr>
              <a:spLocks/>
            </p:cNvSpPr>
            <p:nvPr/>
          </p:nvSpPr>
          <p:spPr bwMode="auto">
            <a:xfrm>
              <a:off x="2453" y="2201"/>
              <a:ext cx="489" cy="292"/>
            </a:xfrm>
            <a:custGeom>
              <a:avLst/>
              <a:gdLst>
                <a:gd name="T0" fmla="*/ 0 w 205"/>
                <a:gd name="T1" fmla="*/ 0 h 120"/>
                <a:gd name="T2" fmla="*/ 205 w 205"/>
                <a:gd name="T3" fmla="*/ 82 h 120"/>
                <a:gd name="T4" fmla="*/ 205 w 205"/>
                <a:gd name="T5" fmla="*/ 0 h 120"/>
                <a:gd name="T6" fmla="*/ 10 w 205"/>
                <a:gd name="T7" fmla="*/ 0 h 120"/>
                <a:gd name="T8" fmla="*/ 0 w 205"/>
                <a:gd name="T9" fmla="*/ 0 h 120"/>
              </a:gdLst>
              <a:ahLst/>
              <a:cxnLst>
                <a:cxn ang="0">
                  <a:pos x="T0" y="T1"/>
                </a:cxn>
                <a:cxn ang="0">
                  <a:pos x="T2" y="T3"/>
                </a:cxn>
                <a:cxn ang="0">
                  <a:pos x="T4" y="T5"/>
                </a:cxn>
                <a:cxn ang="0">
                  <a:pos x="T6" y="T7"/>
                </a:cxn>
                <a:cxn ang="0">
                  <a:pos x="T8" y="T9"/>
                </a:cxn>
              </a:cxnLst>
              <a:rect l="0" t="0" r="r" b="b"/>
              <a:pathLst>
                <a:path w="205" h="120">
                  <a:moveTo>
                    <a:pt x="0" y="0"/>
                  </a:moveTo>
                  <a:cubicBezTo>
                    <a:pt x="0" y="0"/>
                    <a:pt x="45" y="120"/>
                    <a:pt x="205" y="82"/>
                  </a:cubicBezTo>
                  <a:cubicBezTo>
                    <a:pt x="205" y="0"/>
                    <a:pt x="205" y="0"/>
                    <a:pt x="205" y="0"/>
                  </a:cubicBezTo>
                  <a:cubicBezTo>
                    <a:pt x="10" y="0"/>
                    <a:pt x="10" y="0"/>
                    <a:pt x="10" y="0"/>
                  </a:cubicBezTo>
                  <a:lnTo>
                    <a:pt x="0" y="0"/>
                  </a:lnTo>
                  <a:close/>
                </a:path>
              </a:pathLst>
            </a:custGeom>
            <a:solidFill>
              <a:schemeClr val="accent6">
                <a:alpha val="5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3" name="Text Placeholder 5">
            <a:extLst>
              <a:ext uri="{FF2B5EF4-FFF2-40B4-BE49-F238E27FC236}">
                <a16:creationId xmlns:a16="http://schemas.microsoft.com/office/drawing/2014/main" id="{33A14451-E088-9CD0-CF33-94E271DA720D}"/>
              </a:ext>
            </a:extLst>
          </p:cNvPr>
          <p:cNvSpPr>
            <a:spLocks noGrp="1"/>
          </p:cNvSpPr>
          <p:nvPr>
            <p:ph type="body" sz="quarter" idx="14" hasCustomPrompt="1"/>
          </p:nvPr>
        </p:nvSpPr>
        <p:spPr>
          <a:xfrm>
            <a:off x="2019300" y="6088919"/>
            <a:ext cx="8896350" cy="318231"/>
          </a:xfrm>
        </p:spPr>
        <p:txBody>
          <a:bodyPr anchor="b"/>
          <a:lstStyle>
            <a:lvl1pPr marL="0" indent="0" defTabSz="530225">
              <a:lnSpc>
                <a:spcPct val="90000"/>
              </a:lnSpc>
              <a:spcBef>
                <a:spcPts val="0"/>
              </a:spcBef>
              <a:spcAft>
                <a:spcPts val="200"/>
              </a:spcAft>
              <a:buNone/>
              <a:defRPr sz="700" b="0">
                <a:sym typeface="Wingdings 3" panose="05040102010807070707" pitchFamily="18" charset="2"/>
              </a:defRPr>
            </a:lvl1pPr>
          </a:lstStyle>
          <a:p>
            <a:pPr lvl="0"/>
            <a:r>
              <a:rPr lang="en-US"/>
              <a:t>Base: Insert base  </a:t>
            </a:r>
            <a:r>
              <a:rPr lang="en-GB"/>
              <a:t>|   significantly higher / lower at p&lt;.05 versus overall average  | *Caution, base &lt; n=30 </a:t>
            </a:r>
            <a:endParaRPr lang="en-US"/>
          </a:p>
          <a:p>
            <a:pPr lvl="0"/>
            <a:r>
              <a:rPr lang="en-US"/>
              <a:t>Question:	x	</a:t>
            </a:r>
            <a:endParaRPr lang="en-IE"/>
          </a:p>
        </p:txBody>
      </p:sp>
    </p:spTree>
    <p:extLst>
      <p:ext uri="{BB962C8B-B14F-4D97-AF65-F5344CB8AC3E}">
        <p14:creationId xmlns:p14="http://schemas.microsoft.com/office/powerpoint/2010/main" val="2232854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layout 1/4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6772F-B122-43BB-8552-66A8BAAD419C}"/>
              </a:ext>
            </a:extLst>
          </p:cNvPr>
          <p:cNvSpPr>
            <a:spLocks noGrp="1"/>
          </p:cNvSpPr>
          <p:nvPr>
            <p:ph type="title"/>
          </p:nvPr>
        </p:nvSpPr>
        <p:spPr/>
        <p:txBody>
          <a:bodyPr/>
          <a:lstStyle/>
          <a:p>
            <a:r>
              <a:rPr lang="en-US"/>
              <a:t>Click to edit Master title style</a:t>
            </a:r>
            <a:endParaRPr lang="en-AU"/>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10801350" cy="370934"/>
          </a:xfrm>
        </p:spPr>
        <p:txBody>
          <a:bodyPr/>
          <a:lstStyle>
            <a:lvl1pPr marL="0" indent="0">
              <a:buNone/>
              <a:defRPr sz="1600" b="0">
                <a:solidFill>
                  <a:schemeClr val="tx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9" name="Text Placeholder 8">
            <a:extLst>
              <a:ext uri="{FF2B5EF4-FFF2-40B4-BE49-F238E27FC236}">
                <a16:creationId xmlns:a16="http://schemas.microsoft.com/office/drawing/2014/main" id="{2048A6E2-B93F-4513-8EBE-6CFA62BBB9AF}"/>
              </a:ext>
            </a:extLst>
          </p:cNvPr>
          <p:cNvSpPr>
            <a:spLocks noGrp="1"/>
          </p:cNvSpPr>
          <p:nvPr>
            <p:ph type="body" sz="quarter" idx="13"/>
          </p:nvPr>
        </p:nvSpPr>
        <p:spPr>
          <a:xfrm>
            <a:off x="695325" y="1557338"/>
            <a:ext cx="8029575" cy="4427537"/>
          </a:xfrm>
        </p:spPr>
        <p:txBody>
          <a:bodyPr numCol="3" spcCol="360000"/>
          <a:lstStyle>
            <a:lvl1pPr>
              <a:buClrTx/>
              <a:defRPr>
                <a:solidFill>
                  <a:srgbClr val="000000"/>
                </a:solidFill>
              </a:defRPr>
            </a:lvl1pPr>
            <a:lvl2pPr>
              <a:defRPr>
                <a:solidFill>
                  <a:srgbClr val="000000"/>
                </a:solidFill>
              </a:defRPr>
            </a:lvl2pPr>
            <a:lvl3pPr>
              <a:spcAft>
                <a:spcPts val="600"/>
              </a:spcAft>
              <a:defRPr sz="1400"/>
            </a:lvl3pPr>
            <a:lvl4pPr marL="171450" indent="-171450">
              <a:buFont typeface="Arial" panose="020B0604020202020204" pitchFamily="34" charset="0"/>
              <a:buChar char="•"/>
              <a:defRPr/>
            </a:lvl4pPr>
            <a:lvl5pPr>
              <a:defRPr/>
            </a:lvl5pPr>
          </a:lstStyle>
          <a:p>
            <a:pPr lvl="0"/>
            <a:r>
              <a:rPr lang="en-US"/>
              <a:t>Click to edit Master text styles</a:t>
            </a:r>
          </a:p>
        </p:txBody>
      </p:sp>
      <p:sp>
        <p:nvSpPr>
          <p:cNvPr id="4" name="Rectangle 3">
            <a:extLst>
              <a:ext uri="{FF2B5EF4-FFF2-40B4-BE49-F238E27FC236}">
                <a16:creationId xmlns:a16="http://schemas.microsoft.com/office/drawing/2014/main" id="{6748E277-6A45-1D84-EEEA-93D35E89F702}"/>
              </a:ext>
            </a:extLst>
          </p:cNvPr>
          <p:cNvSpPr/>
          <p:nvPr userDrawn="1"/>
        </p:nvSpPr>
        <p:spPr>
          <a:xfrm>
            <a:off x="9048750" y="1557338"/>
            <a:ext cx="2447925" cy="4412519"/>
          </a:xfrm>
          <a:prstGeom prst="rect">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4">
            <a:extLst>
              <a:ext uri="{FF2B5EF4-FFF2-40B4-BE49-F238E27FC236}">
                <a16:creationId xmlns:a16="http://schemas.microsoft.com/office/drawing/2014/main" id="{D35A3744-0BF5-A289-DD7D-302B20528339}"/>
              </a:ext>
            </a:extLst>
          </p:cNvPr>
          <p:cNvSpPr>
            <a:spLocks noGrp="1"/>
          </p:cNvSpPr>
          <p:nvPr>
            <p:ph type="body" sz="quarter" idx="16" hasCustomPrompt="1"/>
          </p:nvPr>
        </p:nvSpPr>
        <p:spPr>
          <a:xfrm>
            <a:off x="9175750" y="1676401"/>
            <a:ext cx="2184399" cy="139700"/>
          </a:xfrm>
        </p:spPr>
        <p:txBody>
          <a:bodyPr/>
          <a:lstStyle>
            <a:lvl1pPr marL="0" indent="0">
              <a:buNone/>
              <a:defRPr lang="en-IE" sz="1200" b="1" kern="1200" dirty="0">
                <a:solidFill>
                  <a:schemeClr val="tx1"/>
                </a:solidFill>
                <a:latin typeface="+mn-lt"/>
                <a:ea typeface="Karla" pitchFamily="2" charset="0"/>
                <a:cs typeface="+mn-cs"/>
              </a:defRPr>
            </a:lvl1pPr>
          </a:lstStyle>
          <a:p>
            <a:pPr lvl="0"/>
            <a:r>
              <a:rPr lang="en-US"/>
              <a:t>Click to edit CHART HEADING text styles</a:t>
            </a:r>
            <a:endParaRPr lang="en-IE"/>
          </a:p>
        </p:txBody>
      </p:sp>
      <p:grpSp>
        <p:nvGrpSpPr>
          <p:cNvPr id="8" name="Group 10">
            <a:extLst>
              <a:ext uri="{FF2B5EF4-FFF2-40B4-BE49-F238E27FC236}">
                <a16:creationId xmlns:a16="http://schemas.microsoft.com/office/drawing/2014/main" id="{2525F73A-974A-4B13-9F14-0C43913B7054}"/>
              </a:ext>
            </a:extLst>
          </p:cNvPr>
          <p:cNvGrpSpPr>
            <a:grpSpLocks noChangeAspect="1"/>
          </p:cNvGrpSpPr>
          <p:nvPr userDrawn="1"/>
        </p:nvGrpSpPr>
        <p:grpSpPr bwMode="auto">
          <a:xfrm>
            <a:off x="10925175" y="0"/>
            <a:ext cx="1266825" cy="435472"/>
            <a:chOff x="1982" y="2201"/>
            <a:chExt cx="960" cy="330"/>
          </a:xfrm>
          <a:solidFill>
            <a:srgbClr val="1C5362">
              <a:alpha val="50196"/>
            </a:srgbClr>
          </a:solidFill>
        </p:grpSpPr>
        <p:sp>
          <p:nvSpPr>
            <p:cNvPr id="10" name="Freeform 12">
              <a:extLst>
                <a:ext uri="{FF2B5EF4-FFF2-40B4-BE49-F238E27FC236}">
                  <a16:creationId xmlns:a16="http://schemas.microsoft.com/office/drawing/2014/main" id="{50CF5174-293B-A13C-DAD4-F56DFDDFB0FB}"/>
                </a:ext>
              </a:extLst>
            </p:cNvPr>
            <p:cNvSpPr>
              <a:spLocks/>
            </p:cNvSpPr>
            <p:nvPr/>
          </p:nvSpPr>
          <p:spPr bwMode="auto">
            <a:xfrm>
              <a:off x="1982" y="2201"/>
              <a:ext cx="960" cy="330"/>
            </a:xfrm>
            <a:custGeom>
              <a:avLst/>
              <a:gdLst>
                <a:gd name="T0" fmla="*/ 41 w 402"/>
                <a:gd name="T1" fmla="*/ 72 h 136"/>
                <a:gd name="T2" fmla="*/ 203 w 402"/>
                <a:gd name="T3" fmla="*/ 110 h 136"/>
                <a:gd name="T4" fmla="*/ 402 w 402"/>
                <a:gd name="T5" fmla="*/ 78 h 136"/>
                <a:gd name="T6" fmla="*/ 402 w 402"/>
                <a:gd name="T7" fmla="*/ 0 h 136"/>
                <a:gd name="T8" fmla="*/ 0 w 402"/>
                <a:gd name="T9" fmla="*/ 0 h 136"/>
                <a:gd name="T10" fmla="*/ 41 w 402"/>
                <a:gd name="T11" fmla="*/ 72 h 136"/>
              </a:gdLst>
              <a:ahLst/>
              <a:cxnLst>
                <a:cxn ang="0">
                  <a:pos x="T0" y="T1"/>
                </a:cxn>
                <a:cxn ang="0">
                  <a:pos x="T2" y="T3"/>
                </a:cxn>
                <a:cxn ang="0">
                  <a:pos x="T4" y="T5"/>
                </a:cxn>
                <a:cxn ang="0">
                  <a:pos x="T6" y="T7"/>
                </a:cxn>
                <a:cxn ang="0">
                  <a:pos x="T8" y="T9"/>
                </a:cxn>
                <a:cxn ang="0">
                  <a:pos x="T10" y="T11"/>
                </a:cxn>
              </a:cxnLst>
              <a:rect l="0" t="0" r="r" b="b"/>
              <a:pathLst>
                <a:path w="402" h="136">
                  <a:moveTo>
                    <a:pt x="41" y="72"/>
                  </a:moveTo>
                  <a:cubicBezTo>
                    <a:pt x="41" y="72"/>
                    <a:pt x="101" y="136"/>
                    <a:pt x="203" y="110"/>
                  </a:cubicBezTo>
                  <a:cubicBezTo>
                    <a:pt x="402" y="78"/>
                    <a:pt x="402" y="78"/>
                    <a:pt x="402" y="78"/>
                  </a:cubicBezTo>
                  <a:cubicBezTo>
                    <a:pt x="402" y="0"/>
                    <a:pt x="402" y="0"/>
                    <a:pt x="402" y="0"/>
                  </a:cubicBezTo>
                  <a:cubicBezTo>
                    <a:pt x="0" y="0"/>
                    <a:pt x="0" y="0"/>
                    <a:pt x="0" y="0"/>
                  </a:cubicBezTo>
                  <a:cubicBezTo>
                    <a:pt x="0" y="0"/>
                    <a:pt x="15" y="47"/>
                    <a:pt x="41" y="72"/>
                  </a:cubicBezTo>
                  <a:close/>
                </a:path>
              </a:pathLst>
            </a:custGeom>
            <a:solidFill>
              <a:schemeClr val="accent2">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 name="Freeform 11">
              <a:extLst>
                <a:ext uri="{FF2B5EF4-FFF2-40B4-BE49-F238E27FC236}">
                  <a16:creationId xmlns:a16="http://schemas.microsoft.com/office/drawing/2014/main" id="{71AF182A-82C7-20F7-5305-E269A2FB6CB1}"/>
                </a:ext>
              </a:extLst>
            </p:cNvPr>
            <p:cNvSpPr>
              <a:spLocks/>
            </p:cNvSpPr>
            <p:nvPr/>
          </p:nvSpPr>
          <p:spPr bwMode="auto">
            <a:xfrm>
              <a:off x="2011" y="2201"/>
              <a:ext cx="931" cy="175"/>
            </a:xfrm>
            <a:custGeom>
              <a:avLst/>
              <a:gdLst>
                <a:gd name="T0" fmla="*/ 3 w 390"/>
                <a:gd name="T1" fmla="*/ 4 h 72"/>
                <a:gd name="T2" fmla="*/ 111 w 390"/>
                <a:gd name="T3" fmla="*/ 72 h 72"/>
                <a:gd name="T4" fmla="*/ 189 w 390"/>
                <a:gd name="T5" fmla="*/ 66 h 72"/>
                <a:gd name="T6" fmla="*/ 390 w 390"/>
                <a:gd name="T7" fmla="*/ 35 h 72"/>
                <a:gd name="T8" fmla="*/ 390 w 390"/>
                <a:gd name="T9" fmla="*/ 0 h 72"/>
                <a:gd name="T10" fmla="*/ 0 w 390"/>
                <a:gd name="T11" fmla="*/ 0 h 72"/>
                <a:gd name="T12" fmla="*/ 3 w 390"/>
                <a:gd name="T13" fmla="*/ 4 h 72"/>
              </a:gdLst>
              <a:ahLst/>
              <a:cxnLst>
                <a:cxn ang="0">
                  <a:pos x="T0" y="T1"/>
                </a:cxn>
                <a:cxn ang="0">
                  <a:pos x="T2" y="T3"/>
                </a:cxn>
                <a:cxn ang="0">
                  <a:pos x="T4" y="T5"/>
                </a:cxn>
                <a:cxn ang="0">
                  <a:pos x="T6" y="T7"/>
                </a:cxn>
                <a:cxn ang="0">
                  <a:pos x="T8" y="T9"/>
                </a:cxn>
                <a:cxn ang="0">
                  <a:pos x="T10" y="T11"/>
                </a:cxn>
                <a:cxn ang="0">
                  <a:pos x="T12" y="T13"/>
                </a:cxn>
              </a:cxnLst>
              <a:rect l="0" t="0" r="r" b="b"/>
              <a:pathLst>
                <a:path w="390" h="72">
                  <a:moveTo>
                    <a:pt x="3" y="4"/>
                  </a:moveTo>
                  <a:cubicBezTo>
                    <a:pt x="3" y="4"/>
                    <a:pt x="32" y="55"/>
                    <a:pt x="111" y="72"/>
                  </a:cubicBezTo>
                  <a:cubicBezTo>
                    <a:pt x="111" y="72"/>
                    <a:pt x="146" y="72"/>
                    <a:pt x="189" y="66"/>
                  </a:cubicBezTo>
                  <a:cubicBezTo>
                    <a:pt x="390" y="35"/>
                    <a:pt x="390" y="35"/>
                    <a:pt x="390" y="35"/>
                  </a:cubicBezTo>
                  <a:cubicBezTo>
                    <a:pt x="390" y="0"/>
                    <a:pt x="390" y="0"/>
                    <a:pt x="390" y="0"/>
                  </a:cubicBezTo>
                  <a:cubicBezTo>
                    <a:pt x="0" y="0"/>
                    <a:pt x="0" y="0"/>
                    <a:pt x="0" y="0"/>
                  </a:cubicBezTo>
                  <a:lnTo>
                    <a:pt x="3" y="4"/>
                  </a:lnTo>
                  <a:close/>
                </a:path>
              </a:pathLst>
            </a:custGeom>
            <a:solidFill>
              <a:srgbClr val="6C83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 name="Freeform 13">
              <a:extLst>
                <a:ext uri="{FF2B5EF4-FFF2-40B4-BE49-F238E27FC236}">
                  <a16:creationId xmlns:a16="http://schemas.microsoft.com/office/drawing/2014/main" id="{557124E4-6AF8-8167-FC3B-6BFF9A638937}"/>
                </a:ext>
              </a:extLst>
            </p:cNvPr>
            <p:cNvSpPr>
              <a:spLocks/>
            </p:cNvSpPr>
            <p:nvPr/>
          </p:nvSpPr>
          <p:spPr bwMode="auto">
            <a:xfrm>
              <a:off x="2453" y="2201"/>
              <a:ext cx="489" cy="292"/>
            </a:xfrm>
            <a:custGeom>
              <a:avLst/>
              <a:gdLst>
                <a:gd name="T0" fmla="*/ 0 w 205"/>
                <a:gd name="T1" fmla="*/ 0 h 120"/>
                <a:gd name="T2" fmla="*/ 205 w 205"/>
                <a:gd name="T3" fmla="*/ 82 h 120"/>
                <a:gd name="T4" fmla="*/ 205 w 205"/>
                <a:gd name="T5" fmla="*/ 0 h 120"/>
                <a:gd name="T6" fmla="*/ 10 w 205"/>
                <a:gd name="T7" fmla="*/ 0 h 120"/>
                <a:gd name="T8" fmla="*/ 0 w 205"/>
                <a:gd name="T9" fmla="*/ 0 h 120"/>
              </a:gdLst>
              <a:ahLst/>
              <a:cxnLst>
                <a:cxn ang="0">
                  <a:pos x="T0" y="T1"/>
                </a:cxn>
                <a:cxn ang="0">
                  <a:pos x="T2" y="T3"/>
                </a:cxn>
                <a:cxn ang="0">
                  <a:pos x="T4" y="T5"/>
                </a:cxn>
                <a:cxn ang="0">
                  <a:pos x="T6" y="T7"/>
                </a:cxn>
                <a:cxn ang="0">
                  <a:pos x="T8" y="T9"/>
                </a:cxn>
              </a:cxnLst>
              <a:rect l="0" t="0" r="r" b="b"/>
              <a:pathLst>
                <a:path w="205" h="120">
                  <a:moveTo>
                    <a:pt x="0" y="0"/>
                  </a:moveTo>
                  <a:cubicBezTo>
                    <a:pt x="0" y="0"/>
                    <a:pt x="45" y="120"/>
                    <a:pt x="205" y="82"/>
                  </a:cubicBezTo>
                  <a:cubicBezTo>
                    <a:pt x="205" y="0"/>
                    <a:pt x="205" y="0"/>
                    <a:pt x="205" y="0"/>
                  </a:cubicBezTo>
                  <a:cubicBezTo>
                    <a:pt x="10" y="0"/>
                    <a:pt x="10" y="0"/>
                    <a:pt x="10" y="0"/>
                  </a:cubicBezTo>
                  <a:lnTo>
                    <a:pt x="0" y="0"/>
                  </a:lnTo>
                  <a:close/>
                </a:path>
              </a:pathLst>
            </a:custGeom>
            <a:solidFill>
              <a:schemeClr val="accent6">
                <a:alpha val="5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3" name="Text Placeholder 5">
            <a:extLst>
              <a:ext uri="{FF2B5EF4-FFF2-40B4-BE49-F238E27FC236}">
                <a16:creationId xmlns:a16="http://schemas.microsoft.com/office/drawing/2014/main" id="{5AE62AF2-17DF-25F2-FBCE-FEBECD528C45}"/>
              </a:ext>
            </a:extLst>
          </p:cNvPr>
          <p:cNvSpPr>
            <a:spLocks noGrp="1"/>
          </p:cNvSpPr>
          <p:nvPr>
            <p:ph type="body" sz="quarter" idx="14" hasCustomPrompt="1"/>
          </p:nvPr>
        </p:nvSpPr>
        <p:spPr>
          <a:xfrm>
            <a:off x="2019300" y="6088919"/>
            <a:ext cx="8896350" cy="318231"/>
          </a:xfrm>
        </p:spPr>
        <p:txBody>
          <a:bodyPr anchor="b"/>
          <a:lstStyle>
            <a:lvl1pPr marL="0" indent="0" defTabSz="530225">
              <a:lnSpc>
                <a:spcPct val="90000"/>
              </a:lnSpc>
              <a:spcBef>
                <a:spcPts val="0"/>
              </a:spcBef>
              <a:spcAft>
                <a:spcPts val="200"/>
              </a:spcAft>
              <a:buNone/>
              <a:defRPr sz="700" b="0">
                <a:sym typeface="Wingdings 3" panose="05040102010807070707" pitchFamily="18" charset="2"/>
              </a:defRPr>
            </a:lvl1pPr>
          </a:lstStyle>
          <a:p>
            <a:pPr lvl="0"/>
            <a:r>
              <a:rPr lang="en-US"/>
              <a:t>Base: Insert base  </a:t>
            </a:r>
            <a:r>
              <a:rPr lang="en-GB"/>
              <a:t>|   significantly higher / lower at p&lt;.05 versus overall average  | *Caution, base &lt; n=30 </a:t>
            </a:r>
            <a:endParaRPr lang="en-US"/>
          </a:p>
          <a:p>
            <a:pPr lvl="0"/>
            <a:r>
              <a:rPr lang="en-US"/>
              <a:t>Question:	x	</a:t>
            </a:r>
            <a:endParaRPr lang="en-IE"/>
          </a:p>
        </p:txBody>
      </p:sp>
    </p:spTree>
    <p:extLst>
      <p:ext uri="{BB962C8B-B14F-4D97-AF65-F5344CB8AC3E}">
        <p14:creationId xmlns:p14="http://schemas.microsoft.com/office/powerpoint/2010/main" val="1142993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 layout commentary on to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6772F-B122-43BB-8552-66A8BAAD419C}"/>
              </a:ext>
            </a:extLst>
          </p:cNvPr>
          <p:cNvSpPr>
            <a:spLocks noGrp="1"/>
          </p:cNvSpPr>
          <p:nvPr>
            <p:ph type="title"/>
          </p:nvPr>
        </p:nvSpPr>
        <p:spPr/>
        <p:txBody>
          <a:bodyPr/>
          <a:lstStyle/>
          <a:p>
            <a:r>
              <a:rPr lang="en-US"/>
              <a:t>Click to edit Master title style</a:t>
            </a:r>
            <a:endParaRPr lang="en-AU"/>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10801350" cy="370934"/>
          </a:xfrm>
        </p:spPr>
        <p:txBody>
          <a:bodyPr/>
          <a:lstStyle>
            <a:lvl1pPr marL="0" indent="0">
              <a:buNone/>
              <a:defRPr sz="1600" b="0">
                <a:solidFill>
                  <a:schemeClr val="tx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4" name="Rectangle 3">
            <a:extLst>
              <a:ext uri="{FF2B5EF4-FFF2-40B4-BE49-F238E27FC236}">
                <a16:creationId xmlns:a16="http://schemas.microsoft.com/office/drawing/2014/main" id="{6748E277-6A45-1D84-EEEA-93D35E89F702}"/>
              </a:ext>
            </a:extLst>
          </p:cNvPr>
          <p:cNvSpPr/>
          <p:nvPr userDrawn="1"/>
        </p:nvSpPr>
        <p:spPr>
          <a:xfrm>
            <a:off x="695326" y="2254924"/>
            <a:ext cx="10801350" cy="3729952"/>
          </a:xfrm>
          <a:prstGeom prst="rect">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xt Placeholder 4">
            <a:extLst>
              <a:ext uri="{FF2B5EF4-FFF2-40B4-BE49-F238E27FC236}">
                <a16:creationId xmlns:a16="http://schemas.microsoft.com/office/drawing/2014/main" id="{3B1CDE1E-1112-EE77-DEE3-FFA9A4FE9700}"/>
              </a:ext>
            </a:extLst>
          </p:cNvPr>
          <p:cNvSpPr>
            <a:spLocks noGrp="1"/>
          </p:cNvSpPr>
          <p:nvPr>
            <p:ph type="body" sz="quarter" idx="16" hasCustomPrompt="1"/>
          </p:nvPr>
        </p:nvSpPr>
        <p:spPr>
          <a:xfrm>
            <a:off x="863600" y="2373985"/>
            <a:ext cx="10496550" cy="238125"/>
          </a:xfrm>
        </p:spPr>
        <p:txBody>
          <a:bodyPr/>
          <a:lstStyle>
            <a:lvl1pPr marL="0" indent="0">
              <a:buNone/>
              <a:defRPr lang="en-IE" sz="1200" b="1" kern="1200" dirty="0">
                <a:solidFill>
                  <a:schemeClr val="tx1"/>
                </a:solidFill>
                <a:latin typeface="+mn-lt"/>
                <a:ea typeface="Karla" pitchFamily="2" charset="0"/>
                <a:cs typeface="+mn-cs"/>
              </a:defRPr>
            </a:lvl1pPr>
          </a:lstStyle>
          <a:p>
            <a:pPr lvl="0"/>
            <a:r>
              <a:rPr lang="en-US"/>
              <a:t>Click to edit CHART HEADING text styles</a:t>
            </a:r>
            <a:endParaRPr lang="en-IE"/>
          </a:p>
        </p:txBody>
      </p:sp>
      <p:sp>
        <p:nvSpPr>
          <p:cNvPr id="11" name="Text Placeholder 8">
            <a:extLst>
              <a:ext uri="{FF2B5EF4-FFF2-40B4-BE49-F238E27FC236}">
                <a16:creationId xmlns:a16="http://schemas.microsoft.com/office/drawing/2014/main" id="{C1C8D24B-0684-E601-9FAF-D2BB5CF1FED9}"/>
              </a:ext>
            </a:extLst>
          </p:cNvPr>
          <p:cNvSpPr>
            <a:spLocks noGrp="1"/>
          </p:cNvSpPr>
          <p:nvPr>
            <p:ph type="body" sz="quarter" idx="13"/>
          </p:nvPr>
        </p:nvSpPr>
        <p:spPr>
          <a:xfrm>
            <a:off x="695325" y="1557338"/>
            <a:ext cx="10801350" cy="556355"/>
          </a:xfrm>
        </p:spPr>
        <p:txBody>
          <a:bodyPr numCol="1" spcCol="360000"/>
          <a:lstStyle>
            <a:lvl1pPr>
              <a:buClrTx/>
              <a:defRPr>
                <a:solidFill>
                  <a:srgbClr val="000000"/>
                </a:solidFill>
              </a:defRPr>
            </a:lvl1pPr>
            <a:lvl2pPr>
              <a:defRPr>
                <a:solidFill>
                  <a:srgbClr val="000000"/>
                </a:solidFill>
              </a:defRPr>
            </a:lvl2pPr>
            <a:lvl3pPr>
              <a:spcAft>
                <a:spcPts val="600"/>
              </a:spcAft>
              <a:defRPr sz="1400"/>
            </a:lvl3pPr>
            <a:lvl4pPr marL="171450" indent="-171450">
              <a:buFont typeface="Arial" panose="020B0604020202020204" pitchFamily="34" charset="0"/>
              <a:buChar char="•"/>
              <a:defRPr/>
            </a:lvl4pPr>
            <a:lvl5pPr>
              <a:defRPr/>
            </a:lvl5pPr>
          </a:lstStyle>
          <a:p>
            <a:pPr lvl="0"/>
            <a:r>
              <a:rPr lang="en-US"/>
              <a:t>Click to edit Master text styles</a:t>
            </a:r>
          </a:p>
        </p:txBody>
      </p:sp>
      <p:grpSp>
        <p:nvGrpSpPr>
          <p:cNvPr id="3" name="Group 10">
            <a:extLst>
              <a:ext uri="{FF2B5EF4-FFF2-40B4-BE49-F238E27FC236}">
                <a16:creationId xmlns:a16="http://schemas.microsoft.com/office/drawing/2014/main" id="{ABF80DE1-4BBC-75B9-59A2-DE44DC45605B}"/>
              </a:ext>
            </a:extLst>
          </p:cNvPr>
          <p:cNvGrpSpPr>
            <a:grpSpLocks noChangeAspect="1"/>
          </p:cNvGrpSpPr>
          <p:nvPr userDrawn="1"/>
        </p:nvGrpSpPr>
        <p:grpSpPr bwMode="auto">
          <a:xfrm>
            <a:off x="10925175" y="0"/>
            <a:ext cx="1266825" cy="435472"/>
            <a:chOff x="1982" y="2201"/>
            <a:chExt cx="960" cy="330"/>
          </a:xfrm>
          <a:solidFill>
            <a:srgbClr val="1C5362">
              <a:alpha val="50196"/>
            </a:srgbClr>
          </a:solidFill>
        </p:grpSpPr>
        <p:sp>
          <p:nvSpPr>
            <p:cNvPr id="8" name="Freeform 12">
              <a:extLst>
                <a:ext uri="{FF2B5EF4-FFF2-40B4-BE49-F238E27FC236}">
                  <a16:creationId xmlns:a16="http://schemas.microsoft.com/office/drawing/2014/main" id="{AB97AACD-E5FD-679C-B052-1C2C41B9EC3D}"/>
                </a:ext>
              </a:extLst>
            </p:cNvPr>
            <p:cNvSpPr>
              <a:spLocks/>
            </p:cNvSpPr>
            <p:nvPr/>
          </p:nvSpPr>
          <p:spPr bwMode="auto">
            <a:xfrm>
              <a:off x="1982" y="2201"/>
              <a:ext cx="960" cy="330"/>
            </a:xfrm>
            <a:custGeom>
              <a:avLst/>
              <a:gdLst>
                <a:gd name="T0" fmla="*/ 41 w 402"/>
                <a:gd name="T1" fmla="*/ 72 h 136"/>
                <a:gd name="T2" fmla="*/ 203 w 402"/>
                <a:gd name="T3" fmla="*/ 110 h 136"/>
                <a:gd name="T4" fmla="*/ 402 w 402"/>
                <a:gd name="T5" fmla="*/ 78 h 136"/>
                <a:gd name="T6" fmla="*/ 402 w 402"/>
                <a:gd name="T7" fmla="*/ 0 h 136"/>
                <a:gd name="T8" fmla="*/ 0 w 402"/>
                <a:gd name="T9" fmla="*/ 0 h 136"/>
                <a:gd name="T10" fmla="*/ 41 w 402"/>
                <a:gd name="T11" fmla="*/ 72 h 136"/>
              </a:gdLst>
              <a:ahLst/>
              <a:cxnLst>
                <a:cxn ang="0">
                  <a:pos x="T0" y="T1"/>
                </a:cxn>
                <a:cxn ang="0">
                  <a:pos x="T2" y="T3"/>
                </a:cxn>
                <a:cxn ang="0">
                  <a:pos x="T4" y="T5"/>
                </a:cxn>
                <a:cxn ang="0">
                  <a:pos x="T6" y="T7"/>
                </a:cxn>
                <a:cxn ang="0">
                  <a:pos x="T8" y="T9"/>
                </a:cxn>
                <a:cxn ang="0">
                  <a:pos x="T10" y="T11"/>
                </a:cxn>
              </a:cxnLst>
              <a:rect l="0" t="0" r="r" b="b"/>
              <a:pathLst>
                <a:path w="402" h="136">
                  <a:moveTo>
                    <a:pt x="41" y="72"/>
                  </a:moveTo>
                  <a:cubicBezTo>
                    <a:pt x="41" y="72"/>
                    <a:pt x="101" y="136"/>
                    <a:pt x="203" y="110"/>
                  </a:cubicBezTo>
                  <a:cubicBezTo>
                    <a:pt x="402" y="78"/>
                    <a:pt x="402" y="78"/>
                    <a:pt x="402" y="78"/>
                  </a:cubicBezTo>
                  <a:cubicBezTo>
                    <a:pt x="402" y="0"/>
                    <a:pt x="402" y="0"/>
                    <a:pt x="402" y="0"/>
                  </a:cubicBezTo>
                  <a:cubicBezTo>
                    <a:pt x="0" y="0"/>
                    <a:pt x="0" y="0"/>
                    <a:pt x="0" y="0"/>
                  </a:cubicBezTo>
                  <a:cubicBezTo>
                    <a:pt x="0" y="0"/>
                    <a:pt x="15" y="47"/>
                    <a:pt x="41" y="72"/>
                  </a:cubicBezTo>
                  <a:close/>
                </a:path>
              </a:pathLst>
            </a:custGeom>
            <a:solidFill>
              <a:schemeClr val="accent2">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 name="Freeform 11">
              <a:extLst>
                <a:ext uri="{FF2B5EF4-FFF2-40B4-BE49-F238E27FC236}">
                  <a16:creationId xmlns:a16="http://schemas.microsoft.com/office/drawing/2014/main" id="{379CFB46-3C23-0E31-E316-EEF8B20B2AD1}"/>
                </a:ext>
              </a:extLst>
            </p:cNvPr>
            <p:cNvSpPr>
              <a:spLocks/>
            </p:cNvSpPr>
            <p:nvPr/>
          </p:nvSpPr>
          <p:spPr bwMode="auto">
            <a:xfrm>
              <a:off x="2011" y="2201"/>
              <a:ext cx="931" cy="175"/>
            </a:xfrm>
            <a:custGeom>
              <a:avLst/>
              <a:gdLst>
                <a:gd name="T0" fmla="*/ 3 w 390"/>
                <a:gd name="T1" fmla="*/ 4 h 72"/>
                <a:gd name="T2" fmla="*/ 111 w 390"/>
                <a:gd name="T3" fmla="*/ 72 h 72"/>
                <a:gd name="T4" fmla="*/ 189 w 390"/>
                <a:gd name="T5" fmla="*/ 66 h 72"/>
                <a:gd name="T6" fmla="*/ 390 w 390"/>
                <a:gd name="T7" fmla="*/ 35 h 72"/>
                <a:gd name="T8" fmla="*/ 390 w 390"/>
                <a:gd name="T9" fmla="*/ 0 h 72"/>
                <a:gd name="T10" fmla="*/ 0 w 390"/>
                <a:gd name="T11" fmla="*/ 0 h 72"/>
                <a:gd name="T12" fmla="*/ 3 w 390"/>
                <a:gd name="T13" fmla="*/ 4 h 72"/>
              </a:gdLst>
              <a:ahLst/>
              <a:cxnLst>
                <a:cxn ang="0">
                  <a:pos x="T0" y="T1"/>
                </a:cxn>
                <a:cxn ang="0">
                  <a:pos x="T2" y="T3"/>
                </a:cxn>
                <a:cxn ang="0">
                  <a:pos x="T4" y="T5"/>
                </a:cxn>
                <a:cxn ang="0">
                  <a:pos x="T6" y="T7"/>
                </a:cxn>
                <a:cxn ang="0">
                  <a:pos x="T8" y="T9"/>
                </a:cxn>
                <a:cxn ang="0">
                  <a:pos x="T10" y="T11"/>
                </a:cxn>
                <a:cxn ang="0">
                  <a:pos x="T12" y="T13"/>
                </a:cxn>
              </a:cxnLst>
              <a:rect l="0" t="0" r="r" b="b"/>
              <a:pathLst>
                <a:path w="390" h="72">
                  <a:moveTo>
                    <a:pt x="3" y="4"/>
                  </a:moveTo>
                  <a:cubicBezTo>
                    <a:pt x="3" y="4"/>
                    <a:pt x="32" y="55"/>
                    <a:pt x="111" y="72"/>
                  </a:cubicBezTo>
                  <a:cubicBezTo>
                    <a:pt x="111" y="72"/>
                    <a:pt x="146" y="72"/>
                    <a:pt x="189" y="66"/>
                  </a:cubicBezTo>
                  <a:cubicBezTo>
                    <a:pt x="390" y="35"/>
                    <a:pt x="390" y="35"/>
                    <a:pt x="390" y="35"/>
                  </a:cubicBezTo>
                  <a:cubicBezTo>
                    <a:pt x="390" y="0"/>
                    <a:pt x="390" y="0"/>
                    <a:pt x="390" y="0"/>
                  </a:cubicBezTo>
                  <a:cubicBezTo>
                    <a:pt x="0" y="0"/>
                    <a:pt x="0" y="0"/>
                    <a:pt x="0" y="0"/>
                  </a:cubicBezTo>
                  <a:lnTo>
                    <a:pt x="3" y="4"/>
                  </a:lnTo>
                  <a:close/>
                </a:path>
              </a:pathLst>
            </a:custGeom>
            <a:solidFill>
              <a:srgbClr val="6C83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 name="Freeform 13">
              <a:extLst>
                <a:ext uri="{FF2B5EF4-FFF2-40B4-BE49-F238E27FC236}">
                  <a16:creationId xmlns:a16="http://schemas.microsoft.com/office/drawing/2014/main" id="{87ECAFE6-A1D1-F700-7430-32A2DFC7FBD3}"/>
                </a:ext>
              </a:extLst>
            </p:cNvPr>
            <p:cNvSpPr>
              <a:spLocks/>
            </p:cNvSpPr>
            <p:nvPr/>
          </p:nvSpPr>
          <p:spPr bwMode="auto">
            <a:xfrm>
              <a:off x="2453" y="2201"/>
              <a:ext cx="489" cy="292"/>
            </a:xfrm>
            <a:custGeom>
              <a:avLst/>
              <a:gdLst>
                <a:gd name="T0" fmla="*/ 0 w 205"/>
                <a:gd name="T1" fmla="*/ 0 h 120"/>
                <a:gd name="T2" fmla="*/ 205 w 205"/>
                <a:gd name="T3" fmla="*/ 82 h 120"/>
                <a:gd name="T4" fmla="*/ 205 w 205"/>
                <a:gd name="T5" fmla="*/ 0 h 120"/>
                <a:gd name="T6" fmla="*/ 10 w 205"/>
                <a:gd name="T7" fmla="*/ 0 h 120"/>
                <a:gd name="T8" fmla="*/ 0 w 205"/>
                <a:gd name="T9" fmla="*/ 0 h 120"/>
              </a:gdLst>
              <a:ahLst/>
              <a:cxnLst>
                <a:cxn ang="0">
                  <a:pos x="T0" y="T1"/>
                </a:cxn>
                <a:cxn ang="0">
                  <a:pos x="T2" y="T3"/>
                </a:cxn>
                <a:cxn ang="0">
                  <a:pos x="T4" y="T5"/>
                </a:cxn>
                <a:cxn ang="0">
                  <a:pos x="T6" y="T7"/>
                </a:cxn>
                <a:cxn ang="0">
                  <a:pos x="T8" y="T9"/>
                </a:cxn>
              </a:cxnLst>
              <a:rect l="0" t="0" r="r" b="b"/>
              <a:pathLst>
                <a:path w="205" h="120">
                  <a:moveTo>
                    <a:pt x="0" y="0"/>
                  </a:moveTo>
                  <a:cubicBezTo>
                    <a:pt x="0" y="0"/>
                    <a:pt x="45" y="120"/>
                    <a:pt x="205" y="82"/>
                  </a:cubicBezTo>
                  <a:cubicBezTo>
                    <a:pt x="205" y="0"/>
                    <a:pt x="205" y="0"/>
                    <a:pt x="205" y="0"/>
                  </a:cubicBezTo>
                  <a:cubicBezTo>
                    <a:pt x="10" y="0"/>
                    <a:pt x="10" y="0"/>
                    <a:pt x="10" y="0"/>
                  </a:cubicBezTo>
                  <a:lnTo>
                    <a:pt x="0" y="0"/>
                  </a:lnTo>
                  <a:close/>
                </a:path>
              </a:pathLst>
            </a:custGeom>
            <a:solidFill>
              <a:schemeClr val="accent6">
                <a:alpha val="5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5" name="Text Placeholder 5">
            <a:extLst>
              <a:ext uri="{FF2B5EF4-FFF2-40B4-BE49-F238E27FC236}">
                <a16:creationId xmlns:a16="http://schemas.microsoft.com/office/drawing/2014/main" id="{F2498205-C12C-5263-28F6-2AA4DF6CAA78}"/>
              </a:ext>
            </a:extLst>
          </p:cNvPr>
          <p:cNvSpPr>
            <a:spLocks noGrp="1"/>
          </p:cNvSpPr>
          <p:nvPr>
            <p:ph type="body" sz="quarter" idx="14" hasCustomPrompt="1"/>
          </p:nvPr>
        </p:nvSpPr>
        <p:spPr>
          <a:xfrm>
            <a:off x="2019300" y="6088919"/>
            <a:ext cx="8896350" cy="318231"/>
          </a:xfrm>
        </p:spPr>
        <p:txBody>
          <a:bodyPr anchor="b"/>
          <a:lstStyle>
            <a:lvl1pPr marL="0" indent="0" defTabSz="530225">
              <a:lnSpc>
                <a:spcPct val="90000"/>
              </a:lnSpc>
              <a:spcBef>
                <a:spcPts val="0"/>
              </a:spcBef>
              <a:spcAft>
                <a:spcPts val="200"/>
              </a:spcAft>
              <a:buNone/>
              <a:defRPr sz="700" b="0">
                <a:sym typeface="Wingdings 3" panose="05040102010807070707" pitchFamily="18" charset="2"/>
              </a:defRPr>
            </a:lvl1pPr>
          </a:lstStyle>
          <a:p>
            <a:pPr lvl="0"/>
            <a:r>
              <a:rPr lang="en-US"/>
              <a:t>Base: Insert base  </a:t>
            </a:r>
            <a:r>
              <a:rPr lang="en-GB"/>
              <a:t>|   significantly higher / lower at p&lt;.05 versus overall average  | *Caution, base &lt; n=30 </a:t>
            </a:r>
            <a:endParaRPr lang="en-US"/>
          </a:p>
          <a:p>
            <a:pPr lvl="0"/>
            <a:r>
              <a:rPr lang="en-US"/>
              <a:t>Question:	x	</a:t>
            </a:r>
            <a:endParaRPr lang="en-IE"/>
          </a:p>
        </p:txBody>
      </p:sp>
    </p:spTree>
    <p:extLst>
      <p:ext uri="{BB962C8B-B14F-4D97-AF65-F5344CB8AC3E}">
        <p14:creationId xmlns:p14="http://schemas.microsoft.com/office/powerpoint/2010/main" val="1799556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able of Contents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BFE1C7-3638-49D4-90CC-51F91B947488}"/>
              </a:ext>
            </a:extLst>
          </p:cNvPr>
          <p:cNvSpPr/>
          <p:nvPr userDrawn="1"/>
        </p:nvSpPr>
        <p:spPr>
          <a:xfrm>
            <a:off x="0" y="0"/>
            <a:ext cx="5400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D8290E50-B6CE-4758-B8BF-457166B5BAA3}"/>
              </a:ext>
            </a:extLst>
          </p:cNvPr>
          <p:cNvSpPr>
            <a:spLocks noGrp="1"/>
          </p:cNvSpPr>
          <p:nvPr>
            <p:ph type="title" hasCustomPrompt="1"/>
          </p:nvPr>
        </p:nvSpPr>
        <p:spPr>
          <a:xfrm>
            <a:off x="715010" y="697584"/>
            <a:ext cx="3028262" cy="273378"/>
          </a:xfrm>
          <a:prstGeom prst="rect">
            <a:avLst/>
          </a:prstGeom>
        </p:spPr>
        <p:txBody>
          <a:bodyPr lIns="0" tIns="0" rIns="0" bIns="0"/>
          <a:lstStyle>
            <a:lvl1pPr algn="r">
              <a:defRPr sz="1600" b="0">
                <a:solidFill>
                  <a:schemeClr val="bg1"/>
                </a:solidFill>
                <a:latin typeface="+mn-lt"/>
              </a:defRPr>
            </a:lvl1pPr>
          </a:lstStyle>
          <a:p>
            <a:r>
              <a:rPr lang="en-US"/>
              <a:t>ITEM</a:t>
            </a:r>
            <a:endParaRPr lang="en-AU"/>
          </a:p>
        </p:txBody>
      </p:sp>
      <p:sp>
        <p:nvSpPr>
          <p:cNvPr id="5" name="Text Placeholder 4">
            <a:extLst>
              <a:ext uri="{FF2B5EF4-FFF2-40B4-BE49-F238E27FC236}">
                <a16:creationId xmlns:a16="http://schemas.microsoft.com/office/drawing/2014/main" id="{FA9667A2-1C74-47AC-9A42-A9E9809C8889}"/>
              </a:ext>
            </a:extLst>
          </p:cNvPr>
          <p:cNvSpPr>
            <a:spLocks noGrp="1"/>
          </p:cNvSpPr>
          <p:nvPr>
            <p:ph type="body" sz="quarter" idx="10"/>
          </p:nvPr>
        </p:nvSpPr>
        <p:spPr>
          <a:xfrm>
            <a:off x="715010" y="970962"/>
            <a:ext cx="3028262" cy="360000"/>
          </a:xfrm>
        </p:spPr>
        <p:txBody>
          <a:bodyPr lIns="0" tIns="0" rIns="0" bIns="0"/>
          <a:lstStyle>
            <a:lvl1pPr marL="0" indent="0" algn="r">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cxnSp>
        <p:nvCxnSpPr>
          <p:cNvPr id="13" name="Straight Connector 12">
            <a:extLst>
              <a:ext uri="{FF2B5EF4-FFF2-40B4-BE49-F238E27FC236}">
                <a16:creationId xmlns:a16="http://schemas.microsoft.com/office/drawing/2014/main" id="{813B55D5-B925-43E3-A325-6ED60808D766}"/>
              </a:ext>
            </a:extLst>
          </p:cNvPr>
          <p:cNvCxnSpPr/>
          <p:nvPr userDrawn="1"/>
        </p:nvCxnSpPr>
        <p:spPr>
          <a:xfrm>
            <a:off x="4426855" y="0"/>
            <a:ext cx="0" cy="6858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3F8F70B-4FF0-4AB2-8C1F-341CA5AD653C}"/>
              </a:ext>
            </a:extLst>
          </p:cNvPr>
          <p:cNvSpPr>
            <a:spLocks noGrp="1" noChangeAspect="1"/>
          </p:cNvSpPr>
          <p:nvPr>
            <p:ph type="body" sz="quarter" idx="12" hasCustomPrompt="1"/>
          </p:nvPr>
        </p:nvSpPr>
        <p:spPr>
          <a:xfrm>
            <a:off x="4024900" y="561600"/>
            <a:ext cx="820800" cy="820800"/>
          </a:xfrm>
          <a:prstGeom prst="ellipse">
            <a:avLst/>
          </a:prstGeom>
          <a:solidFill>
            <a:schemeClr val="bg1"/>
          </a:solidFill>
          <a:ln w="25400">
            <a:solidFill>
              <a:schemeClr val="accent2"/>
            </a:solidFill>
          </a:ln>
        </p:spPr>
        <p:txBody>
          <a:bodyPr lIns="0" tIns="0" rIns="0" bIns="0" anchor="ctr" anchorCtr="0"/>
          <a:lstStyle>
            <a:lvl1pPr marL="0" indent="0" algn="ctr">
              <a:buNone/>
              <a:defRPr sz="3200">
                <a:solidFill>
                  <a:schemeClr val="accent2"/>
                </a:solidFill>
              </a:defRPr>
            </a:lvl1pPr>
            <a:lvl2pPr marL="179387" indent="0" algn="ctr">
              <a:buNone/>
              <a:defRPr/>
            </a:lvl2pPr>
            <a:lvl3pPr marL="0" indent="0" algn="ctr">
              <a:buFont typeface="Arial" panose="020B0604020202020204" pitchFamily="34" charset="0"/>
              <a:buNone/>
              <a:defRPr/>
            </a:lvl3pPr>
            <a:lvl4pPr marL="0" indent="0" algn="ctr">
              <a:buNone/>
              <a:defRPr/>
            </a:lvl4pPr>
            <a:lvl5pPr marL="179387" indent="0" algn="ctr">
              <a:buNone/>
              <a:defRPr/>
            </a:lvl5pPr>
          </a:lstStyle>
          <a:p>
            <a:pPr lvl="0"/>
            <a:r>
              <a:rPr lang="en-US"/>
              <a:t>01</a:t>
            </a:r>
            <a:endParaRPr lang="en-AU"/>
          </a:p>
        </p:txBody>
      </p:sp>
      <p:sp>
        <p:nvSpPr>
          <p:cNvPr id="14" name="Text Placeholder 5">
            <a:extLst>
              <a:ext uri="{FF2B5EF4-FFF2-40B4-BE49-F238E27FC236}">
                <a16:creationId xmlns:a16="http://schemas.microsoft.com/office/drawing/2014/main" id="{B8F1010C-85EC-4846-A474-CAA3035AE571}"/>
              </a:ext>
            </a:extLst>
          </p:cNvPr>
          <p:cNvSpPr>
            <a:spLocks noGrp="1" noChangeAspect="1"/>
          </p:cNvSpPr>
          <p:nvPr>
            <p:ph type="body" sz="quarter" idx="13" hasCustomPrompt="1"/>
          </p:nvPr>
        </p:nvSpPr>
        <p:spPr>
          <a:xfrm>
            <a:off x="4024900" y="5475600"/>
            <a:ext cx="820800" cy="820800"/>
          </a:xfrm>
          <a:prstGeom prst="ellipse">
            <a:avLst/>
          </a:prstGeom>
          <a:solidFill>
            <a:schemeClr val="bg1"/>
          </a:solidFill>
          <a:ln w="25400">
            <a:solidFill>
              <a:schemeClr val="accent2"/>
            </a:solidFill>
          </a:ln>
        </p:spPr>
        <p:txBody>
          <a:bodyPr lIns="0" tIns="0" rIns="0" bIns="0" anchor="ctr" anchorCtr="0"/>
          <a:lstStyle>
            <a:lvl1pPr marL="0" indent="0" algn="ctr">
              <a:buNone/>
              <a:defRPr sz="3200">
                <a:solidFill>
                  <a:schemeClr val="accent2"/>
                </a:solidFill>
              </a:defRPr>
            </a:lvl1pPr>
            <a:lvl2pPr marL="179387" indent="0" algn="ctr">
              <a:buNone/>
              <a:defRPr/>
            </a:lvl2pPr>
            <a:lvl3pPr marL="0" indent="0" algn="ctr">
              <a:buFont typeface="Arial" panose="020B0604020202020204" pitchFamily="34" charset="0"/>
              <a:buNone/>
              <a:defRPr/>
            </a:lvl3pPr>
            <a:lvl4pPr marL="0" indent="0" algn="ctr">
              <a:buNone/>
              <a:defRPr/>
            </a:lvl4pPr>
            <a:lvl5pPr marL="179387" indent="0" algn="ctr">
              <a:buNone/>
              <a:defRPr/>
            </a:lvl5pPr>
          </a:lstStyle>
          <a:p>
            <a:pPr lvl="0"/>
            <a:r>
              <a:rPr lang="en-US"/>
              <a:t>05</a:t>
            </a:r>
            <a:endParaRPr lang="en-AU"/>
          </a:p>
        </p:txBody>
      </p:sp>
      <p:sp>
        <p:nvSpPr>
          <p:cNvPr id="15" name="Text Placeholder 5">
            <a:extLst>
              <a:ext uri="{FF2B5EF4-FFF2-40B4-BE49-F238E27FC236}">
                <a16:creationId xmlns:a16="http://schemas.microsoft.com/office/drawing/2014/main" id="{3FA2B69C-7ADE-419B-A01E-E15B0D5E2B9D}"/>
              </a:ext>
            </a:extLst>
          </p:cNvPr>
          <p:cNvSpPr>
            <a:spLocks noGrp="1" noChangeAspect="1"/>
          </p:cNvSpPr>
          <p:nvPr>
            <p:ph type="body" sz="quarter" idx="14" hasCustomPrompt="1"/>
          </p:nvPr>
        </p:nvSpPr>
        <p:spPr>
          <a:xfrm>
            <a:off x="4024900" y="1790100"/>
            <a:ext cx="820800" cy="820800"/>
          </a:xfrm>
          <a:prstGeom prst="ellipse">
            <a:avLst/>
          </a:prstGeom>
          <a:solidFill>
            <a:schemeClr val="bg1"/>
          </a:solidFill>
          <a:ln w="25400">
            <a:solidFill>
              <a:schemeClr val="accent2"/>
            </a:solidFill>
          </a:ln>
        </p:spPr>
        <p:txBody>
          <a:bodyPr lIns="0" tIns="0" rIns="0" bIns="0" anchor="ctr" anchorCtr="0"/>
          <a:lstStyle>
            <a:lvl1pPr marL="0" indent="0" algn="ctr">
              <a:buNone/>
              <a:defRPr sz="3200">
                <a:solidFill>
                  <a:schemeClr val="accent2"/>
                </a:solidFill>
              </a:defRPr>
            </a:lvl1pPr>
            <a:lvl2pPr marL="179387" indent="0" algn="ctr">
              <a:buNone/>
              <a:defRPr/>
            </a:lvl2pPr>
            <a:lvl3pPr marL="0" indent="0" algn="ctr">
              <a:buFont typeface="Arial" panose="020B0604020202020204" pitchFamily="34" charset="0"/>
              <a:buNone/>
              <a:defRPr/>
            </a:lvl3pPr>
            <a:lvl4pPr marL="0" indent="0" algn="ctr">
              <a:buNone/>
              <a:defRPr/>
            </a:lvl4pPr>
            <a:lvl5pPr marL="179387" indent="0" algn="ctr">
              <a:buNone/>
              <a:defRPr/>
            </a:lvl5pPr>
          </a:lstStyle>
          <a:p>
            <a:pPr lvl="0"/>
            <a:r>
              <a:rPr lang="en-US"/>
              <a:t>02</a:t>
            </a:r>
            <a:endParaRPr lang="en-AU"/>
          </a:p>
        </p:txBody>
      </p:sp>
      <p:sp>
        <p:nvSpPr>
          <p:cNvPr id="16" name="Text Placeholder 5">
            <a:extLst>
              <a:ext uri="{FF2B5EF4-FFF2-40B4-BE49-F238E27FC236}">
                <a16:creationId xmlns:a16="http://schemas.microsoft.com/office/drawing/2014/main" id="{4886EE7F-922E-46B3-A422-4D87D7FAA0D1}"/>
              </a:ext>
            </a:extLst>
          </p:cNvPr>
          <p:cNvSpPr>
            <a:spLocks noGrp="1" noChangeAspect="1"/>
          </p:cNvSpPr>
          <p:nvPr>
            <p:ph type="body" sz="quarter" idx="15" hasCustomPrompt="1"/>
          </p:nvPr>
        </p:nvSpPr>
        <p:spPr>
          <a:xfrm>
            <a:off x="4024900" y="3018600"/>
            <a:ext cx="820800" cy="820800"/>
          </a:xfrm>
          <a:prstGeom prst="ellipse">
            <a:avLst/>
          </a:prstGeom>
          <a:solidFill>
            <a:schemeClr val="bg1"/>
          </a:solidFill>
          <a:ln w="25400">
            <a:solidFill>
              <a:schemeClr val="accent2"/>
            </a:solidFill>
          </a:ln>
        </p:spPr>
        <p:txBody>
          <a:bodyPr lIns="0" tIns="0" rIns="0" bIns="0" anchor="ctr" anchorCtr="0"/>
          <a:lstStyle>
            <a:lvl1pPr marL="0" indent="0" algn="ctr">
              <a:buNone/>
              <a:defRPr sz="3200">
                <a:solidFill>
                  <a:schemeClr val="accent2"/>
                </a:solidFill>
              </a:defRPr>
            </a:lvl1pPr>
            <a:lvl2pPr marL="179387" indent="0" algn="ctr">
              <a:buNone/>
              <a:defRPr/>
            </a:lvl2pPr>
            <a:lvl3pPr marL="0" indent="0" algn="ctr">
              <a:buFont typeface="Arial" panose="020B0604020202020204" pitchFamily="34" charset="0"/>
              <a:buNone/>
              <a:defRPr/>
            </a:lvl3pPr>
            <a:lvl4pPr marL="0" indent="0" algn="ctr">
              <a:buNone/>
              <a:defRPr/>
            </a:lvl4pPr>
            <a:lvl5pPr marL="179387" indent="0" algn="ctr">
              <a:buNone/>
              <a:defRPr/>
            </a:lvl5pPr>
          </a:lstStyle>
          <a:p>
            <a:pPr lvl="0"/>
            <a:r>
              <a:rPr lang="en-US"/>
              <a:t>03</a:t>
            </a:r>
            <a:endParaRPr lang="en-AU"/>
          </a:p>
        </p:txBody>
      </p:sp>
      <p:sp>
        <p:nvSpPr>
          <p:cNvPr id="17" name="Text Placeholder 5">
            <a:extLst>
              <a:ext uri="{FF2B5EF4-FFF2-40B4-BE49-F238E27FC236}">
                <a16:creationId xmlns:a16="http://schemas.microsoft.com/office/drawing/2014/main" id="{85ECDE93-276D-4C83-B6DC-7F1DB5EDA8BD}"/>
              </a:ext>
            </a:extLst>
          </p:cNvPr>
          <p:cNvSpPr>
            <a:spLocks noGrp="1" noChangeAspect="1"/>
          </p:cNvSpPr>
          <p:nvPr>
            <p:ph type="body" sz="quarter" idx="16" hasCustomPrompt="1"/>
          </p:nvPr>
        </p:nvSpPr>
        <p:spPr>
          <a:xfrm>
            <a:off x="4024900" y="4247100"/>
            <a:ext cx="820800" cy="820800"/>
          </a:xfrm>
          <a:prstGeom prst="ellipse">
            <a:avLst/>
          </a:prstGeom>
          <a:solidFill>
            <a:schemeClr val="bg1"/>
          </a:solidFill>
          <a:ln w="25400">
            <a:solidFill>
              <a:schemeClr val="accent2"/>
            </a:solidFill>
          </a:ln>
        </p:spPr>
        <p:txBody>
          <a:bodyPr lIns="0" tIns="0" rIns="0" bIns="0" anchor="ctr" anchorCtr="0"/>
          <a:lstStyle>
            <a:lvl1pPr marL="0" indent="0" algn="ctr">
              <a:buNone/>
              <a:defRPr sz="3200">
                <a:solidFill>
                  <a:schemeClr val="accent2"/>
                </a:solidFill>
              </a:defRPr>
            </a:lvl1pPr>
            <a:lvl2pPr marL="179387" indent="0" algn="ctr">
              <a:buNone/>
              <a:defRPr/>
            </a:lvl2pPr>
            <a:lvl3pPr marL="0" indent="0" algn="ctr">
              <a:buFont typeface="Arial" panose="020B0604020202020204" pitchFamily="34" charset="0"/>
              <a:buNone/>
              <a:defRPr/>
            </a:lvl3pPr>
            <a:lvl4pPr marL="0" indent="0" algn="ctr">
              <a:buNone/>
              <a:defRPr/>
            </a:lvl4pPr>
            <a:lvl5pPr marL="179387" indent="0" algn="ctr">
              <a:buNone/>
              <a:defRPr/>
            </a:lvl5pPr>
          </a:lstStyle>
          <a:p>
            <a:pPr lvl="0"/>
            <a:r>
              <a:rPr lang="en-US"/>
              <a:t>04</a:t>
            </a:r>
            <a:endParaRPr lang="en-AU"/>
          </a:p>
        </p:txBody>
      </p:sp>
      <p:sp>
        <p:nvSpPr>
          <p:cNvPr id="19" name="Text Placeholder 4">
            <a:extLst>
              <a:ext uri="{FF2B5EF4-FFF2-40B4-BE49-F238E27FC236}">
                <a16:creationId xmlns:a16="http://schemas.microsoft.com/office/drawing/2014/main" id="{99B9A14E-31C3-4AAB-83B2-D45DA495EC85}"/>
              </a:ext>
            </a:extLst>
          </p:cNvPr>
          <p:cNvSpPr>
            <a:spLocks noGrp="1"/>
          </p:cNvSpPr>
          <p:nvPr>
            <p:ph type="body" sz="quarter" idx="17"/>
          </p:nvPr>
        </p:nvSpPr>
        <p:spPr>
          <a:xfrm>
            <a:off x="715010" y="2208889"/>
            <a:ext cx="3028262" cy="360000"/>
          </a:xfrm>
        </p:spPr>
        <p:txBody>
          <a:bodyPr lIns="0" tIns="0" rIns="0" bIns="0"/>
          <a:lstStyle>
            <a:lvl1pPr marL="0" indent="0" algn="r">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0" name="Text Placeholder 19">
            <a:extLst>
              <a:ext uri="{FF2B5EF4-FFF2-40B4-BE49-F238E27FC236}">
                <a16:creationId xmlns:a16="http://schemas.microsoft.com/office/drawing/2014/main" id="{F4C99619-21CA-4784-AA09-145B38855E1B}"/>
              </a:ext>
            </a:extLst>
          </p:cNvPr>
          <p:cNvSpPr>
            <a:spLocks noGrp="1"/>
          </p:cNvSpPr>
          <p:nvPr>
            <p:ph type="body" sz="quarter" idx="18" hasCustomPrompt="1"/>
          </p:nvPr>
        </p:nvSpPr>
        <p:spPr>
          <a:xfrm>
            <a:off x="715672" y="1917160"/>
            <a:ext cx="3027600" cy="273001"/>
          </a:xfrm>
        </p:spPr>
        <p:txBody>
          <a:bodyPr lIns="0" tIns="0" rIns="0" bIns="0"/>
          <a:lstStyle>
            <a:lvl1pPr marL="0" indent="0" algn="r">
              <a:buFont typeface="Arial" panose="020B0604020202020204" pitchFamily="34" charset="0"/>
              <a:buNone/>
              <a:defRPr lang="en-AU" altLang="en-US" sz="1600" b="0" kern="1200" dirty="0">
                <a:solidFill>
                  <a:schemeClr val="bg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ITEM</a:t>
            </a:r>
            <a:endParaRPr lang="en-AU"/>
          </a:p>
        </p:txBody>
      </p:sp>
      <p:sp>
        <p:nvSpPr>
          <p:cNvPr id="21" name="Text Placeholder 4">
            <a:extLst>
              <a:ext uri="{FF2B5EF4-FFF2-40B4-BE49-F238E27FC236}">
                <a16:creationId xmlns:a16="http://schemas.microsoft.com/office/drawing/2014/main" id="{478E7412-672D-4C87-8D4F-0EEB624AB986}"/>
              </a:ext>
            </a:extLst>
          </p:cNvPr>
          <p:cNvSpPr>
            <a:spLocks noGrp="1"/>
          </p:cNvSpPr>
          <p:nvPr>
            <p:ph type="body" sz="quarter" idx="19"/>
          </p:nvPr>
        </p:nvSpPr>
        <p:spPr>
          <a:xfrm>
            <a:off x="715010" y="3429000"/>
            <a:ext cx="3028262" cy="360000"/>
          </a:xfrm>
        </p:spPr>
        <p:txBody>
          <a:bodyPr lIns="0" tIns="0" rIns="0" bIns="0"/>
          <a:lstStyle>
            <a:lvl1pPr marL="0" indent="0" algn="r">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2" name="Text Placeholder 19">
            <a:extLst>
              <a:ext uri="{FF2B5EF4-FFF2-40B4-BE49-F238E27FC236}">
                <a16:creationId xmlns:a16="http://schemas.microsoft.com/office/drawing/2014/main" id="{7A2BC910-F47F-4FD9-BE5F-138E62A34702}"/>
              </a:ext>
            </a:extLst>
          </p:cNvPr>
          <p:cNvSpPr>
            <a:spLocks noGrp="1"/>
          </p:cNvSpPr>
          <p:nvPr>
            <p:ph type="body" sz="quarter" idx="20" hasCustomPrompt="1"/>
          </p:nvPr>
        </p:nvSpPr>
        <p:spPr>
          <a:xfrm>
            <a:off x="715672" y="3137271"/>
            <a:ext cx="3027600" cy="273001"/>
          </a:xfrm>
        </p:spPr>
        <p:txBody>
          <a:bodyPr lIns="0" tIns="0" rIns="0" bIns="0"/>
          <a:lstStyle>
            <a:lvl1pPr marL="0" indent="0" algn="r">
              <a:buNone/>
              <a:defRPr lang="en-AU" altLang="en-US" sz="1600" b="0" kern="1200" dirty="0">
                <a:solidFill>
                  <a:schemeClr val="bg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ITEM</a:t>
            </a:r>
            <a:endParaRPr lang="en-AU"/>
          </a:p>
        </p:txBody>
      </p:sp>
      <p:sp>
        <p:nvSpPr>
          <p:cNvPr id="23" name="Text Placeholder 4">
            <a:extLst>
              <a:ext uri="{FF2B5EF4-FFF2-40B4-BE49-F238E27FC236}">
                <a16:creationId xmlns:a16="http://schemas.microsoft.com/office/drawing/2014/main" id="{F7975CDF-9D7C-4C90-B5C1-C634DDE5EF60}"/>
              </a:ext>
            </a:extLst>
          </p:cNvPr>
          <p:cNvSpPr>
            <a:spLocks noGrp="1"/>
          </p:cNvSpPr>
          <p:nvPr>
            <p:ph type="body" sz="quarter" idx="21"/>
          </p:nvPr>
        </p:nvSpPr>
        <p:spPr>
          <a:xfrm>
            <a:off x="715010" y="4667839"/>
            <a:ext cx="3028262" cy="360000"/>
          </a:xfrm>
        </p:spPr>
        <p:txBody>
          <a:bodyPr lIns="0" tIns="0" rIns="0" bIns="0"/>
          <a:lstStyle>
            <a:lvl1pPr marL="0" indent="0" algn="r">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4" name="Text Placeholder 19">
            <a:extLst>
              <a:ext uri="{FF2B5EF4-FFF2-40B4-BE49-F238E27FC236}">
                <a16:creationId xmlns:a16="http://schemas.microsoft.com/office/drawing/2014/main" id="{3A92EA61-2B47-4AEE-B431-93B24DB7FD24}"/>
              </a:ext>
            </a:extLst>
          </p:cNvPr>
          <p:cNvSpPr>
            <a:spLocks noGrp="1"/>
          </p:cNvSpPr>
          <p:nvPr>
            <p:ph type="body" sz="quarter" idx="22" hasCustomPrompt="1"/>
          </p:nvPr>
        </p:nvSpPr>
        <p:spPr>
          <a:xfrm>
            <a:off x="715672" y="4376110"/>
            <a:ext cx="3027600" cy="273001"/>
          </a:xfrm>
        </p:spPr>
        <p:txBody>
          <a:bodyPr lIns="0" tIns="0" rIns="0" bIns="0"/>
          <a:lstStyle>
            <a:lvl1pPr marL="0" indent="0" algn="r">
              <a:buNone/>
              <a:defRPr lang="en-AU" altLang="en-US" sz="1600" b="0" kern="1200" dirty="0">
                <a:solidFill>
                  <a:schemeClr val="bg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ITEM</a:t>
            </a:r>
            <a:endParaRPr lang="en-AU"/>
          </a:p>
        </p:txBody>
      </p:sp>
      <p:sp>
        <p:nvSpPr>
          <p:cNvPr id="25" name="Text Placeholder 4">
            <a:extLst>
              <a:ext uri="{FF2B5EF4-FFF2-40B4-BE49-F238E27FC236}">
                <a16:creationId xmlns:a16="http://schemas.microsoft.com/office/drawing/2014/main" id="{322582E8-E80E-41AB-8656-EA15E7A024EE}"/>
              </a:ext>
            </a:extLst>
          </p:cNvPr>
          <p:cNvSpPr>
            <a:spLocks noGrp="1"/>
          </p:cNvSpPr>
          <p:nvPr>
            <p:ph type="body" sz="quarter" idx="23"/>
          </p:nvPr>
        </p:nvSpPr>
        <p:spPr>
          <a:xfrm>
            <a:off x="715010" y="5911048"/>
            <a:ext cx="3028262" cy="360000"/>
          </a:xfrm>
        </p:spPr>
        <p:txBody>
          <a:bodyPr lIns="0" tIns="0" rIns="0" bIns="0"/>
          <a:lstStyle>
            <a:lvl1pPr marL="0" indent="0" algn="r">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6" name="Text Placeholder 19">
            <a:extLst>
              <a:ext uri="{FF2B5EF4-FFF2-40B4-BE49-F238E27FC236}">
                <a16:creationId xmlns:a16="http://schemas.microsoft.com/office/drawing/2014/main" id="{BDBF2358-60F6-4CE6-B9AA-995165063C3D}"/>
              </a:ext>
            </a:extLst>
          </p:cNvPr>
          <p:cNvSpPr>
            <a:spLocks noGrp="1"/>
          </p:cNvSpPr>
          <p:nvPr>
            <p:ph type="body" sz="quarter" idx="24" hasCustomPrompt="1"/>
          </p:nvPr>
        </p:nvSpPr>
        <p:spPr>
          <a:xfrm>
            <a:off x="715672" y="5619319"/>
            <a:ext cx="3027600" cy="273001"/>
          </a:xfrm>
        </p:spPr>
        <p:txBody>
          <a:bodyPr lIns="0" tIns="0" rIns="0" bIns="0"/>
          <a:lstStyle>
            <a:lvl1pPr marL="0" indent="0" algn="r">
              <a:buNone/>
              <a:defRPr lang="en-AU" altLang="en-US" sz="1600" b="0" kern="1200" dirty="0">
                <a:solidFill>
                  <a:schemeClr val="bg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ITEM</a:t>
            </a:r>
            <a:endParaRPr lang="en-AU"/>
          </a:p>
        </p:txBody>
      </p:sp>
      <p:sp>
        <p:nvSpPr>
          <p:cNvPr id="7" name="Picture Placeholder 6">
            <a:extLst>
              <a:ext uri="{FF2B5EF4-FFF2-40B4-BE49-F238E27FC236}">
                <a16:creationId xmlns:a16="http://schemas.microsoft.com/office/drawing/2014/main" id="{8AD4F095-7AFA-407F-1A21-EBE42A594A01}"/>
              </a:ext>
            </a:extLst>
          </p:cNvPr>
          <p:cNvSpPr>
            <a:spLocks noGrp="1"/>
          </p:cNvSpPr>
          <p:nvPr>
            <p:ph type="pic" sz="quarter" idx="25" hasCustomPrompt="1"/>
          </p:nvPr>
        </p:nvSpPr>
        <p:spPr>
          <a:xfrm>
            <a:off x="5400675" y="0"/>
            <a:ext cx="6791325" cy="6858000"/>
          </a:xfrm>
          <a:ln>
            <a:noFill/>
          </a:ln>
        </p:spPr>
        <p:txBody>
          <a:bodyPr anchor="ctr"/>
          <a:lstStyle>
            <a:lvl1pPr marL="0" indent="0" algn="ctr">
              <a:buNone/>
              <a:defRPr/>
            </a:lvl1pPr>
          </a:lstStyle>
          <a:p>
            <a:r>
              <a:rPr lang="en-AU"/>
              <a:t>Click to insert picture</a:t>
            </a:r>
          </a:p>
        </p:txBody>
      </p:sp>
    </p:spTree>
    <p:extLst>
      <p:ext uri="{BB962C8B-B14F-4D97-AF65-F5344CB8AC3E}">
        <p14:creationId xmlns:p14="http://schemas.microsoft.com/office/powerpoint/2010/main" val="167341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pag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6772F-B122-43BB-8552-66A8BAAD419C}"/>
              </a:ext>
            </a:extLst>
          </p:cNvPr>
          <p:cNvSpPr>
            <a:spLocks noGrp="1"/>
          </p:cNvSpPr>
          <p:nvPr>
            <p:ph type="title"/>
          </p:nvPr>
        </p:nvSpPr>
        <p:spPr/>
        <p:txBody>
          <a:bodyPr/>
          <a:lstStyle/>
          <a:p>
            <a:r>
              <a:rPr lang="en-US"/>
              <a:t>Click to edit Master title style</a:t>
            </a:r>
            <a:endParaRPr lang="en-AU"/>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10801350" cy="370934"/>
          </a:xfrm>
        </p:spPr>
        <p:txBody>
          <a:bodyPr/>
          <a:lstStyle>
            <a:lvl1pPr marL="0" indent="0">
              <a:buNone/>
              <a:defRPr sz="1600" b="0">
                <a:solidFill>
                  <a:schemeClr val="tx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9" name="Text Placeholder 8">
            <a:extLst>
              <a:ext uri="{FF2B5EF4-FFF2-40B4-BE49-F238E27FC236}">
                <a16:creationId xmlns:a16="http://schemas.microsoft.com/office/drawing/2014/main" id="{2048A6E2-B93F-4513-8EBE-6CFA62BBB9AF}"/>
              </a:ext>
            </a:extLst>
          </p:cNvPr>
          <p:cNvSpPr>
            <a:spLocks noGrp="1"/>
          </p:cNvSpPr>
          <p:nvPr>
            <p:ph type="body" sz="quarter" idx="13"/>
          </p:nvPr>
        </p:nvSpPr>
        <p:spPr>
          <a:xfrm>
            <a:off x="695325" y="1557338"/>
            <a:ext cx="10801350" cy="4427537"/>
          </a:xfrm>
        </p:spPr>
        <p:txBody>
          <a:bodyPr numCol="4" spcCol="360000"/>
          <a:lstStyle>
            <a:lvl1pPr>
              <a:buClrTx/>
              <a:defRPr>
                <a:solidFill>
                  <a:schemeClr val="tx1"/>
                </a:solidFill>
              </a:defRPr>
            </a:lvl1pPr>
            <a:lvl2pPr>
              <a:buClrTx/>
              <a:defRPr>
                <a:solidFill>
                  <a:schemeClr val="tx1"/>
                </a:solidFill>
              </a:defRPr>
            </a:lvl2pPr>
            <a:lvl3pPr>
              <a:spcAft>
                <a:spcPts val="600"/>
              </a:spcAft>
              <a:defRPr sz="1400"/>
            </a:lvl3pPr>
            <a:lvl4pPr>
              <a:defRPr/>
            </a:lvl4pPr>
            <a:lvl5pPr>
              <a:defRPr/>
            </a:lvl5pPr>
          </a:lstStyle>
          <a:p>
            <a:pPr lvl="0"/>
            <a:r>
              <a:rPr lang="en-US"/>
              <a:t>Click to edit Master text styles</a:t>
            </a:r>
          </a:p>
          <a:p>
            <a:pPr lvl="1"/>
            <a:r>
              <a:rPr lang="en-US"/>
              <a:t>Second level</a:t>
            </a:r>
          </a:p>
        </p:txBody>
      </p:sp>
      <p:grpSp>
        <p:nvGrpSpPr>
          <p:cNvPr id="14" name="Group 10">
            <a:extLst>
              <a:ext uri="{FF2B5EF4-FFF2-40B4-BE49-F238E27FC236}">
                <a16:creationId xmlns:a16="http://schemas.microsoft.com/office/drawing/2014/main" id="{2139CA24-957A-481A-7D3A-B8A2128EE4AA}"/>
              </a:ext>
            </a:extLst>
          </p:cNvPr>
          <p:cNvGrpSpPr>
            <a:grpSpLocks noChangeAspect="1"/>
          </p:cNvGrpSpPr>
          <p:nvPr userDrawn="1"/>
        </p:nvGrpSpPr>
        <p:grpSpPr bwMode="auto">
          <a:xfrm>
            <a:off x="10925175" y="0"/>
            <a:ext cx="1266825" cy="435472"/>
            <a:chOff x="1982" y="2201"/>
            <a:chExt cx="960" cy="330"/>
          </a:xfrm>
          <a:solidFill>
            <a:srgbClr val="1C5362">
              <a:alpha val="50196"/>
            </a:srgbClr>
          </a:solidFill>
        </p:grpSpPr>
        <p:sp>
          <p:nvSpPr>
            <p:cNvPr id="15" name="Freeform 12">
              <a:extLst>
                <a:ext uri="{FF2B5EF4-FFF2-40B4-BE49-F238E27FC236}">
                  <a16:creationId xmlns:a16="http://schemas.microsoft.com/office/drawing/2014/main" id="{05CCFB27-0FFC-5B1B-7118-3A3585AE1477}"/>
                </a:ext>
              </a:extLst>
            </p:cNvPr>
            <p:cNvSpPr>
              <a:spLocks/>
            </p:cNvSpPr>
            <p:nvPr/>
          </p:nvSpPr>
          <p:spPr bwMode="auto">
            <a:xfrm>
              <a:off x="1982" y="2201"/>
              <a:ext cx="960" cy="330"/>
            </a:xfrm>
            <a:custGeom>
              <a:avLst/>
              <a:gdLst>
                <a:gd name="T0" fmla="*/ 41 w 402"/>
                <a:gd name="T1" fmla="*/ 72 h 136"/>
                <a:gd name="T2" fmla="*/ 203 w 402"/>
                <a:gd name="T3" fmla="*/ 110 h 136"/>
                <a:gd name="T4" fmla="*/ 402 w 402"/>
                <a:gd name="T5" fmla="*/ 78 h 136"/>
                <a:gd name="T6" fmla="*/ 402 w 402"/>
                <a:gd name="T7" fmla="*/ 0 h 136"/>
                <a:gd name="T8" fmla="*/ 0 w 402"/>
                <a:gd name="T9" fmla="*/ 0 h 136"/>
                <a:gd name="T10" fmla="*/ 41 w 402"/>
                <a:gd name="T11" fmla="*/ 72 h 136"/>
              </a:gdLst>
              <a:ahLst/>
              <a:cxnLst>
                <a:cxn ang="0">
                  <a:pos x="T0" y="T1"/>
                </a:cxn>
                <a:cxn ang="0">
                  <a:pos x="T2" y="T3"/>
                </a:cxn>
                <a:cxn ang="0">
                  <a:pos x="T4" y="T5"/>
                </a:cxn>
                <a:cxn ang="0">
                  <a:pos x="T6" y="T7"/>
                </a:cxn>
                <a:cxn ang="0">
                  <a:pos x="T8" y="T9"/>
                </a:cxn>
                <a:cxn ang="0">
                  <a:pos x="T10" y="T11"/>
                </a:cxn>
              </a:cxnLst>
              <a:rect l="0" t="0" r="r" b="b"/>
              <a:pathLst>
                <a:path w="402" h="136">
                  <a:moveTo>
                    <a:pt x="41" y="72"/>
                  </a:moveTo>
                  <a:cubicBezTo>
                    <a:pt x="41" y="72"/>
                    <a:pt x="101" y="136"/>
                    <a:pt x="203" y="110"/>
                  </a:cubicBezTo>
                  <a:cubicBezTo>
                    <a:pt x="402" y="78"/>
                    <a:pt x="402" y="78"/>
                    <a:pt x="402" y="78"/>
                  </a:cubicBezTo>
                  <a:cubicBezTo>
                    <a:pt x="402" y="0"/>
                    <a:pt x="402" y="0"/>
                    <a:pt x="402" y="0"/>
                  </a:cubicBezTo>
                  <a:cubicBezTo>
                    <a:pt x="0" y="0"/>
                    <a:pt x="0" y="0"/>
                    <a:pt x="0" y="0"/>
                  </a:cubicBezTo>
                  <a:cubicBezTo>
                    <a:pt x="0" y="0"/>
                    <a:pt x="15" y="47"/>
                    <a:pt x="41" y="72"/>
                  </a:cubicBezTo>
                  <a:close/>
                </a:path>
              </a:pathLst>
            </a:custGeom>
            <a:solidFill>
              <a:schemeClr val="accent2">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 name="Freeform 11">
              <a:extLst>
                <a:ext uri="{FF2B5EF4-FFF2-40B4-BE49-F238E27FC236}">
                  <a16:creationId xmlns:a16="http://schemas.microsoft.com/office/drawing/2014/main" id="{5B6377E7-5492-7769-302F-3A83CB5C3742}"/>
                </a:ext>
              </a:extLst>
            </p:cNvPr>
            <p:cNvSpPr>
              <a:spLocks/>
            </p:cNvSpPr>
            <p:nvPr/>
          </p:nvSpPr>
          <p:spPr bwMode="auto">
            <a:xfrm>
              <a:off x="2011" y="2201"/>
              <a:ext cx="931" cy="175"/>
            </a:xfrm>
            <a:custGeom>
              <a:avLst/>
              <a:gdLst>
                <a:gd name="T0" fmla="*/ 3 w 390"/>
                <a:gd name="T1" fmla="*/ 4 h 72"/>
                <a:gd name="T2" fmla="*/ 111 w 390"/>
                <a:gd name="T3" fmla="*/ 72 h 72"/>
                <a:gd name="T4" fmla="*/ 189 w 390"/>
                <a:gd name="T5" fmla="*/ 66 h 72"/>
                <a:gd name="T6" fmla="*/ 390 w 390"/>
                <a:gd name="T7" fmla="*/ 35 h 72"/>
                <a:gd name="T8" fmla="*/ 390 w 390"/>
                <a:gd name="T9" fmla="*/ 0 h 72"/>
                <a:gd name="T10" fmla="*/ 0 w 390"/>
                <a:gd name="T11" fmla="*/ 0 h 72"/>
                <a:gd name="T12" fmla="*/ 3 w 390"/>
                <a:gd name="T13" fmla="*/ 4 h 72"/>
              </a:gdLst>
              <a:ahLst/>
              <a:cxnLst>
                <a:cxn ang="0">
                  <a:pos x="T0" y="T1"/>
                </a:cxn>
                <a:cxn ang="0">
                  <a:pos x="T2" y="T3"/>
                </a:cxn>
                <a:cxn ang="0">
                  <a:pos x="T4" y="T5"/>
                </a:cxn>
                <a:cxn ang="0">
                  <a:pos x="T6" y="T7"/>
                </a:cxn>
                <a:cxn ang="0">
                  <a:pos x="T8" y="T9"/>
                </a:cxn>
                <a:cxn ang="0">
                  <a:pos x="T10" y="T11"/>
                </a:cxn>
                <a:cxn ang="0">
                  <a:pos x="T12" y="T13"/>
                </a:cxn>
              </a:cxnLst>
              <a:rect l="0" t="0" r="r" b="b"/>
              <a:pathLst>
                <a:path w="390" h="72">
                  <a:moveTo>
                    <a:pt x="3" y="4"/>
                  </a:moveTo>
                  <a:cubicBezTo>
                    <a:pt x="3" y="4"/>
                    <a:pt x="32" y="55"/>
                    <a:pt x="111" y="72"/>
                  </a:cubicBezTo>
                  <a:cubicBezTo>
                    <a:pt x="111" y="72"/>
                    <a:pt x="146" y="72"/>
                    <a:pt x="189" y="66"/>
                  </a:cubicBezTo>
                  <a:cubicBezTo>
                    <a:pt x="390" y="35"/>
                    <a:pt x="390" y="35"/>
                    <a:pt x="390" y="35"/>
                  </a:cubicBezTo>
                  <a:cubicBezTo>
                    <a:pt x="390" y="0"/>
                    <a:pt x="390" y="0"/>
                    <a:pt x="390" y="0"/>
                  </a:cubicBezTo>
                  <a:cubicBezTo>
                    <a:pt x="0" y="0"/>
                    <a:pt x="0" y="0"/>
                    <a:pt x="0" y="0"/>
                  </a:cubicBezTo>
                  <a:lnTo>
                    <a:pt x="3" y="4"/>
                  </a:lnTo>
                  <a:close/>
                </a:path>
              </a:pathLst>
            </a:custGeom>
            <a:solidFill>
              <a:srgbClr val="6C83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 name="Freeform 13">
              <a:extLst>
                <a:ext uri="{FF2B5EF4-FFF2-40B4-BE49-F238E27FC236}">
                  <a16:creationId xmlns:a16="http://schemas.microsoft.com/office/drawing/2014/main" id="{B01DAB7D-D973-1E85-9DEE-33AD926E4CD3}"/>
                </a:ext>
              </a:extLst>
            </p:cNvPr>
            <p:cNvSpPr>
              <a:spLocks/>
            </p:cNvSpPr>
            <p:nvPr/>
          </p:nvSpPr>
          <p:spPr bwMode="auto">
            <a:xfrm>
              <a:off x="2453" y="2201"/>
              <a:ext cx="489" cy="292"/>
            </a:xfrm>
            <a:custGeom>
              <a:avLst/>
              <a:gdLst>
                <a:gd name="T0" fmla="*/ 0 w 205"/>
                <a:gd name="T1" fmla="*/ 0 h 120"/>
                <a:gd name="T2" fmla="*/ 205 w 205"/>
                <a:gd name="T3" fmla="*/ 82 h 120"/>
                <a:gd name="T4" fmla="*/ 205 w 205"/>
                <a:gd name="T5" fmla="*/ 0 h 120"/>
                <a:gd name="T6" fmla="*/ 10 w 205"/>
                <a:gd name="T7" fmla="*/ 0 h 120"/>
                <a:gd name="T8" fmla="*/ 0 w 205"/>
                <a:gd name="T9" fmla="*/ 0 h 120"/>
              </a:gdLst>
              <a:ahLst/>
              <a:cxnLst>
                <a:cxn ang="0">
                  <a:pos x="T0" y="T1"/>
                </a:cxn>
                <a:cxn ang="0">
                  <a:pos x="T2" y="T3"/>
                </a:cxn>
                <a:cxn ang="0">
                  <a:pos x="T4" y="T5"/>
                </a:cxn>
                <a:cxn ang="0">
                  <a:pos x="T6" y="T7"/>
                </a:cxn>
                <a:cxn ang="0">
                  <a:pos x="T8" y="T9"/>
                </a:cxn>
              </a:cxnLst>
              <a:rect l="0" t="0" r="r" b="b"/>
              <a:pathLst>
                <a:path w="205" h="120">
                  <a:moveTo>
                    <a:pt x="0" y="0"/>
                  </a:moveTo>
                  <a:cubicBezTo>
                    <a:pt x="0" y="0"/>
                    <a:pt x="45" y="120"/>
                    <a:pt x="205" y="82"/>
                  </a:cubicBezTo>
                  <a:cubicBezTo>
                    <a:pt x="205" y="0"/>
                    <a:pt x="205" y="0"/>
                    <a:pt x="205" y="0"/>
                  </a:cubicBezTo>
                  <a:cubicBezTo>
                    <a:pt x="10" y="0"/>
                    <a:pt x="10" y="0"/>
                    <a:pt x="10" y="0"/>
                  </a:cubicBezTo>
                  <a:lnTo>
                    <a:pt x="0" y="0"/>
                  </a:lnTo>
                  <a:close/>
                </a:path>
              </a:pathLst>
            </a:custGeom>
            <a:solidFill>
              <a:schemeClr val="accent6">
                <a:alpha val="5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24204965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xec Summ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BFE1C7-3638-49D4-90CC-51F91B947488}"/>
              </a:ext>
            </a:extLst>
          </p:cNvPr>
          <p:cNvSpPr/>
          <p:nvPr userDrawn="1"/>
        </p:nvSpPr>
        <p:spPr>
          <a:xfrm>
            <a:off x="0" y="0"/>
            <a:ext cx="4426853"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D8290E50-B6CE-4758-B8BF-457166B5BAA3}"/>
              </a:ext>
            </a:extLst>
          </p:cNvPr>
          <p:cNvSpPr>
            <a:spLocks noGrp="1"/>
          </p:cNvSpPr>
          <p:nvPr>
            <p:ph type="title" hasCustomPrompt="1"/>
          </p:nvPr>
        </p:nvSpPr>
        <p:spPr>
          <a:xfrm>
            <a:off x="715010" y="627589"/>
            <a:ext cx="3028262" cy="343373"/>
          </a:xfrm>
          <a:prstGeom prst="rect">
            <a:avLst/>
          </a:prstGeom>
        </p:spPr>
        <p:txBody>
          <a:bodyPr lIns="0" tIns="0" rIns="0" bIns="0"/>
          <a:lstStyle>
            <a:lvl1pPr algn="r">
              <a:defRPr sz="2400" b="0">
                <a:solidFill>
                  <a:schemeClr val="bg1"/>
                </a:solidFill>
                <a:latin typeface="+mn-lt"/>
              </a:defRPr>
            </a:lvl1pPr>
          </a:lstStyle>
          <a:p>
            <a:r>
              <a:rPr lang="en-US"/>
              <a:t>Finding</a:t>
            </a:r>
            <a:endParaRPr lang="en-AU"/>
          </a:p>
        </p:txBody>
      </p:sp>
      <p:sp>
        <p:nvSpPr>
          <p:cNvPr id="5" name="Text Placeholder 4">
            <a:extLst>
              <a:ext uri="{FF2B5EF4-FFF2-40B4-BE49-F238E27FC236}">
                <a16:creationId xmlns:a16="http://schemas.microsoft.com/office/drawing/2014/main" id="{FA9667A2-1C74-47AC-9A42-A9E9809C8889}"/>
              </a:ext>
            </a:extLst>
          </p:cNvPr>
          <p:cNvSpPr>
            <a:spLocks noGrp="1"/>
          </p:cNvSpPr>
          <p:nvPr>
            <p:ph type="body" sz="quarter" idx="10" hasCustomPrompt="1"/>
          </p:nvPr>
        </p:nvSpPr>
        <p:spPr>
          <a:xfrm>
            <a:off x="715010" y="970962"/>
            <a:ext cx="3028262" cy="360000"/>
          </a:xfrm>
        </p:spPr>
        <p:txBody>
          <a:bodyPr lIns="0" tIns="0" rIns="0" bIns="0"/>
          <a:lstStyle>
            <a:lvl1pPr marL="0" indent="0" algn="r">
              <a:buNone/>
              <a:defRPr sz="16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point</a:t>
            </a:r>
            <a:endParaRPr lang="en-AU"/>
          </a:p>
        </p:txBody>
      </p:sp>
      <p:cxnSp>
        <p:nvCxnSpPr>
          <p:cNvPr id="13" name="Straight Connector 12">
            <a:extLst>
              <a:ext uri="{FF2B5EF4-FFF2-40B4-BE49-F238E27FC236}">
                <a16:creationId xmlns:a16="http://schemas.microsoft.com/office/drawing/2014/main" id="{813B55D5-B925-43E3-A325-6ED60808D766}"/>
              </a:ext>
            </a:extLst>
          </p:cNvPr>
          <p:cNvCxnSpPr/>
          <p:nvPr userDrawn="1"/>
        </p:nvCxnSpPr>
        <p:spPr>
          <a:xfrm>
            <a:off x="4426855" y="0"/>
            <a:ext cx="0" cy="68580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3F8F70B-4FF0-4AB2-8C1F-341CA5AD653C}"/>
              </a:ext>
            </a:extLst>
          </p:cNvPr>
          <p:cNvSpPr>
            <a:spLocks noGrp="1" noChangeAspect="1"/>
          </p:cNvSpPr>
          <p:nvPr>
            <p:ph type="body" sz="quarter" idx="12" hasCustomPrompt="1"/>
          </p:nvPr>
        </p:nvSpPr>
        <p:spPr>
          <a:xfrm>
            <a:off x="4024900" y="561600"/>
            <a:ext cx="820800" cy="820800"/>
          </a:xfrm>
          <a:prstGeom prst="ellipse">
            <a:avLst/>
          </a:prstGeom>
          <a:solidFill>
            <a:schemeClr val="accent2"/>
          </a:solidFill>
          <a:ln w="25400">
            <a:solidFill>
              <a:schemeClr val="bg1"/>
            </a:solidFill>
          </a:ln>
        </p:spPr>
        <p:txBody>
          <a:bodyPr lIns="0" tIns="0" rIns="0" bIns="0" anchor="ctr" anchorCtr="0"/>
          <a:lstStyle>
            <a:lvl1pPr marL="0" indent="0" algn="ctr">
              <a:buNone/>
              <a:defRPr sz="3200">
                <a:solidFill>
                  <a:schemeClr val="bg1"/>
                </a:solidFill>
              </a:defRPr>
            </a:lvl1pPr>
            <a:lvl2pPr marL="179387" indent="0" algn="ctr">
              <a:buNone/>
              <a:defRPr/>
            </a:lvl2pPr>
            <a:lvl3pPr marL="0" indent="0" algn="ctr">
              <a:buFont typeface="Arial" panose="020B0604020202020204" pitchFamily="34" charset="0"/>
              <a:buNone/>
              <a:defRPr/>
            </a:lvl3pPr>
            <a:lvl4pPr marL="0" indent="0" algn="ctr">
              <a:buNone/>
              <a:defRPr/>
            </a:lvl4pPr>
            <a:lvl5pPr marL="179387" indent="0" algn="ctr">
              <a:buNone/>
              <a:defRPr/>
            </a:lvl5pPr>
          </a:lstStyle>
          <a:p>
            <a:pPr lvl="0"/>
            <a:r>
              <a:rPr lang="en-US"/>
              <a:t>01</a:t>
            </a:r>
            <a:endParaRPr lang="en-AU"/>
          </a:p>
        </p:txBody>
      </p:sp>
      <p:sp>
        <p:nvSpPr>
          <p:cNvPr id="14" name="Text Placeholder 5">
            <a:extLst>
              <a:ext uri="{FF2B5EF4-FFF2-40B4-BE49-F238E27FC236}">
                <a16:creationId xmlns:a16="http://schemas.microsoft.com/office/drawing/2014/main" id="{B8F1010C-85EC-4846-A474-CAA3035AE571}"/>
              </a:ext>
            </a:extLst>
          </p:cNvPr>
          <p:cNvSpPr>
            <a:spLocks noGrp="1" noChangeAspect="1"/>
          </p:cNvSpPr>
          <p:nvPr>
            <p:ph type="body" sz="quarter" idx="13" hasCustomPrompt="1"/>
          </p:nvPr>
        </p:nvSpPr>
        <p:spPr>
          <a:xfrm>
            <a:off x="4024900" y="5475600"/>
            <a:ext cx="820800" cy="820800"/>
          </a:xfrm>
          <a:prstGeom prst="ellipse">
            <a:avLst/>
          </a:prstGeom>
          <a:solidFill>
            <a:schemeClr val="accent2"/>
          </a:solidFill>
          <a:ln w="25400">
            <a:solidFill>
              <a:schemeClr val="bg1"/>
            </a:solidFill>
          </a:ln>
        </p:spPr>
        <p:txBody>
          <a:bodyPr lIns="0" tIns="0" rIns="0" bIns="0" anchor="ctr" anchorCtr="0"/>
          <a:lstStyle>
            <a:lvl1pPr marL="0" indent="0" algn="ctr">
              <a:buNone/>
              <a:defRPr sz="3200">
                <a:solidFill>
                  <a:schemeClr val="bg1"/>
                </a:solidFill>
              </a:defRPr>
            </a:lvl1pPr>
            <a:lvl2pPr marL="179387" indent="0" algn="ctr">
              <a:buNone/>
              <a:defRPr/>
            </a:lvl2pPr>
            <a:lvl3pPr marL="0" indent="0" algn="ctr">
              <a:buFont typeface="Arial" panose="020B0604020202020204" pitchFamily="34" charset="0"/>
              <a:buNone/>
              <a:defRPr/>
            </a:lvl3pPr>
            <a:lvl4pPr marL="0" indent="0" algn="ctr">
              <a:buNone/>
              <a:defRPr/>
            </a:lvl4pPr>
            <a:lvl5pPr marL="179387" indent="0" algn="ctr">
              <a:buNone/>
              <a:defRPr/>
            </a:lvl5pPr>
          </a:lstStyle>
          <a:p>
            <a:pPr lvl="0"/>
            <a:r>
              <a:rPr lang="en-US"/>
              <a:t>05</a:t>
            </a:r>
            <a:endParaRPr lang="en-AU"/>
          </a:p>
        </p:txBody>
      </p:sp>
      <p:sp>
        <p:nvSpPr>
          <p:cNvPr id="15" name="Text Placeholder 5">
            <a:extLst>
              <a:ext uri="{FF2B5EF4-FFF2-40B4-BE49-F238E27FC236}">
                <a16:creationId xmlns:a16="http://schemas.microsoft.com/office/drawing/2014/main" id="{3FA2B69C-7ADE-419B-A01E-E15B0D5E2B9D}"/>
              </a:ext>
            </a:extLst>
          </p:cNvPr>
          <p:cNvSpPr>
            <a:spLocks noGrp="1" noChangeAspect="1"/>
          </p:cNvSpPr>
          <p:nvPr>
            <p:ph type="body" sz="quarter" idx="14" hasCustomPrompt="1"/>
          </p:nvPr>
        </p:nvSpPr>
        <p:spPr>
          <a:xfrm>
            <a:off x="4024900" y="1790100"/>
            <a:ext cx="820800" cy="820800"/>
          </a:xfrm>
          <a:prstGeom prst="ellipse">
            <a:avLst/>
          </a:prstGeom>
          <a:solidFill>
            <a:schemeClr val="accent2"/>
          </a:solidFill>
          <a:ln w="25400">
            <a:solidFill>
              <a:schemeClr val="bg1"/>
            </a:solidFill>
          </a:ln>
        </p:spPr>
        <p:txBody>
          <a:bodyPr lIns="0" tIns="0" rIns="0" bIns="0" anchor="ctr" anchorCtr="0"/>
          <a:lstStyle>
            <a:lvl1pPr marL="0" indent="0" algn="ctr">
              <a:buNone/>
              <a:defRPr sz="3200">
                <a:solidFill>
                  <a:schemeClr val="bg1"/>
                </a:solidFill>
              </a:defRPr>
            </a:lvl1pPr>
            <a:lvl2pPr marL="179387" indent="0" algn="ctr">
              <a:buNone/>
              <a:defRPr/>
            </a:lvl2pPr>
            <a:lvl3pPr marL="0" indent="0" algn="ctr">
              <a:buFont typeface="Arial" panose="020B0604020202020204" pitchFamily="34" charset="0"/>
              <a:buNone/>
              <a:defRPr/>
            </a:lvl3pPr>
            <a:lvl4pPr marL="0" indent="0" algn="ctr">
              <a:buNone/>
              <a:defRPr/>
            </a:lvl4pPr>
            <a:lvl5pPr marL="179387" indent="0" algn="ctr">
              <a:buNone/>
              <a:defRPr/>
            </a:lvl5pPr>
          </a:lstStyle>
          <a:p>
            <a:pPr lvl="0"/>
            <a:r>
              <a:rPr lang="en-US"/>
              <a:t>02</a:t>
            </a:r>
            <a:endParaRPr lang="en-AU"/>
          </a:p>
        </p:txBody>
      </p:sp>
      <p:sp>
        <p:nvSpPr>
          <p:cNvPr id="16" name="Text Placeholder 5">
            <a:extLst>
              <a:ext uri="{FF2B5EF4-FFF2-40B4-BE49-F238E27FC236}">
                <a16:creationId xmlns:a16="http://schemas.microsoft.com/office/drawing/2014/main" id="{4886EE7F-922E-46B3-A422-4D87D7FAA0D1}"/>
              </a:ext>
            </a:extLst>
          </p:cNvPr>
          <p:cNvSpPr>
            <a:spLocks noGrp="1" noChangeAspect="1"/>
          </p:cNvSpPr>
          <p:nvPr>
            <p:ph type="body" sz="quarter" idx="15" hasCustomPrompt="1"/>
          </p:nvPr>
        </p:nvSpPr>
        <p:spPr>
          <a:xfrm>
            <a:off x="4024900" y="3018600"/>
            <a:ext cx="820800" cy="820800"/>
          </a:xfrm>
          <a:prstGeom prst="ellipse">
            <a:avLst/>
          </a:prstGeom>
          <a:solidFill>
            <a:schemeClr val="accent2"/>
          </a:solidFill>
          <a:ln w="25400">
            <a:solidFill>
              <a:schemeClr val="bg1"/>
            </a:solidFill>
          </a:ln>
        </p:spPr>
        <p:txBody>
          <a:bodyPr lIns="0" tIns="0" rIns="0" bIns="0" anchor="ctr" anchorCtr="0"/>
          <a:lstStyle>
            <a:lvl1pPr marL="0" indent="0" algn="ctr">
              <a:buNone/>
              <a:defRPr sz="3200">
                <a:solidFill>
                  <a:schemeClr val="bg1"/>
                </a:solidFill>
              </a:defRPr>
            </a:lvl1pPr>
            <a:lvl2pPr marL="179387" indent="0" algn="ctr">
              <a:buNone/>
              <a:defRPr/>
            </a:lvl2pPr>
            <a:lvl3pPr marL="0" indent="0" algn="ctr">
              <a:buFont typeface="Arial" panose="020B0604020202020204" pitchFamily="34" charset="0"/>
              <a:buNone/>
              <a:defRPr/>
            </a:lvl3pPr>
            <a:lvl4pPr marL="0" indent="0" algn="ctr">
              <a:buNone/>
              <a:defRPr/>
            </a:lvl4pPr>
            <a:lvl5pPr marL="179387" indent="0" algn="ctr">
              <a:buNone/>
              <a:defRPr/>
            </a:lvl5pPr>
          </a:lstStyle>
          <a:p>
            <a:pPr lvl="0"/>
            <a:r>
              <a:rPr lang="en-US"/>
              <a:t>03</a:t>
            </a:r>
            <a:endParaRPr lang="en-AU"/>
          </a:p>
        </p:txBody>
      </p:sp>
      <p:sp>
        <p:nvSpPr>
          <p:cNvPr id="17" name="Text Placeholder 5">
            <a:extLst>
              <a:ext uri="{FF2B5EF4-FFF2-40B4-BE49-F238E27FC236}">
                <a16:creationId xmlns:a16="http://schemas.microsoft.com/office/drawing/2014/main" id="{85ECDE93-276D-4C83-B6DC-7F1DB5EDA8BD}"/>
              </a:ext>
            </a:extLst>
          </p:cNvPr>
          <p:cNvSpPr>
            <a:spLocks noGrp="1" noChangeAspect="1"/>
          </p:cNvSpPr>
          <p:nvPr>
            <p:ph type="body" sz="quarter" idx="16" hasCustomPrompt="1"/>
          </p:nvPr>
        </p:nvSpPr>
        <p:spPr>
          <a:xfrm>
            <a:off x="4024900" y="4247100"/>
            <a:ext cx="820800" cy="820800"/>
          </a:xfrm>
          <a:prstGeom prst="ellipse">
            <a:avLst/>
          </a:prstGeom>
          <a:solidFill>
            <a:schemeClr val="accent2"/>
          </a:solidFill>
          <a:ln w="25400">
            <a:solidFill>
              <a:schemeClr val="bg1"/>
            </a:solidFill>
          </a:ln>
        </p:spPr>
        <p:txBody>
          <a:bodyPr lIns="0" tIns="0" rIns="0" bIns="0" anchor="ctr" anchorCtr="0"/>
          <a:lstStyle>
            <a:lvl1pPr marL="0" indent="0" algn="ctr">
              <a:buNone/>
              <a:defRPr sz="3200">
                <a:solidFill>
                  <a:schemeClr val="bg1"/>
                </a:solidFill>
              </a:defRPr>
            </a:lvl1pPr>
            <a:lvl2pPr marL="179387" indent="0" algn="ctr">
              <a:buNone/>
              <a:defRPr/>
            </a:lvl2pPr>
            <a:lvl3pPr marL="0" indent="0" algn="ctr">
              <a:buFont typeface="Arial" panose="020B0604020202020204" pitchFamily="34" charset="0"/>
              <a:buNone/>
              <a:defRPr/>
            </a:lvl3pPr>
            <a:lvl4pPr marL="0" indent="0" algn="ctr">
              <a:buNone/>
              <a:defRPr/>
            </a:lvl4pPr>
            <a:lvl5pPr marL="179387" indent="0" algn="ctr">
              <a:buNone/>
              <a:defRPr/>
            </a:lvl5pPr>
          </a:lstStyle>
          <a:p>
            <a:pPr lvl="0"/>
            <a:r>
              <a:rPr lang="en-US"/>
              <a:t>04</a:t>
            </a:r>
            <a:endParaRPr lang="en-AU"/>
          </a:p>
        </p:txBody>
      </p:sp>
      <p:sp>
        <p:nvSpPr>
          <p:cNvPr id="19" name="Text Placeholder 4">
            <a:extLst>
              <a:ext uri="{FF2B5EF4-FFF2-40B4-BE49-F238E27FC236}">
                <a16:creationId xmlns:a16="http://schemas.microsoft.com/office/drawing/2014/main" id="{99B9A14E-31C3-4AAB-83B2-D45DA495EC85}"/>
              </a:ext>
            </a:extLst>
          </p:cNvPr>
          <p:cNvSpPr>
            <a:spLocks noGrp="1"/>
          </p:cNvSpPr>
          <p:nvPr>
            <p:ph type="body" sz="quarter" idx="17" hasCustomPrompt="1"/>
          </p:nvPr>
        </p:nvSpPr>
        <p:spPr>
          <a:xfrm>
            <a:off x="715010" y="2208889"/>
            <a:ext cx="3028262" cy="360000"/>
          </a:xfrm>
        </p:spPr>
        <p:txBody>
          <a:bodyPr lIns="0" tIns="0" rIns="0" bIns="0"/>
          <a:lstStyle>
            <a:lvl1pPr marL="0" indent="0" algn="r">
              <a:buNone/>
              <a:defRPr sz="16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point</a:t>
            </a:r>
            <a:endParaRPr lang="en-AU"/>
          </a:p>
        </p:txBody>
      </p:sp>
      <p:sp>
        <p:nvSpPr>
          <p:cNvPr id="20" name="Text Placeholder 19">
            <a:extLst>
              <a:ext uri="{FF2B5EF4-FFF2-40B4-BE49-F238E27FC236}">
                <a16:creationId xmlns:a16="http://schemas.microsoft.com/office/drawing/2014/main" id="{F4C99619-21CA-4784-AA09-145B38855E1B}"/>
              </a:ext>
            </a:extLst>
          </p:cNvPr>
          <p:cNvSpPr>
            <a:spLocks noGrp="1"/>
          </p:cNvSpPr>
          <p:nvPr>
            <p:ph type="body" sz="quarter" idx="18" hasCustomPrompt="1"/>
          </p:nvPr>
        </p:nvSpPr>
        <p:spPr>
          <a:xfrm>
            <a:off x="715672" y="1847262"/>
            <a:ext cx="3027600" cy="342900"/>
          </a:xfrm>
        </p:spPr>
        <p:txBody>
          <a:bodyPr lIns="0" tIns="0" rIns="0" bIns="0"/>
          <a:lstStyle>
            <a:lvl1pPr marL="0" indent="0" algn="r">
              <a:buNone/>
              <a:defRPr sz="2400" b="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Finding</a:t>
            </a:r>
            <a:endParaRPr lang="en-AU"/>
          </a:p>
        </p:txBody>
      </p:sp>
      <p:sp>
        <p:nvSpPr>
          <p:cNvPr id="21" name="Text Placeholder 4">
            <a:extLst>
              <a:ext uri="{FF2B5EF4-FFF2-40B4-BE49-F238E27FC236}">
                <a16:creationId xmlns:a16="http://schemas.microsoft.com/office/drawing/2014/main" id="{478E7412-672D-4C87-8D4F-0EEB624AB986}"/>
              </a:ext>
            </a:extLst>
          </p:cNvPr>
          <p:cNvSpPr>
            <a:spLocks noGrp="1"/>
          </p:cNvSpPr>
          <p:nvPr>
            <p:ph type="body" sz="quarter" idx="19" hasCustomPrompt="1"/>
          </p:nvPr>
        </p:nvSpPr>
        <p:spPr>
          <a:xfrm>
            <a:off x="715010" y="3429000"/>
            <a:ext cx="3028262" cy="360000"/>
          </a:xfrm>
        </p:spPr>
        <p:txBody>
          <a:bodyPr lIns="0" tIns="0" rIns="0" bIns="0"/>
          <a:lstStyle>
            <a:lvl1pPr marL="0" indent="0" algn="r">
              <a:buNone/>
              <a:defRPr sz="16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point</a:t>
            </a:r>
            <a:endParaRPr lang="en-AU"/>
          </a:p>
        </p:txBody>
      </p:sp>
      <p:sp>
        <p:nvSpPr>
          <p:cNvPr id="22" name="Text Placeholder 19">
            <a:extLst>
              <a:ext uri="{FF2B5EF4-FFF2-40B4-BE49-F238E27FC236}">
                <a16:creationId xmlns:a16="http://schemas.microsoft.com/office/drawing/2014/main" id="{7A2BC910-F47F-4FD9-BE5F-138E62A34702}"/>
              </a:ext>
            </a:extLst>
          </p:cNvPr>
          <p:cNvSpPr>
            <a:spLocks noGrp="1"/>
          </p:cNvSpPr>
          <p:nvPr>
            <p:ph type="body" sz="quarter" idx="20" hasCustomPrompt="1"/>
          </p:nvPr>
        </p:nvSpPr>
        <p:spPr>
          <a:xfrm>
            <a:off x="715672" y="3067373"/>
            <a:ext cx="3027600" cy="342900"/>
          </a:xfrm>
        </p:spPr>
        <p:txBody>
          <a:bodyPr lIns="0" tIns="0" rIns="0" bIns="0"/>
          <a:lstStyle>
            <a:lvl1pPr marL="0" indent="0" algn="r">
              <a:buNone/>
              <a:defRPr sz="2400" b="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Finding</a:t>
            </a:r>
            <a:endParaRPr lang="en-AU"/>
          </a:p>
        </p:txBody>
      </p:sp>
      <p:sp>
        <p:nvSpPr>
          <p:cNvPr id="23" name="Text Placeholder 4">
            <a:extLst>
              <a:ext uri="{FF2B5EF4-FFF2-40B4-BE49-F238E27FC236}">
                <a16:creationId xmlns:a16="http://schemas.microsoft.com/office/drawing/2014/main" id="{F7975CDF-9D7C-4C90-B5C1-C634DDE5EF60}"/>
              </a:ext>
            </a:extLst>
          </p:cNvPr>
          <p:cNvSpPr>
            <a:spLocks noGrp="1"/>
          </p:cNvSpPr>
          <p:nvPr>
            <p:ph type="body" sz="quarter" idx="21" hasCustomPrompt="1"/>
          </p:nvPr>
        </p:nvSpPr>
        <p:spPr>
          <a:xfrm>
            <a:off x="715010" y="4667839"/>
            <a:ext cx="3028262" cy="360000"/>
          </a:xfrm>
        </p:spPr>
        <p:txBody>
          <a:bodyPr lIns="0" tIns="0" rIns="0" bIns="0"/>
          <a:lstStyle>
            <a:lvl1pPr marL="0" indent="0" algn="r">
              <a:buNone/>
              <a:defRPr sz="16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point</a:t>
            </a:r>
            <a:endParaRPr lang="en-AU"/>
          </a:p>
        </p:txBody>
      </p:sp>
      <p:sp>
        <p:nvSpPr>
          <p:cNvPr id="24" name="Text Placeholder 19">
            <a:extLst>
              <a:ext uri="{FF2B5EF4-FFF2-40B4-BE49-F238E27FC236}">
                <a16:creationId xmlns:a16="http://schemas.microsoft.com/office/drawing/2014/main" id="{3A92EA61-2B47-4AEE-B431-93B24DB7FD24}"/>
              </a:ext>
            </a:extLst>
          </p:cNvPr>
          <p:cNvSpPr>
            <a:spLocks noGrp="1"/>
          </p:cNvSpPr>
          <p:nvPr>
            <p:ph type="body" sz="quarter" idx="22" hasCustomPrompt="1"/>
          </p:nvPr>
        </p:nvSpPr>
        <p:spPr>
          <a:xfrm>
            <a:off x="715672" y="4306212"/>
            <a:ext cx="3027600" cy="342900"/>
          </a:xfrm>
        </p:spPr>
        <p:txBody>
          <a:bodyPr lIns="0" tIns="0" rIns="0" bIns="0"/>
          <a:lstStyle>
            <a:lvl1pPr marL="0" indent="0" algn="r">
              <a:buNone/>
              <a:defRPr sz="2400" b="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Finding</a:t>
            </a:r>
            <a:endParaRPr lang="en-AU"/>
          </a:p>
        </p:txBody>
      </p:sp>
      <p:sp>
        <p:nvSpPr>
          <p:cNvPr id="25" name="Text Placeholder 4">
            <a:extLst>
              <a:ext uri="{FF2B5EF4-FFF2-40B4-BE49-F238E27FC236}">
                <a16:creationId xmlns:a16="http://schemas.microsoft.com/office/drawing/2014/main" id="{322582E8-E80E-41AB-8656-EA15E7A024EE}"/>
              </a:ext>
            </a:extLst>
          </p:cNvPr>
          <p:cNvSpPr>
            <a:spLocks noGrp="1"/>
          </p:cNvSpPr>
          <p:nvPr>
            <p:ph type="body" sz="quarter" idx="23" hasCustomPrompt="1"/>
          </p:nvPr>
        </p:nvSpPr>
        <p:spPr>
          <a:xfrm>
            <a:off x="715010" y="5911048"/>
            <a:ext cx="3028262" cy="360000"/>
          </a:xfrm>
        </p:spPr>
        <p:txBody>
          <a:bodyPr lIns="0" tIns="0" rIns="0" bIns="0"/>
          <a:lstStyle>
            <a:lvl1pPr marL="0" indent="0" algn="r">
              <a:buNone/>
              <a:defRPr sz="16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point</a:t>
            </a:r>
            <a:endParaRPr lang="en-AU"/>
          </a:p>
        </p:txBody>
      </p:sp>
      <p:sp>
        <p:nvSpPr>
          <p:cNvPr id="26" name="Text Placeholder 19">
            <a:extLst>
              <a:ext uri="{FF2B5EF4-FFF2-40B4-BE49-F238E27FC236}">
                <a16:creationId xmlns:a16="http://schemas.microsoft.com/office/drawing/2014/main" id="{BDBF2358-60F6-4CE6-B9AA-995165063C3D}"/>
              </a:ext>
            </a:extLst>
          </p:cNvPr>
          <p:cNvSpPr>
            <a:spLocks noGrp="1"/>
          </p:cNvSpPr>
          <p:nvPr>
            <p:ph type="body" sz="quarter" idx="24" hasCustomPrompt="1"/>
          </p:nvPr>
        </p:nvSpPr>
        <p:spPr>
          <a:xfrm>
            <a:off x="715672" y="5549421"/>
            <a:ext cx="3027600" cy="342900"/>
          </a:xfrm>
        </p:spPr>
        <p:txBody>
          <a:bodyPr lIns="0" tIns="0" rIns="0" bIns="0"/>
          <a:lstStyle>
            <a:lvl1pPr marL="0" indent="0" algn="r">
              <a:buNone/>
              <a:defRPr sz="2400" b="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Finding</a:t>
            </a:r>
            <a:endParaRPr lang="en-AU"/>
          </a:p>
        </p:txBody>
      </p:sp>
      <p:sp>
        <p:nvSpPr>
          <p:cNvPr id="7" name="Text Placeholder 6">
            <a:extLst>
              <a:ext uri="{FF2B5EF4-FFF2-40B4-BE49-F238E27FC236}">
                <a16:creationId xmlns:a16="http://schemas.microsoft.com/office/drawing/2014/main" id="{00345014-ACC2-4B1F-8D54-62EFC161B0F8}"/>
              </a:ext>
            </a:extLst>
          </p:cNvPr>
          <p:cNvSpPr>
            <a:spLocks noGrp="1"/>
          </p:cNvSpPr>
          <p:nvPr>
            <p:ph type="body" sz="quarter" idx="25"/>
          </p:nvPr>
        </p:nvSpPr>
        <p:spPr>
          <a:xfrm>
            <a:off x="5127328" y="514370"/>
            <a:ext cx="6369347" cy="900000"/>
          </a:xfrm>
        </p:spPr>
        <p:txBody>
          <a:bodyPr lIns="0" tIns="0" rIns="0" bIns="0" anchor="ctr"/>
          <a:lstStyle>
            <a:lvl1pPr marL="0" indent="0">
              <a:lnSpc>
                <a:spcPct val="105000"/>
              </a:lnSpc>
              <a:spcBef>
                <a:spcPts val="300"/>
              </a:spcBef>
              <a:spcAft>
                <a:spcPts val="600"/>
              </a:spcAft>
              <a:buNone/>
              <a:defRPr sz="1000"/>
            </a:lvl1pPr>
          </a:lstStyle>
          <a:p>
            <a:pPr lvl="0"/>
            <a:r>
              <a:rPr lang="en-US"/>
              <a:t>Click to edit Master text styles</a:t>
            </a:r>
          </a:p>
        </p:txBody>
      </p:sp>
      <p:sp>
        <p:nvSpPr>
          <p:cNvPr id="27" name="Text Placeholder 6">
            <a:extLst>
              <a:ext uri="{FF2B5EF4-FFF2-40B4-BE49-F238E27FC236}">
                <a16:creationId xmlns:a16="http://schemas.microsoft.com/office/drawing/2014/main" id="{C8776341-FFC4-45C4-BBCF-3604971F6C2D}"/>
              </a:ext>
            </a:extLst>
          </p:cNvPr>
          <p:cNvSpPr>
            <a:spLocks noGrp="1"/>
          </p:cNvSpPr>
          <p:nvPr>
            <p:ph type="body" sz="quarter" idx="26"/>
          </p:nvPr>
        </p:nvSpPr>
        <p:spPr>
          <a:xfrm>
            <a:off x="5127327" y="1741101"/>
            <a:ext cx="6369347" cy="900000"/>
          </a:xfrm>
        </p:spPr>
        <p:txBody>
          <a:bodyPr lIns="0" tIns="0" rIns="0" bIns="0" anchor="ctr"/>
          <a:lstStyle>
            <a:lvl1pPr marL="0" indent="0">
              <a:lnSpc>
                <a:spcPct val="105000"/>
              </a:lnSpc>
              <a:spcBef>
                <a:spcPts val="300"/>
              </a:spcBef>
              <a:spcAft>
                <a:spcPts val="600"/>
              </a:spcAft>
              <a:buNone/>
              <a:defRPr sz="1000">
                <a:solidFill>
                  <a:srgbClr val="000000"/>
                </a:solidFill>
              </a:defRPr>
            </a:lvl1pPr>
          </a:lstStyle>
          <a:p>
            <a:pPr lvl="0"/>
            <a:r>
              <a:rPr lang="en-US"/>
              <a:t>Click to edit Master text styles</a:t>
            </a:r>
          </a:p>
        </p:txBody>
      </p:sp>
      <p:sp>
        <p:nvSpPr>
          <p:cNvPr id="28" name="Text Placeholder 6">
            <a:extLst>
              <a:ext uri="{FF2B5EF4-FFF2-40B4-BE49-F238E27FC236}">
                <a16:creationId xmlns:a16="http://schemas.microsoft.com/office/drawing/2014/main" id="{E0FE5266-3F2E-4BCA-9699-77E668182673}"/>
              </a:ext>
            </a:extLst>
          </p:cNvPr>
          <p:cNvSpPr>
            <a:spLocks noGrp="1"/>
          </p:cNvSpPr>
          <p:nvPr>
            <p:ph type="body" sz="quarter" idx="27"/>
          </p:nvPr>
        </p:nvSpPr>
        <p:spPr>
          <a:xfrm>
            <a:off x="5127326" y="2973284"/>
            <a:ext cx="6369347" cy="900000"/>
          </a:xfrm>
        </p:spPr>
        <p:txBody>
          <a:bodyPr lIns="0" tIns="0" rIns="0" bIns="0" anchor="ctr"/>
          <a:lstStyle>
            <a:lvl1pPr marL="0" indent="0">
              <a:lnSpc>
                <a:spcPct val="105000"/>
              </a:lnSpc>
              <a:spcBef>
                <a:spcPts val="300"/>
              </a:spcBef>
              <a:spcAft>
                <a:spcPts val="600"/>
              </a:spcAft>
              <a:buNone/>
              <a:defRPr sz="1000"/>
            </a:lvl1pPr>
          </a:lstStyle>
          <a:p>
            <a:pPr lvl="0"/>
            <a:r>
              <a:rPr lang="en-US"/>
              <a:t>Click to edit Master text styles</a:t>
            </a:r>
          </a:p>
        </p:txBody>
      </p:sp>
      <p:sp>
        <p:nvSpPr>
          <p:cNvPr id="29" name="Text Placeholder 6">
            <a:extLst>
              <a:ext uri="{FF2B5EF4-FFF2-40B4-BE49-F238E27FC236}">
                <a16:creationId xmlns:a16="http://schemas.microsoft.com/office/drawing/2014/main" id="{6169590C-51B0-466E-931F-E4675ECAA3E7}"/>
              </a:ext>
            </a:extLst>
          </p:cNvPr>
          <p:cNvSpPr>
            <a:spLocks noGrp="1"/>
          </p:cNvSpPr>
          <p:nvPr>
            <p:ph type="body" sz="quarter" idx="28"/>
          </p:nvPr>
        </p:nvSpPr>
        <p:spPr>
          <a:xfrm>
            <a:off x="5127328" y="4199869"/>
            <a:ext cx="6369347" cy="900000"/>
          </a:xfrm>
        </p:spPr>
        <p:txBody>
          <a:bodyPr lIns="0" tIns="0" rIns="0" bIns="0" anchor="ctr"/>
          <a:lstStyle>
            <a:lvl1pPr marL="0" indent="0">
              <a:lnSpc>
                <a:spcPct val="105000"/>
              </a:lnSpc>
              <a:spcBef>
                <a:spcPts val="300"/>
              </a:spcBef>
              <a:spcAft>
                <a:spcPts val="600"/>
              </a:spcAft>
              <a:buNone/>
              <a:defRPr sz="1000"/>
            </a:lvl1pPr>
          </a:lstStyle>
          <a:p>
            <a:pPr lvl="0"/>
            <a:r>
              <a:rPr lang="en-US"/>
              <a:t>Click to edit Master text styles</a:t>
            </a:r>
          </a:p>
        </p:txBody>
      </p:sp>
      <p:sp>
        <p:nvSpPr>
          <p:cNvPr id="30" name="Text Placeholder 6">
            <a:extLst>
              <a:ext uri="{FF2B5EF4-FFF2-40B4-BE49-F238E27FC236}">
                <a16:creationId xmlns:a16="http://schemas.microsoft.com/office/drawing/2014/main" id="{14454DFE-170F-44AF-93FD-A7AE9A09A3B3}"/>
              </a:ext>
            </a:extLst>
          </p:cNvPr>
          <p:cNvSpPr>
            <a:spLocks noGrp="1"/>
          </p:cNvSpPr>
          <p:nvPr>
            <p:ph type="body" sz="quarter" idx="29"/>
          </p:nvPr>
        </p:nvSpPr>
        <p:spPr>
          <a:xfrm>
            <a:off x="5127328" y="5433213"/>
            <a:ext cx="6369347" cy="900000"/>
          </a:xfrm>
        </p:spPr>
        <p:txBody>
          <a:bodyPr lIns="0" tIns="0" rIns="0" bIns="0" anchor="ctr"/>
          <a:lstStyle>
            <a:lvl1pPr marL="0" indent="0">
              <a:lnSpc>
                <a:spcPct val="105000"/>
              </a:lnSpc>
              <a:spcBef>
                <a:spcPts val="300"/>
              </a:spcBef>
              <a:spcAft>
                <a:spcPts val="600"/>
              </a:spcAft>
              <a:buNone/>
              <a:defRPr sz="1000"/>
            </a:lvl1pPr>
          </a:lstStyle>
          <a:p>
            <a:pPr lvl="0"/>
            <a:r>
              <a:rPr lang="en-US"/>
              <a:t>Click to edit Master text styles</a:t>
            </a:r>
          </a:p>
        </p:txBody>
      </p:sp>
    </p:spTree>
    <p:extLst>
      <p:ext uri="{BB962C8B-B14F-4D97-AF65-F5344CB8AC3E}">
        <p14:creationId xmlns:p14="http://schemas.microsoft.com/office/powerpoint/2010/main" val="611634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Quote page">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F89FCFBC-9D14-724E-FEFE-C28AA28BD433}"/>
              </a:ext>
            </a:extLst>
          </p:cNvPr>
          <p:cNvSpPr/>
          <p:nvPr userDrawn="1"/>
        </p:nvSpPr>
        <p:spPr>
          <a:xfrm>
            <a:off x="2" y="241944"/>
            <a:ext cx="10513903" cy="6616056"/>
          </a:xfrm>
          <a:custGeom>
            <a:avLst/>
            <a:gdLst>
              <a:gd name="connsiteX0" fmla="*/ 8295429 w 9220200"/>
              <a:gd name="connsiteY0" fmla="*/ 11 h 7292976"/>
              <a:gd name="connsiteX1" fmla="*/ 8718414 w 9220200"/>
              <a:gd name="connsiteY1" fmla="*/ 64219 h 7292976"/>
              <a:gd name="connsiteX2" fmla="*/ 9075679 w 9220200"/>
              <a:gd name="connsiteY2" fmla="*/ 313841 h 7292976"/>
              <a:gd name="connsiteX3" fmla="*/ 9186751 w 9220200"/>
              <a:gd name="connsiteY3" fmla="*/ 552765 h 7292976"/>
              <a:gd name="connsiteX4" fmla="*/ 9219374 w 9220200"/>
              <a:gd name="connsiteY4" fmla="*/ 819030 h 7292976"/>
              <a:gd name="connsiteX5" fmla="*/ 9215280 w 9220200"/>
              <a:gd name="connsiteY5" fmla="*/ 822462 h 7292976"/>
              <a:gd name="connsiteX6" fmla="*/ 9214780 w 9220200"/>
              <a:gd name="connsiteY6" fmla="*/ 822503 h 7292976"/>
              <a:gd name="connsiteX7" fmla="*/ 9217261 w 9220200"/>
              <a:gd name="connsiteY7" fmla="*/ 866181 h 7292976"/>
              <a:gd name="connsiteX8" fmla="*/ 9217261 w 9220200"/>
              <a:gd name="connsiteY8" fmla="*/ 2616943 h 7292976"/>
              <a:gd name="connsiteX9" fmla="*/ 9220200 w 9220200"/>
              <a:gd name="connsiteY9" fmla="*/ 2616943 h 7292976"/>
              <a:gd name="connsiteX10" fmla="*/ 9220200 w 9220200"/>
              <a:gd name="connsiteY10" fmla="*/ 7292976 h 7292976"/>
              <a:gd name="connsiteX11" fmla="*/ 0 w 9220200"/>
              <a:gd name="connsiteY11" fmla="*/ 7292976 h 7292976"/>
              <a:gd name="connsiteX12" fmla="*/ 0 w 9220200"/>
              <a:gd name="connsiteY12" fmla="*/ 711073 h 7292976"/>
              <a:gd name="connsiteX13" fmla="*/ 176839 w 9220200"/>
              <a:gd name="connsiteY13" fmla="*/ 695934 h 7292976"/>
              <a:gd name="connsiteX14" fmla="*/ 681894 w 9220200"/>
              <a:gd name="connsiteY14" fmla="*/ 652086 h 7292976"/>
              <a:gd name="connsiteX15" fmla="*/ 1227762 w 9220200"/>
              <a:gd name="connsiteY15" fmla="*/ 604009 h 7292976"/>
              <a:gd name="connsiteX16" fmla="*/ 1631778 w 9220200"/>
              <a:gd name="connsiteY16" fmla="*/ 569803 h 7292976"/>
              <a:gd name="connsiteX17" fmla="*/ 2105139 w 9220200"/>
              <a:gd name="connsiteY17" fmla="*/ 528199 h 7292976"/>
              <a:gd name="connsiteX18" fmla="*/ 2509155 w 9220200"/>
              <a:gd name="connsiteY18" fmla="*/ 493861 h 7292976"/>
              <a:gd name="connsiteX19" fmla="*/ 2982515 w 9220200"/>
              <a:gd name="connsiteY19" fmla="*/ 452257 h 7292976"/>
              <a:gd name="connsiteX20" fmla="*/ 3383363 w 9220200"/>
              <a:gd name="connsiteY20" fmla="*/ 418181 h 7292976"/>
              <a:gd name="connsiteX21" fmla="*/ 3787251 w 9220200"/>
              <a:gd name="connsiteY21" fmla="*/ 382652 h 7292976"/>
              <a:gd name="connsiteX22" fmla="*/ 4109250 w 9220200"/>
              <a:gd name="connsiteY22" fmla="*/ 355180 h 7292976"/>
              <a:gd name="connsiteX23" fmla="*/ 4516305 w 9220200"/>
              <a:gd name="connsiteY23" fmla="*/ 319653 h 7292976"/>
              <a:gd name="connsiteX24" fmla="*/ 4831965 w 9220200"/>
              <a:gd name="connsiteY24" fmla="*/ 292445 h 7292976"/>
              <a:gd name="connsiteX25" fmla="*/ 5251568 w 9220200"/>
              <a:gd name="connsiteY25" fmla="*/ 255860 h 7292976"/>
              <a:gd name="connsiteX26" fmla="*/ 5579907 w 9220200"/>
              <a:gd name="connsiteY26" fmla="*/ 227992 h 7292976"/>
              <a:gd name="connsiteX27" fmla="*/ 5980623 w 9220200"/>
              <a:gd name="connsiteY27" fmla="*/ 192727 h 7292976"/>
              <a:gd name="connsiteX28" fmla="*/ 6378303 w 9220200"/>
              <a:gd name="connsiteY28" fmla="*/ 158520 h 7292976"/>
              <a:gd name="connsiteX29" fmla="*/ 6782190 w 9220200"/>
              <a:gd name="connsiteY29" fmla="*/ 122991 h 7292976"/>
              <a:gd name="connsiteX30" fmla="*/ 7107226 w 9220200"/>
              <a:gd name="connsiteY30" fmla="*/ 95125 h 7292976"/>
              <a:gd name="connsiteX31" fmla="*/ 7507943 w 9220200"/>
              <a:gd name="connsiteY31" fmla="*/ 59729 h 7292976"/>
              <a:gd name="connsiteX32" fmla="*/ 7817264 w 9220200"/>
              <a:gd name="connsiteY32" fmla="*/ 33312 h 7292976"/>
              <a:gd name="connsiteX33" fmla="*/ 8151808 w 9220200"/>
              <a:gd name="connsiteY33" fmla="*/ 4652 h 7292976"/>
              <a:gd name="connsiteX34" fmla="*/ 8295429 w 9220200"/>
              <a:gd name="connsiteY34" fmla="*/ 11 h 729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20200" h="7292976">
                <a:moveTo>
                  <a:pt x="8295429" y="11"/>
                </a:moveTo>
                <a:cubicBezTo>
                  <a:pt x="8438579" y="501"/>
                  <a:pt x="8580132" y="17762"/>
                  <a:pt x="8718414" y="64219"/>
                </a:cubicBezTo>
                <a:cubicBezTo>
                  <a:pt x="8861713" y="112557"/>
                  <a:pt x="8984940" y="189955"/>
                  <a:pt x="9075679" y="313841"/>
                </a:cubicBezTo>
                <a:cubicBezTo>
                  <a:pt x="9127054" y="385954"/>
                  <a:pt x="9164828" y="466955"/>
                  <a:pt x="9186751" y="552765"/>
                </a:cubicBezTo>
                <a:cubicBezTo>
                  <a:pt x="9210792" y="640199"/>
                  <a:pt x="9213961" y="729615"/>
                  <a:pt x="9219374" y="819030"/>
                </a:cubicBezTo>
                <a:cubicBezTo>
                  <a:pt x="9217922" y="820099"/>
                  <a:pt x="9216602" y="821248"/>
                  <a:pt x="9215280" y="822462"/>
                </a:cubicBezTo>
                <a:lnTo>
                  <a:pt x="9214780" y="822503"/>
                </a:lnTo>
                <a:lnTo>
                  <a:pt x="9217261" y="866181"/>
                </a:lnTo>
                <a:lnTo>
                  <a:pt x="9217261" y="2616943"/>
                </a:lnTo>
                <a:lnTo>
                  <a:pt x="9220200" y="2616943"/>
                </a:lnTo>
                <a:lnTo>
                  <a:pt x="9220200" y="7292976"/>
                </a:lnTo>
                <a:lnTo>
                  <a:pt x="0" y="7292976"/>
                </a:lnTo>
                <a:lnTo>
                  <a:pt x="0" y="711073"/>
                </a:lnTo>
                <a:lnTo>
                  <a:pt x="176839" y="695934"/>
                </a:lnTo>
                <a:cubicBezTo>
                  <a:pt x="345235" y="681578"/>
                  <a:pt x="513631" y="666970"/>
                  <a:pt x="681894" y="652086"/>
                </a:cubicBezTo>
                <a:cubicBezTo>
                  <a:pt x="863760" y="636238"/>
                  <a:pt x="1045760" y="619860"/>
                  <a:pt x="1227762" y="604009"/>
                </a:cubicBezTo>
                <a:cubicBezTo>
                  <a:pt x="1362346" y="592389"/>
                  <a:pt x="1497063" y="581557"/>
                  <a:pt x="1631778" y="569803"/>
                </a:cubicBezTo>
                <a:cubicBezTo>
                  <a:pt x="1790270" y="556595"/>
                  <a:pt x="1947307" y="541934"/>
                  <a:pt x="2105139" y="528199"/>
                </a:cubicBezTo>
                <a:cubicBezTo>
                  <a:pt x="2239721" y="516576"/>
                  <a:pt x="2374438" y="505482"/>
                  <a:pt x="2509155" y="493861"/>
                </a:cubicBezTo>
                <a:cubicBezTo>
                  <a:pt x="2666986" y="480652"/>
                  <a:pt x="2824684" y="465991"/>
                  <a:pt x="2982515" y="452257"/>
                </a:cubicBezTo>
                <a:cubicBezTo>
                  <a:pt x="3116043" y="440767"/>
                  <a:pt x="3249702" y="429671"/>
                  <a:pt x="3383363" y="418181"/>
                </a:cubicBezTo>
                <a:cubicBezTo>
                  <a:pt x="3517021" y="406689"/>
                  <a:pt x="3652664" y="394408"/>
                  <a:pt x="3787251" y="382652"/>
                </a:cubicBezTo>
                <a:lnTo>
                  <a:pt x="4109250" y="355180"/>
                </a:lnTo>
                <a:lnTo>
                  <a:pt x="4516305" y="319653"/>
                </a:lnTo>
                <a:lnTo>
                  <a:pt x="4831965" y="292445"/>
                </a:lnTo>
                <a:cubicBezTo>
                  <a:pt x="4971831" y="280294"/>
                  <a:pt x="5111700" y="268103"/>
                  <a:pt x="5251568" y="255860"/>
                </a:cubicBezTo>
                <a:cubicBezTo>
                  <a:pt x="5361058" y="246481"/>
                  <a:pt x="5470549" y="237502"/>
                  <a:pt x="5579907" y="227992"/>
                </a:cubicBezTo>
                <a:cubicBezTo>
                  <a:pt x="5713435" y="216502"/>
                  <a:pt x="5846965" y="204351"/>
                  <a:pt x="5980623" y="192727"/>
                </a:cubicBezTo>
                <a:cubicBezTo>
                  <a:pt x="6114284" y="181106"/>
                  <a:pt x="6245699" y="170010"/>
                  <a:pt x="6378303" y="158520"/>
                </a:cubicBezTo>
                <a:cubicBezTo>
                  <a:pt x="6512890" y="146766"/>
                  <a:pt x="6647605" y="134614"/>
                  <a:pt x="6782190" y="122991"/>
                </a:cubicBezTo>
                <a:cubicBezTo>
                  <a:pt x="6890492" y="113481"/>
                  <a:pt x="6998923" y="104634"/>
                  <a:pt x="7107226" y="95125"/>
                </a:cubicBezTo>
                <a:cubicBezTo>
                  <a:pt x="7240887" y="83502"/>
                  <a:pt x="7374415" y="71708"/>
                  <a:pt x="7507943" y="59729"/>
                </a:cubicBezTo>
                <a:lnTo>
                  <a:pt x="7817264" y="33312"/>
                </a:lnTo>
                <a:cubicBezTo>
                  <a:pt x="7928735" y="23672"/>
                  <a:pt x="8040207" y="11917"/>
                  <a:pt x="8151808" y="4652"/>
                </a:cubicBezTo>
                <a:cubicBezTo>
                  <a:pt x="8199818" y="1548"/>
                  <a:pt x="8247712" y="-152"/>
                  <a:pt x="8295429" y="11"/>
                </a:cubicBez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829366" eaLnBrk="1" fontAlgn="auto" latinLnBrk="0" hangingPunct="1">
              <a:lnSpc>
                <a:spcPct val="100000"/>
              </a:lnSpc>
              <a:spcBef>
                <a:spcPts val="0"/>
              </a:spcBef>
              <a:spcAft>
                <a:spcPts val="0"/>
              </a:spcAft>
              <a:buClrTx/>
              <a:buSzTx/>
              <a:buFontTx/>
              <a:buNone/>
              <a:tabLst/>
              <a:defRPr/>
            </a:pPr>
            <a:endParaRPr kumimoji="0" lang="en-AU" sz="1633" b="0" i="0" u="none" strike="noStrike" kern="0" cap="none" spc="0" normalizeH="0" baseline="0" noProof="0">
              <a:ln>
                <a:noFill/>
              </a:ln>
              <a:solidFill>
                <a:srgbClr val="FFFFFF"/>
              </a:solidFill>
              <a:effectLst/>
              <a:uLnTx/>
              <a:uFillTx/>
              <a:latin typeface="Karla"/>
              <a:ea typeface="+mn-ea"/>
              <a:cs typeface="+mn-cs"/>
            </a:endParaRPr>
          </a:p>
        </p:txBody>
      </p:sp>
      <p:sp>
        <p:nvSpPr>
          <p:cNvPr id="14" name="Freeform: Shape 13">
            <a:extLst>
              <a:ext uri="{FF2B5EF4-FFF2-40B4-BE49-F238E27FC236}">
                <a16:creationId xmlns:a16="http://schemas.microsoft.com/office/drawing/2014/main" id="{B6CD1FAB-E7CC-74BF-46F4-A1487F09AB8B}"/>
              </a:ext>
            </a:extLst>
          </p:cNvPr>
          <p:cNvSpPr/>
          <p:nvPr userDrawn="1"/>
        </p:nvSpPr>
        <p:spPr>
          <a:xfrm>
            <a:off x="1" y="296622"/>
            <a:ext cx="10427011" cy="6561378"/>
          </a:xfrm>
          <a:custGeom>
            <a:avLst/>
            <a:gdLst>
              <a:gd name="connsiteX0" fmla="*/ 8295429 w 9220200"/>
              <a:gd name="connsiteY0" fmla="*/ 11 h 7292976"/>
              <a:gd name="connsiteX1" fmla="*/ 8718414 w 9220200"/>
              <a:gd name="connsiteY1" fmla="*/ 64219 h 7292976"/>
              <a:gd name="connsiteX2" fmla="*/ 9075679 w 9220200"/>
              <a:gd name="connsiteY2" fmla="*/ 313841 h 7292976"/>
              <a:gd name="connsiteX3" fmla="*/ 9186751 w 9220200"/>
              <a:gd name="connsiteY3" fmla="*/ 552765 h 7292976"/>
              <a:gd name="connsiteX4" fmla="*/ 9219374 w 9220200"/>
              <a:gd name="connsiteY4" fmla="*/ 819030 h 7292976"/>
              <a:gd name="connsiteX5" fmla="*/ 9215280 w 9220200"/>
              <a:gd name="connsiteY5" fmla="*/ 822462 h 7292976"/>
              <a:gd name="connsiteX6" fmla="*/ 9214780 w 9220200"/>
              <a:gd name="connsiteY6" fmla="*/ 822503 h 7292976"/>
              <a:gd name="connsiteX7" fmla="*/ 9217261 w 9220200"/>
              <a:gd name="connsiteY7" fmla="*/ 866181 h 7292976"/>
              <a:gd name="connsiteX8" fmla="*/ 9217261 w 9220200"/>
              <a:gd name="connsiteY8" fmla="*/ 2616943 h 7292976"/>
              <a:gd name="connsiteX9" fmla="*/ 9220200 w 9220200"/>
              <a:gd name="connsiteY9" fmla="*/ 2616943 h 7292976"/>
              <a:gd name="connsiteX10" fmla="*/ 9220200 w 9220200"/>
              <a:gd name="connsiteY10" fmla="*/ 7292976 h 7292976"/>
              <a:gd name="connsiteX11" fmla="*/ 0 w 9220200"/>
              <a:gd name="connsiteY11" fmla="*/ 7292976 h 7292976"/>
              <a:gd name="connsiteX12" fmla="*/ 0 w 9220200"/>
              <a:gd name="connsiteY12" fmla="*/ 711073 h 7292976"/>
              <a:gd name="connsiteX13" fmla="*/ 176839 w 9220200"/>
              <a:gd name="connsiteY13" fmla="*/ 695934 h 7292976"/>
              <a:gd name="connsiteX14" fmla="*/ 681894 w 9220200"/>
              <a:gd name="connsiteY14" fmla="*/ 652086 h 7292976"/>
              <a:gd name="connsiteX15" fmla="*/ 1227762 w 9220200"/>
              <a:gd name="connsiteY15" fmla="*/ 604009 h 7292976"/>
              <a:gd name="connsiteX16" fmla="*/ 1631778 w 9220200"/>
              <a:gd name="connsiteY16" fmla="*/ 569803 h 7292976"/>
              <a:gd name="connsiteX17" fmla="*/ 2105139 w 9220200"/>
              <a:gd name="connsiteY17" fmla="*/ 528199 h 7292976"/>
              <a:gd name="connsiteX18" fmla="*/ 2509155 w 9220200"/>
              <a:gd name="connsiteY18" fmla="*/ 493861 h 7292976"/>
              <a:gd name="connsiteX19" fmla="*/ 2982515 w 9220200"/>
              <a:gd name="connsiteY19" fmla="*/ 452257 h 7292976"/>
              <a:gd name="connsiteX20" fmla="*/ 3383363 w 9220200"/>
              <a:gd name="connsiteY20" fmla="*/ 418181 h 7292976"/>
              <a:gd name="connsiteX21" fmla="*/ 3787251 w 9220200"/>
              <a:gd name="connsiteY21" fmla="*/ 382652 h 7292976"/>
              <a:gd name="connsiteX22" fmla="*/ 4109250 w 9220200"/>
              <a:gd name="connsiteY22" fmla="*/ 355180 h 7292976"/>
              <a:gd name="connsiteX23" fmla="*/ 4516305 w 9220200"/>
              <a:gd name="connsiteY23" fmla="*/ 319653 h 7292976"/>
              <a:gd name="connsiteX24" fmla="*/ 4831965 w 9220200"/>
              <a:gd name="connsiteY24" fmla="*/ 292445 h 7292976"/>
              <a:gd name="connsiteX25" fmla="*/ 5251568 w 9220200"/>
              <a:gd name="connsiteY25" fmla="*/ 255860 h 7292976"/>
              <a:gd name="connsiteX26" fmla="*/ 5579907 w 9220200"/>
              <a:gd name="connsiteY26" fmla="*/ 227992 h 7292976"/>
              <a:gd name="connsiteX27" fmla="*/ 5980623 w 9220200"/>
              <a:gd name="connsiteY27" fmla="*/ 192727 h 7292976"/>
              <a:gd name="connsiteX28" fmla="*/ 6378303 w 9220200"/>
              <a:gd name="connsiteY28" fmla="*/ 158520 h 7292976"/>
              <a:gd name="connsiteX29" fmla="*/ 6782190 w 9220200"/>
              <a:gd name="connsiteY29" fmla="*/ 122991 h 7292976"/>
              <a:gd name="connsiteX30" fmla="*/ 7107226 w 9220200"/>
              <a:gd name="connsiteY30" fmla="*/ 95125 h 7292976"/>
              <a:gd name="connsiteX31" fmla="*/ 7507943 w 9220200"/>
              <a:gd name="connsiteY31" fmla="*/ 59729 h 7292976"/>
              <a:gd name="connsiteX32" fmla="*/ 7817264 w 9220200"/>
              <a:gd name="connsiteY32" fmla="*/ 33312 h 7292976"/>
              <a:gd name="connsiteX33" fmla="*/ 8151808 w 9220200"/>
              <a:gd name="connsiteY33" fmla="*/ 4652 h 7292976"/>
              <a:gd name="connsiteX34" fmla="*/ 8295429 w 9220200"/>
              <a:gd name="connsiteY34" fmla="*/ 11 h 729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20200" h="7292976">
                <a:moveTo>
                  <a:pt x="8295429" y="11"/>
                </a:moveTo>
                <a:cubicBezTo>
                  <a:pt x="8438579" y="501"/>
                  <a:pt x="8580132" y="17762"/>
                  <a:pt x="8718414" y="64219"/>
                </a:cubicBezTo>
                <a:cubicBezTo>
                  <a:pt x="8861713" y="112557"/>
                  <a:pt x="8984940" y="189955"/>
                  <a:pt x="9075679" y="313841"/>
                </a:cubicBezTo>
                <a:cubicBezTo>
                  <a:pt x="9127054" y="385954"/>
                  <a:pt x="9164828" y="466955"/>
                  <a:pt x="9186751" y="552765"/>
                </a:cubicBezTo>
                <a:cubicBezTo>
                  <a:pt x="9210792" y="640199"/>
                  <a:pt x="9213961" y="729615"/>
                  <a:pt x="9219374" y="819030"/>
                </a:cubicBezTo>
                <a:cubicBezTo>
                  <a:pt x="9217922" y="820099"/>
                  <a:pt x="9216602" y="821248"/>
                  <a:pt x="9215280" y="822462"/>
                </a:cubicBezTo>
                <a:lnTo>
                  <a:pt x="9214780" y="822503"/>
                </a:lnTo>
                <a:lnTo>
                  <a:pt x="9217261" y="866181"/>
                </a:lnTo>
                <a:lnTo>
                  <a:pt x="9217261" y="2616943"/>
                </a:lnTo>
                <a:lnTo>
                  <a:pt x="9220200" y="2616943"/>
                </a:lnTo>
                <a:lnTo>
                  <a:pt x="9220200" y="7292976"/>
                </a:lnTo>
                <a:lnTo>
                  <a:pt x="0" y="7292976"/>
                </a:lnTo>
                <a:lnTo>
                  <a:pt x="0" y="711073"/>
                </a:lnTo>
                <a:lnTo>
                  <a:pt x="176839" y="695934"/>
                </a:lnTo>
                <a:cubicBezTo>
                  <a:pt x="345235" y="681578"/>
                  <a:pt x="513631" y="666970"/>
                  <a:pt x="681894" y="652086"/>
                </a:cubicBezTo>
                <a:cubicBezTo>
                  <a:pt x="863760" y="636238"/>
                  <a:pt x="1045760" y="619860"/>
                  <a:pt x="1227762" y="604009"/>
                </a:cubicBezTo>
                <a:cubicBezTo>
                  <a:pt x="1362346" y="592389"/>
                  <a:pt x="1497063" y="581557"/>
                  <a:pt x="1631778" y="569803"/>
                </a:cubicBezTo>
                <a:cubicBezTo>
                  <a:pt x="1790270" y="556595"/>
                  <a:pt x="1947307" y="541934"/>
                  <a:pt x="2105139" y="528199"/>
                </a:cubicBezTo>
                <a:cubicBezTo>
                  <a:pt x="2239721" y="516576"/>
                  <a:pt x="2374438" y="505482"/>
                  <a:pt x="2509155" y="493861"/>
                </a:cubicBezTo>
                <a:cubicBezTo>
                  <a:pt x="2666986" y="480652"/>
                  <a:pt x="2824684" y="465991"/>
                  <a:pt x="2982515" y="452257"/>
                </a:cubicBezTo>
                <a:cubicBezTo>
                  <a:pt x="3116043" y="440767"/>
                  <a:pt x="3249702" y="429671"/>
                  <a:pt x="3383363" y="418181"/>
                </a:cubicBezTo>
                <a:cubicBezTo>
                  <a:pt x="3517021" y="406689"/>
                  <a:pt x="3652664" y="394408"/>
                  <a:pt x="3787251" y="382652"/>
                </a:cubicBezTo>
                <a:lnTo>
                  <a:pt x="4109250" y="355180"/>
                </a:lnTo>
                <a:lnTo>
                  <a:pt x="4516305" y="319653"/>
                </a:lnTo>
                <a:lnTo>
                  <a:pt x="4831965" y="292445"/>
                </a:lnTo>
                <a:cubicBezTo>
                  <a:pt x="4971831" y="280294"/>
                  <a:pt x="5111700" y="268103"/>
                  <a:pt x="5251568" y="255860"/>
                </a:cubicBezTo>
                <a:cubicBezTo>
                  <a:pt x="5361058" y="246481"/>
                  <a:pt x="5470549" y="237502"/>
                  <a:pt x="5579907" y="227992"/>
                </a:cubicBezTo>
                <a:cubicBezTo>
                  <a:pt x="5713435" y="216502"/>
                  <a:pt x="5846965" y="204351"/>
                  <a:pt x="5980623" y="192727"/>
                </a:cubicBezTo>
                <a:cubicBezTo>
                  <a:pt x="6114284" y="181106"/>
                  <a:pt x="6245699" y="170010"/>
                  <a:pt x="6378303" y="158520"/>
                </a:cubicBezTo>
                <a:cubicBezTo>
                  <a:pt x="6512890" y="146766"/>
                  <a:pt x="6647605" y="134614"/>
                  <a:pt x="6782190" y="122991"/>
                </a:cubicBezTo>
                <a:cubicBezTo>
                  <a:pt x="6890492" y="113481"/>
                  <a:pt x="6998923" y="104634"/>
                  <a:pt x="7107226" y="95125"/>
                </a:cubicBezTo>
                <a:cubicBezTo>
                  <a:pt x="7240887" y="83502"/>
                  <a:pt x="7374415" y="71708"/>
                  <a:pt x="7507943" y="59729"/>
                </a:cubicBezTo>
                <a:lnTo>
                  <a:pt x="7817264" y="33312"/>
                </a:lnTo>
                <a:cubicBezTo>
                  <a:pt x="7928735" y="23672"/>
                  <a:pt x="8040207" y="11917"/>
                  <a:pt x="8151808" y="4652"/>
                </a:cubicBezTo>
                <a:cubicBezTo>
                  <a:pt x="8199818" y="1548"/>
                  <a:pt x="8247712" y="-152"/>
                  <a:pt x="8295429" y="11"/>
                </a:cubicBezTo>
                <a:close/>
              </a:path>
            </a:pathLst>
          </a:custGeom>
          <a:solidFill>
            <a:srgbClr val="1C5362"/>
          </a:solidFill>
          <a:ln w="12700" cap="flat" cmpd="sng" algn="ctr">
            <a:noFill/>
            <a:prstDash val="solid"/>
            <a:miter lim="800000"/>
          </a:ln>
          <a:effectLst/>
        </p:spPr>
        <p:txBody>
          <a:bodyPr wrap="square" rtlCol="0" anchor="ctr">
            <a:noAutofit/>
          </a:bodyPr>
          <a:lstStyle/>
          <a:p>
            <a:pPr marL="0" marR="0" lvl="0" indent="0" algn="ctr" defTabSz="829366" eaLnBrk="1" fontAlgn="auto" latinLnBrk="0" hangingPunct="1">
              <a:lnSpc>
                <a:spcPct val="100000"/>
              </a:lnSpc>
              <a:spcBef>
                <a:spcPts val="0"/>
              </a:spcBef>
              <a:spcAft>
                <a:spcPts val="0"/>
              </a:spcAft>
              <a:buClrTx/>
              <a:buSzTx/>
              <a:buFontTx/>
              <a:buNone/>
              <a:tabLst/>
              <a:defRPr/>
            </a:pPr>
            <a:endParaRPr kumimoji="0" lang="en-AU" sz="1633" b="0" i="0" u="none" strike="noStrike" kern="0" cap="none" spc="0" normalizeH="0" baseline="0" noProof="0">
              <a:ln>
                <a:noFill/>
              </a:ln>
              <a:solidFill>
                <a:srgbClr val="FFFFFF"/>
              </a:solidFill>
              <a:effectLst/>
              <a:uLnTx/>
              <a:uFillTx/>
              <a:latin typeface="Karla"/>
              <a:ea typeface="+mn-ea"/>
              <a:cs typeface="+mn-cs"/>
            </a:endParaRPr>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7400211" cy="370934"/>
          </a:xfrm>
        </p:spPr>
        <p:txBody>
          <a:bodyPr/>
          <a:lstStyle>
            <a:lvl1pPr marL="0" indent="0">
              <a:buNone/>
              <a:defRPr sz="1600" b="0">
                <a:solidFill>
                  <a:schemeClr val="bg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21" name="Oval 20">
            <a:extLst>
              <a:ext uri="{FF2B5EF4-FFF2-40B4-BE49-F238E27FC236}">
                <a16:creationId xmlns:a16="http://schemas.microsoft.com/office/drawing/2014/main" id="{4EDE5465-5B45-1AED-CF00-41A210491483}"/>
              </a:ext>
            </a:extLst>
          </p:cNvPr>
          <p:cNvSpPr/>
          <p:nvPr userDrawn="1"/>
        </p:nvSpPr>
        <p:spPr>
          <a:xfrm>
            <a:off x="11165250" y="6320052"/>
            <a:ext cx="360000" cy="36000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indent="0" algn="ctr" defTabSz="914400" rtl="0" eaLnBrk="0" fontAlgn="base" latinLnBrk="0" hangingPunct="0">
              <a:lnSpc>
                <a:spcPct val="100000"/>
              </a:lnSpc>
              <a:spcBef>
                <a:spcPct val="0"/>
              </a:spcBef>
              <a:spcAft>
                <a:spcPct val="0"/>
              </a:spcAft>
              <a:buClrTx/>
              <a:buSzTx/>
              <a:buFontTx/>
              <a:buNone/>
              <a:tabLst/>
              <a:defRPr/>
            </a:pPr>
            <a:fld id="{A3F26403-428D-48DF-9960-17C072F13A76}" type="slidenum">
              <a:rPr lang="en-US" altLang="en-US" sz="900" smtClean="0"/>
              <a:pPr marL="0" marR="0" indent="0" algn="ctr" defTabSz="914400" rtl="0" eaLnBrk="0" fontAlgn="base" latinLnBrk="0" hangingPunct="0">
                <a:lnSpc>
                  <a:spcPct val="100000"/>
                </a:lnSpc>
                <a:spcBef>
                  <a:spcPct val="0"/>
                </a:spcBef>
                <a:spcAft>
                  <a:spcPct val="0"/>
                </a:spcAft>
                <a:buClrTx/>
                <a:buSzTx/>
                <a:buFontTx/>
                <a:buNone/>
                <a:tabLst/>
                <a:defRPr/>
              </a:pPr>
              <a:t>‹#›</a:t>
            </a:fld>
            <a:endParaRPr lang="en-US" altLang="en-US" sz="900"/>
          </a:p>
        </p:txBody>
      </p:sp>
      <p:sp>
        <p:nvSpPr>
          <p:cNvPr id="27" name="Text Placeholder 8">
            <a:extLst>
              <a:ext uri="{FF2B5EF4-FFF2-40B4-BE49-F238E27FC236}">
                <a16:creationId xmlns:a16="http://schemas.microsoft.com/office/drawing/2014/main" id="{A32B2C53-2EA6-6A63-792A-A90D0A80A3AF}"/>
              </a:ext>
            </a:extLst>
          </p:cNvPr>
          <p:cNvSpPr>
            <a:spLocks noGrp="1"/>
          </p:cNvSpPr>
          <p:nvPr>
            <p:ph type="body" sz="quarter" idx="13"/>
          </p:nvPr>
        </p:nvSpPr>
        <p:spPr>
          <a:xfrm>
            <a:off x="695325" y="1557338"/>
            <a:ext cx="6802755" cy="4427537"/>
          </a:xfrm>
        </p:spPr>
        <p:txBody>
          <a:bodyPr numCol="2" spcCol="360000"/>
          <a:lstStyle>
            <a:lvl1pPr>
              <a:buClr>
                <a:schemeClr val="bg1"/>
              </a:buClr>
              <a:defRPr>
                <a:solidFill>
                  <a:schemeClr val="bg1"/>
                </a:solidFill>
              </a:defRPr>
            </a:lvl1pPr>
            <a:lvl2pPr>
              <a:buClr>
                <a:schemeClr val="bg1"/>
              </a:buClr>
              <a:defRPr>
                <a:solidFill>
                  <a:schemeClr val="bg1"/>
                </a:solidFill>
              </a:defRPr>
            </a:lvl2pPr>
            <a:lvl3pPr>
              <a:spcAft>
                <a:spcPts val="600"/>
              </a:spcAft>
              <a:defRPr sz="1400">
                <a:solidFill>
                  <a:schemeClr val="accent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3" name="Text Placeholder 5">
            <a:extLst>
              <a:ext uri="{FF2B5EF4-FFF2-40B4-BE49-F238E27FC236}">
                <a16:creationId xmlns:a16="http://schemas.microsoft.com/office/drawing/2014/main" id="{FF3876C8-B27C-97E4-A4BE-B58EBA1A0360}"/>
              </a:ext>
            </a:extLst>
          </p:cNvPr>
          <p:cNvSpPr>
            <a:spLocks noGrp="1"/>
          </p:cNvSpPr>
          <p:nvPr>
            <p:ph type="body" sz="quarter" idx="14" hasCustomPrompt="1"/>
          </p:nvPr>
        </p:nvSpPr>
        <p:spPr>
          <a:xfrm>
            <a:off x="2014997" y="6088919"/>
            <a:ext cx="6709903" cy="318231"/>
          </a:xfrm>
        </p:spPr>
        <p:txBody>
          <a:bodyPr anchor="b"/>
          <a:lstStyle>
            <a:lvl1pPr marL="0" indent="0" defTabSz="530225">
              <a:lnSpc>
                <a:spcPct val="90000"/>
              </a:lnSpc>
              <a:spcBef>
                <a:spcPts val="0"/>
              </a:spcBef>
              <a:spcAft>
                <a:spcPts val="200"/>
              </a:spcAft>
              <a:buNone/>
              <a:defRPr sz="700" b="0">
                <a:solidFill>
                  <a:schemeClr val="bg1"/>
                </a:solidFill>
              </a:defRPr>
            </a:lvl1pPr>
          </a:lstStyle>
          <a:p>
            <a:pPr lvl="0"/>
            <a:r>
              <a:rPr lang="en-US"/>
              <a:t>Base:	x	</a:t>
            </a:r>
          </a:p>
          <a:p>
            <a:pPr lvl="0"/>
            <a:r>
              <a:rPr lang="en-US"/>
              <a:t>Question:	x	</a:t>
            </a:r>
            <a:endParaRPr lang="en-IE"/>
          </a:p>
        </p:txBody>
      </p:sp>
      <p:sp>
        <p:nvSpPr>
          <p:cNvPr id="31" name="Text Placeholder 94">
            <a:extLst>
              <a:ext uri="{FF2B5EF4-FFF2-40B4-BE49-F238E27FC236}">
                <a16:creationId xmlns:a16="http://schemas.microsoft.com/office/drawing/2014/main" id="{A5F31F35-AB79-F65E-B3AF-EABD88820D40}"/>
              </a:ext>
            </a:extLst>
          </p:cNvPr>
          <p:cNvSpPr>
            <a:spLocks noGrp="1"/>
          </p:cNvSpPr>
          <p:nvPr>
            <p:ph type="body" sz="quarter" idx="39"/>
          </p:nvPr>
        </p:nvSpPr>
        <p:spPr>
          <a:xfrm>
            <a:off x="8469883" y="3787430"/>
            <a:ext cx="3722117" cy="2366339"/>
          </a:xfrm>
          <a:custGeom>
            <a:avLst/>
            <a:gdLst>
              <a:gd name="connsiteX0" fmla="*/ 792734 w 3620665"/>
              <a:gd name="connsiteY0" fmla="*/ 0 h 2893374"/>
              <a:gd name="connsiteX1" fmla="*/ 931511 w 3620665"/>
              <a:gd name="connsiteY1" fmla="*/ 0 h 2893374"/>
              <a:gd name="connsiteX2" fmla="*/ 1863035 w 3620665"/>
              <a:gd name="connsiteY2" fmla="*/ 0 h 2893374"/>
              <a:gd name="connsiteX3" fmla="*/ 3554351 w 3620665"/>
              <a:gd name="connsiteY3" fmla="*/ 0 h 2893374"/>
              <a:gd name="connsiteX4" fmla="*/ 3620665 w 3620665"/>
              <a:gd name="connsiteY4" fmla="*/ 6685 h 2893374"/>
              <a:gd name="connsiteX5" fmla="*/ 3620665 w 3620665"/>
              <a:gd name="connsiteY5" fmla="*/ 2886689 h 2893374"/>
              <a:gd name="connsiteX6" fmla="*/ 3554351 w 3620665"/>
              <a:gd name="connsiteY6" fmla="*/ 2893374 h 2893374"/>
              <a:gd name="connsiteX7" fmla="*/ 1863035 w 3620665"/>
              <a:gd name="connsiteY7" fmla="*/ 2893374 h 2893374"/>
              <a:gd name="connsiteX8" fmla="*/ 931511 w 3620665"/>
              <a:gd name="connsiteY8" fmla="*/ 2893374 h 2893374"/>
              <a:gd name="connsiteX9" fmla="*/ 792734 w 3620665"/>
              <a:gd name="connsiteY9" fmla="*/ 2893374 h 2893374"/>
              <a:gd name="connsiteX10" fmla="*/ 310495 w 3620665"/>
              <a:gd name="connsiteY10" fmla="*/ 2411135 h 2893374"/>
              <a:gd name="connsiteX11" fmla="*/ 310495 w 3620665"/>
              <a:gd name="connsiteY11" fmla="*/ 1205573 h 2893374"/>
              <a:gd name="connsiteX12" fmla="*/ 0 w 3620665"/>
              <a:gd name="connsiteY12" fmla="*/ 1296463 h 2893374"/>
              <a:gd name="connsiteX13" fmla="*/ 310495 w 3620665"/>
              <a:gd name="connsiteY13" fmla="*/ 482229 h 2893374"/>
              <a:gd name="connsiteX14" fmla="*/ 310495 w 3620665"/>
              <a:gd name="connsiteY14" fmla="*/ 482239 h 2893374"/>
              <a:gd name="connsiteX15" fmla="*/ 792734 w 3620665"/>
              <a:gd name="connsiteY15" fmla="*/ 0 h 289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20665" h="2893374">
                <a:moveTo>
                  <a:pt x="792734" y="0"/>
                </a:moveTo>
                <a:lnTo>
                  <a:pt x="931511" y="0"/>
                </a:lnTo>
                <a:lnTo>
                  <a:pt x="1863035" y="0"/>
                </a:lnTo>
                <a:lnTo>
                  <a:pt x="3554351" y="0"/>
                </a:lnTo>
                <a:lnTo>
                  <a:pt x="3620665" y="6685"/>
                </a:lnTo>
                <a:lnTo>
                  <a:pt x="3620665" y="2886689"/>
                </a:lnTo>
                <a:lnTo>
                  <a:pt x="3554351" y="2893374"/>
                </a:lnTo>
                <a:lnTo>
                  <a:pt x="1863035" y="2893374"/>
                </a:lnTo>
                <a:lnTo>
                  <a:pt x="931511" y="2893374"/>
                </a:lnTo>
                <a:lnTo>
                  <a:pt x="792734" y="2893374"/>
                </a:lnTo>
                <a:cubicBezTo>
                  <a:pt x="526401" y="2893374"/>
                  <a:pt x="310495" y="2677468"/>
                  <a:pt x="310495" y="2411135"/>
                </a:cubicBezTo>
                <a:lnTo>
                  <a:pt x="310495" y="1205573"/>
                </a:lnTo>
                <a:lnTo>
                  <a:pt x="0" y="1296463"/>
                </a:lnTo>
                <a:lnTo>
                  <a:pt x="310495" y="482229"/>
                </a:lnTo>
                <a:lnTo>
                  <a:pt x="310495" y="482239"/>
                </a:lnTo>
                <a:cubicBezTo>
                  <a:pt x="310495" y="215906"/>
                  <a:pt x="526401" y="0"/>
                  <a:pt x="792734" y="0"/>
                </a:cubicBezTo>
                <a:close/>
              </a:path>
            </a:pathLst>
          </a:custGeom>
          <a:solidFill>
            <a:schemeClr val="bg1"/>
          </a:solidFill>
          <a:ln>
            <a:noFill/>
          </a:ln>
          <a:effectLst>
            <a:outerShdw blurRad="279400" dist="38100" dir="27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188000" tIns="540000" rIns="504000" rtlCol="0" anchor="t" anchorCtr="0">
            <a:noAutofit/>
          </a:bodyPr>
          <a:lstStyle>
            <a:lvl1pPr marL="0" indent="0" algn="l">
              <a:buNone/>
              <a:defRPr lang="en-US" sz="1452" b="0" dirty="0">
                <a:solidFill>
                  <a:schemeClr val="tx1"/>
                </a:solidFill>
              </a:defRPr>
            </a:lvl1pPr>
          </a:lstStyle>
          <a:p>
            <a:pPr lvl="0"/>
            <a:r>
              <a:rPr lang="en-US"/>
              <a:t>Click to edit Master text styles</a:t>
            </a:r>
          </a:p>
        </p:txBody>
      </p:sp>
      <p:sp>
        <p:nvSpPr>
          <p:cNvPr id="32" name="Text Placeholder 10">
            <a:extLst>
              <a:ext uri="{FF2B5EF4-FFF2-40B4-BE49-F238E27FC236}">
                <a16:creationId xmlns:a16="http://schemas.microsoft.com/office/drawing/2014/main" id="{D301612E-D0C1-17B8-730E-FADDF074C612}"/>
              </a:ext>
            </a:extLst>
          </p:cNvPr>
          <p:cNvSpPr>
            <a:spLocks noGrp="1"/>
          </p:cNvSpPr>
          <p:nvPr>
            <p:ph type="body" sz="quarter" idx="37" hasCustomPrompt="1"/>
          </p:nvPr>
        </p:nvSpPr>
        <p:spPr>
          <a:xfrm>
            <a:off x="9078306" y="4297253"/>
            <a:ext cx="454092" cy="36866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en-AU"/>
          </a:p>
        </p:txBody>
      </p:sp>
      <p:sp>
        <p:nvSpPr>
          <p:cNvPr id="33" name="Text Placeholder 12">
            <a:extLst>
              <a:ext uri="{FF2B5EF4-FFF2-40B4-BE49-F238E27FC236}">
                <a16:creationId xmlns:a16="http://schemas.microsoft.com/office/drawing/2014/main" id="{5077CEF1-763E-FEAA-CBA3-D1FD8BACAFE9}"/>
              </a:ext>
            </a:extLst>
          </p:cNvPr>
          <p:cNvSpPr>
            <a:spLocks noGrp="1"/>
          </p:cNvSpPr>
          <p:nvPr>
            <p:ph type="body" sz="quarter" idx="38" hasCustomPrompt="1"/>
          </p:nvPr>
        </p:nvSpPr>
        <p:spPr>
          <a:xfrm>
            <a:off x="9022966" y="5958256"/>
            <a:ext cx="2759920" cy="56500"/>
          </a:xfrm>
          <a:prstGeom prst="rect">
            <a:avLst/>
          </a:prstGeom>
          <a:solidFill>
            <a:schemeClr val="accent1"/>
          </a:solidFill>
        </p:spPr>
        <p:txBody>
          <a:bodyPr/>
          <a:lstStyle>
            <a:lvl1pPr marL="0" indent="0">
              <a:buNone/>
              <a:defRPr/>
            </a:lvl1pPr>
          </a:lstStyle>
          <a:p>
            <a:pPr lvl="0"/>
            <a:r>
              <a:rPr lang="en-US"/>
              <a:t> </a:t>
            </a:r>
            <a:endParaRPr lang="en-AU"/>
          </a:p>
        </p:txBody>
      </p:sp>
      <p:sp>
        <p:nvSpPr>
          <p:cNvPr id="34" name="Text Placeholder 95">
            <a:extLst>
              <a:ext uri="{FF2B5EF4-FFF2-40B4-BE49-F238E27FC236}">
                <a16:creationId xmlns:a16="http://schemas.microsoft.com/office/drawing/2014/main" id="{86EE377A-3B78-52BF-615B-F503E906A286}"/>
              </a:ext>
            </a:extLst>
          </p:cNvPr>
          <p:cNvSpPr>
            <a:spLocks noGrp="1"/>
          </p:cNvSpPr>
          <p:nvPr>
            <p:ph type="body" sz="quarter" idx="40"/>
          </p:nvPr>
        </p:nvSpPr>
        <p:spPr>
          <a:xfrm>
            <a:off x="8469883" y="1189566"/>
            <a:ext cx="3722117" cy="2366339"/>
          </a:xfrm>
          <a:custGeom>
            <a:avLst/>
            <a:gdLst>
              <a:gd name="connsiteX0" fmla="*/ 792734 w 3620665"/>
              <a:gd name="connsiteY0" fmla="*/ 0 h 2893374"/>
              <a:gd name="connsiteX1" fmla="*/ 931511 w 3620665"/>
              <a:gd name="connsiteY1" fmla="*/ 0 h 2893374"/>
              <a:gd name="connsiteX2" fmla="*/ 1863035 w 3620665"/>
              <a:gd name="connsiteY2" fmla="*/ 0 h 2893374"/>
              <a:gd name="connsiteX3" fmla="*/ 3554351 w 3620665"/>
              <a:gd name="connsiteY3" fmla="*/ 0 h 2893374"/>
              <a:gd name="connsiteX4" fmla="*/ 3620665 w 3620665"/>
              <a:gd name="connsiteY4" fmla="*/ 6685 h 2893374"/>
              <a:gd name="connsiteX5" fmla="*/ 3620665 w 3620665"/>
              <a:gd name="connsiteY5" fmla="*/ 2886689 h 2893374"/>
              <a:gd name="connsiteX6" fmla="*/ 3554351 w 3620665"/>
              <a:gd name="connsiteY6" fmla="*/ 2893374 h 2893374"/>
              <a:gd name="connsiteX7" fmla="*/ 1863035 w 3620665"/>
              <a:gd name="connsiteY7" fmla="*/ 2893374 h 2893374"/>
              <a:gd name="connsiteX8" fmla="*/ 931511 w 3620665"/>
              <a:gd name="connsiteY8" fmla="*/ 2893374 h 2893374"/>
              <a:gd name="connsiteX9" fmla="*/ 792734 w 3620665"/>
              <a:gd name="connsiteY9" fmla="*/ 2893374 h 2893374"/>
              <a:gd name="connsiteX10" fmla="*/ 310495 w 3620665"/>
              <a:gd name="connsiteY10" fmla="*/ 2411135 h 2893374"/>
              <a:gd name="connsiteX11" fmla="*/ 310495 w 3620665"/>
              <a:gd name="connsiteY11" fmla="*/ 1205573 h 2893374"/>
              <a:gd name="connsiteX12" fmla="*/ 0 w 3620665"/>
              <a:gd name="connsiteY12" fmla="*/ 1296463 h 2893374"/>
              <a:gd name="connsiteX13" fmla="*/ 310495 w 3620665"/>
              <a:gd name="connsiteY13" fmla="*/ 482229 h 2893374"/>
              <a:gd name="connsiteX14" fmla="*/ 310495 w 3620665"/>
              <a:gd name="connsiteY14" fmla="*/ 482239 h 2893374"/>
              <a:gd name="connsiteX15" fmla="*/ 792734 w 3620665"/>
              <a:gd name="connsiteY15" fmla="*/ 0 h 289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20665" h="2893374">
                <a:moveTo>
                  <a:pt x="792734" y="0"/>
                </a:moveTo>
                <a:lnTo>
                  <a:pt x="931511" y="0"/>
                </a:lnTo>
                <a:lnTo>
                  <a:pt x="1863035" y="0"/>
                </a:lnTo>
                <a:lnTo>
                  <a:pt x="3554351" y="0"/>
                </a:lnTo>
                <a:lnTo>
                  <a:pt x="3620665" y="6685"/>
                </a:lnTo>
                <a:lnTo>
                  <a:pt x="3620665" y="2886689"/>
                </a:lnTo>
                <a:lnTo>
                  <a:pt x="3554351" y="2893374"/>
                </a:lnTo>
                <a:lnTo>
                  <a:pt x="1863035" y="2893374"/>
                </a:lnTo>
                <a:lnTo>
                  <a:pt x="931511" y="2893374"/>
                </a:lnTo>
                <a:lnTo>
                  <a:pt x="792734" y="2893374"/>
                </a:lnTo>
                <a:cubicBezTo>
                  <a:pt x="526401" y="2893374"/>
                  <a:pt x="310495" y="2677468"/>
                  <a:pt x="310495" y="2411135"/>
                </a:cubicBezTo>
                <a:lnTo>
                  <a:pt x="310495" y="1205573"/>
                </a:lnTo>
                <a:lnTo>
                  <a:pt x="0" y="1296463"/>
                </a:lnTo>
                <a:lnTo>
                  <a:pt x="310495" y="482229"/>
                </a:lnTo>
                <a:lnTo>
                  <a:pt x="310495" y="482239"/>
                </a:lnTo>
                <a:cubicBezTo>
                  <a:pt x="310495" y="215906"/>
                  <a:pt x="526401" y="0"/>
                  <a:pt x="792734" y="0"/>
                </a:cubicBezTo>
                <a:close/>
              </a:path>
            </a:pathLst>
          </a:custGeom>
          <a:solidFill>
            <a:schemeClr val="bg1"/>
          </a:solidFill>
          <a:ln>
            <a:noFill/>
          </a:ln>
          <a:effectLst>
            <a:outerShdw blurRad="279400" dist="38100" dir="27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188000" tIns="540000" rIns="504000" rtlCol="0" anchor="t" anchorCtr="0">
            <a:noAutofit/>
          </a:bodyPr>
          <a:lstStyle>
            <a:lvl1pPr marL="0" indent="0" algn="l">
              <a:buNone/>
              <a:defRPr lang="en-US" sz="1452" b="0" dirty="0">
                <a:solidFill>
                  <a:schemeClr val="tx1"/>
                </a:solidFill>
              </a:defRPr>
            </a:lvl1pPr>
          </a:lstStyle>
          <a:p>
            <a:pPr lvl="0"/>
            <a:r>
              <a:rPr lang="en-US"/>
              <a:t>Click to edit Master text styles</a:t>
            </a:r>
          </a:p>
        </p:txBody>
      </p:sp>
      <p:sp>
        <p:nvSpPr>
          <p:cNvPr id="35" name="Text Placeholder 10">
            <a:extLst>
              <a:ext uri="{FF2B5EF4-FFF2-40B4-BE49-F238E27FC236}">
                <a16:creationId xmlns:a16="http://schemas.microsoft.com/office/drawing/2014/main" id="{DC0734C5-08DC-7619-FE13-241275DC91D7}"/>
              </a:ext>
            </a:extLst>
          </p:cNvPr>
          <p:cNvSpPr>
            <a:spLocks noGrp="1"/>
          </p:cNvSpPr>
          <p:nvPr>
            <p:ph type="body" sz="quarter" idx="34" hasCustomPrompt="1"/>
          </p:nvPr>
        </p:nvSpPr>
        <p:spPr>
          <a:xfrm>
            <a:off x="9078306" y="1667762"/>
            <a:ext cx="454092" cy="36866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en-AU"/>
          </a:p>
        </p:txBody>
      </p:sp>
      <p:sp>
        <p:nvSpPr>
          <p:cNvPr id="36" name="Text Placeholder 12">
            <a:extLst>
              <a:ext uri="{FF2B5EF4-FFF2-40B4-BE49-F238E27FC236}">
                <a16:creationId xmlns:a16="http://schemas.microsoft.com/office/drawing/2014/main" id="{C6AB7E83-04FF-3CD8-E32C-4608A6FF5E49}"/>
              </a:ext>
            </a:extLst>
          </p:cNvPr>
          <p:cNvSpPr>
            <a:spLocks noGrp="1"/>
          </p:cNvSpPr>
          <p:nvPr>
            <p:ph type="body" sz="quarter" idx="35" hasCustomPrompt="1"/>
          </p:nvPr>
        </p:nvSpPr>
        <p:spPr>
          <a:xfrm>
            <a:off x="9022966" y="3328765"/>
            <a:ext cx="2759920" cy="56500"/>
          </a:xfrm>
          <a:prstGeom prst="rect">
            <a:avLst/>
          </a:prstGeom>
          <a:solidFill>
            <a:schemeClr val="accent1"/>
          </a:solidFill>
        </p:spPr>
        <p:txBody>
          <a:bodyPr/>
          <a:lstStyle>
            <a:lvl1pPr marL="0" indent="0">
              <a:buNone/>
              <a:defRPr/>
            </a:lvl1pPr>
          </a:lstStyle>
          <a:p>
            <a:pPr lvl="0"/>
            <a:r>
              <a:rPr lang="en-US"/>
              <a:t> </a:t>
            </a:r>
            <a:endParaRPr lang="en-AU"/>
          </a:p>
        </p:txBody>
      </p:sp>
      <p:pic>
        <p:nvPicPr>
          <p:cNvPr id="4" name="Picture 3" descr="Icon&#10;&#10;Description automatically generated with low confidence">
            <a:extLst>
              <a:ext uri="{FF2B5EF4-FFF2-40B4-BE49-F238E27FC236}">
                <a16:creationId xmlns:a16="http://schemas.microsoft.com/office/drawing/2014/main" id="{AE75771C-BA6D-564D-2C70-E05E6C9FB9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5324" y="6284052"/>
            <a:ext cx="1188792" cy="396000"/>
          </a:xfrm>
          <a:prstGeom prst="rect">
            <a:avLst/>
          </a:prstGeom>
        </p:spPr>
      </p:pic>
      <p:cxnSp>
        <p:nvCxnSpPr>
          <p:cNvPr id="5" name="Straight Connector 4">
            <a:extLst>
              <a:ext uri="{FF2B5EF4-FFF2-40B4-BE49-F238E27FC236}">
                <a16:creationId xmlns:a16="http://schemas.microsoft.com/office/drawing/2014/main" id="{8857188F-09D4-F157-2717-EC1894331B03}"/>
              </a:ext>
            </a:extLst>
          </p:cNvPr>
          <p:cNvCxnSpPr>
            <a:cxnSpLocks/>
          </p:cNvCxnSpPr>
          <p:nvPr userDrawn="1"/>
        </p:nvCxnSpPr>
        <p:spPr>
          <a:xfrm>
            <a:off x="2014997" y="6500052"/>
            <a:ext cx="8195803" cy="0"/>
          </a:xfrm>
          <a:prstGeom prst="line">
            <a:avLst/>
          </a:prstGeom>
          <a:ln w="6350">
            <a:solidFill>
              <a:schemeClr val="bg2">
                <a:alpha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9902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Quote page">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F89FCFBC-9D14-724E-FEFE-C28AA28BD433}"/>
              </a:ext>
            </a:extLst>
          </p:cNvPr>
          <p:cNvSpPr/>
          <p:nvPr userDrawn="1"/>
        </p:nvSpPr>
        <p:spPr>
          <a:xfrm>
            <a:off x="2" y="241944"/>
            <a:ext cx="10513903" cy="6616056"/>
          </a:xfrm>
          <a:custGeom>
            <a:avLst/>
            <a:gdLst>
              <a:gd name="connsiteX0" fmla="*/ 8295429 w 9220200"/>
              <a:gd name="connsiteY0" fmla="*/ 11 h 7292976"/>
              <a:gd name="connsiteX1" fmla="*/ 8718414 w 9220200"/>
              <a:gd name="connsiteY1" fmla="*/ 64219 h 7292976"/>
              <a:gd name="connsiteX2" fmla="*/ 9075679 w 9220200"/>
              <a:gd name="connsiteY2" fmla="*/ 313841 h 7292976"/>
              <a:gd name="connsiteX3" fmla="*/ 9186751 w 9220200"/>
              <a:gd name="connsiteY3" fmla="*/ 552765 h 7292976"/>
              <a:gd name="connsiteX4" fmla="*/ 9219374 w 9220200"/>
              <a:gd name="connsiteY4" fmla="*/ 819030 h 7292976"/>
              <a:gd name="connsiteX5" fmla="*/ 9215280 w 9220200"/>
              <a:gd name="connsiteY5" fmla="*/ 822462 h 7292976"/>
              <a:gd name="connsiteX6" fmla="*/ 9214780 w 9220200"/>
              <a:gd name="connsiteY6" fmla="*/ 822503 h 7292976"/>
              <a:gd name="connsiteX7" fmla="*/ 9217261 w 9220200"/>
              <a:gd name="connsiteY7" fmla="*/ 866181 h 7292976"/>
              <a:gd name="connsiteX8" fmla="*/ 9217261 w 9220200"/>
              <a:gd name="connsiteY8" fmla="*/ 2616943 h 7292976"/>
              <a:gd name="connsiteX9" fmla="*/ 9220200 w 9220200"/>
              <a:gd name="connsiteY9" fmla="*/ 2616943 h 7292976"/>
              <a:gd name="connsiteX10" fmla="*/ 9220200 w 9220200"/>
              <a:gd name="connsiteY10" fmla="*/ 7292976 h 7292976"/>
              <a:gd name="connsiteX11" fmla="*/ 0 w 9220200"/>
              <a:gd name="connsiteY11" fmla="*/ 7292976 h 7292976"/>
              <a:gd name="connsiteX12" fmla="*/ 0 w 9220200"/>
              <a:gd name="connsiteY12" fmla="*/ 711073 h 7292976"/>
              <a:gd name="connsiteX13" fmla="*/ 176839 w 9220200"/>
              <a:gd name="connsiteY13" fmla="*/ 695934 h 7292976"/>
              <a:gd name="connsiteX14" fmla="*/ 681894 w 9220200"/>
              <a:gd name="connsiteY14" fmla="*/ 652086 h 7292976"/>
              <a:gd name="connsiteX15" fmla="*/ 1227762 w 9220200"/>
              <a:gd name="connsiteY15" fmla="*/ 604009 h 7292976"/>
              <a:gd name="connsiteX16" fmla="*/ 1631778 w 9220200"/>
              <a:gd name="connsiteY16" fmla="*/ 569803 h 7292976"/>
              <a:gd name="connsiteX17" fmla="*/ 2105139 w 9220200"/>
              <a:gd name="connsiteY17" fmla="*/ 528199 h 7292976"/>
              <a:gd name="connsiteX18" fmla="*/ 2509155 w 9220200"/>
              <a:gd name="connsiteY18" fmla="*/ 493861 h 7292976"/>
              <a:gd name="connsiteX19" fmla="*/ 2982515 w 9220200"/>
              <a:gd name="connsiteY19" fmla="*/ 452257 h 7292976"/>
              <a:gd name="connsiteX20" fmla="*/ 3383363 w 9220200"/>
              <a:gd name="connsiteY20" fmla="*/ 418181 h 7292976"/>
              <a:gd name="connsiteX21" fmla="*/ 3787251 w 9220200"/>
              <a:gd name="connsiteY21" fmla="*/ 382652 h 7292976"/>
              <a:gd name="connsiteX22" fmla="*/ 4109250 w 9220200"/>
              <a:gd name="connsiteY22" fmla="*/ 355180 h 7292976"/>
              <a:gd name="connsiteX23" fmla="*/ 4516305 w 9220200"/>
              <a:gd name="connsiteY23" fmla="*/ 319653 h 7292976"/>
              <a:gd name="connsiteX24" fmla="*/ 4831965 w 9220200"/>
              <a:gd name="connsiteY24" fmla="*/ 292445 h 7292976"/>
              <a:gd name="connsiteX25" fmla="*/ 5251568 w 9220200"/>
              <a:gd name="connsiteY25" fmla="*/ 255860 h 7292976"/>
              <a:gd name="connsiteX26" fmla="*/ 5579907 w 9220200"/>
              <a:gd name="connsiteY26" fmla="*/ 227992 h 7292976"/>
              <a:gd name="connsiteX27" fmla="*/ 5980623 w 9220200"/>
              <a:gd name="connsiteY27" fmla="*/ 192727 h 7292976"/>
              <a:gd name="connsiteX28" fmla="*/ 6378303 w 9220200"/>
              <a:gd name="connsiteY28" fmla="*/ 158520 h 7292976"/>
              <a:gd name="connsiteX29" fmla="*/ 6782190 w 9220200"/>
              <a:gd name="connsiteY29" fmla="*/ 122991 h 7292976"/>
              <a:gd name="connsiteX30" fmla="*/ 7107226 w 9220200"/>
              <a:gd name="connsiteY30" fmla="*/ 95125 h 7292976"/>
              <a:gd name="connsiteX31" fmla="*/ 7507943 w 9220200"/>
              <a:gd name="connsiteY31" fmla="*/ 59729 h 7292976"/>
              <a:gd name="connsiteX32" fmla="*/ 7817264 w 9220200"/>
              <a:gd name="connsiteY32" fmla="*/ 33312 h 7292976"/>
              <a:gd name="connsiteX33" fmla="*/ 8151808 w 9220200"/>
              <a:gd name="connsiteY33" fmla="*/ 4652 h 7292976"/>
              <a:gd name="connsiteX34" fmla="*/ 8295429 w 9220200"/>
              <a:gd name="connsiteY34" fmla="*/ 11 h 729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20200" h="7292976">
                <a:moveTo>
                  <a:pt x="8295429" y="11"/>
                </a:moveTo>
                <a:cubicBezTo>
                  <a:pt x="8438579" y="501"/>
                  <a:pt x="8580132" y="17762"/>
                  <a:pt x="8718414" y="64219"/>
                </a:cubicBezTo>
                <a:cubicBezTo>
                  <a:pt x="8861713" y="112557"/>
                  <a:pt x="8984940" y="189955"/>
                  <a:pt x="9075679" y="313841"/>
                </a:cubicBezTo>
                <a:cubicBezTo>
                  <a:pt x="9127054" y="385954"/>
                  <a:pt x="9164828" y="466955"/>
                  <a:pt x="9186751" y="552765"/>
                </a:cubicBezTo>
                <a:cubicBezTo>
                  <a:pt x="9210792" y="640199"/>
                  <a:pt x="9213961" y="729615"/>
                  <a:pt x="9219374" y="819030"/>
                </a:cubicBezTo>
                <a:cubicBezTo>
                  <a:pt x="9217922" y="820099"/>
                  <a:pt x="9216602" y="821248"/>
                  <a:pt x="9215280" y="822462"/>
                </a:cubicBezTo>
                <a:lnTo>
                  <a:pt x="9214780" y="822503"/>
                </a:lnTo>
                <a:lnTo>
                  <a:pt x="9217261" y="866181"/>
                </a:lnTo>
                <a:lnTo>
                  <a:pt x="9217261" y="2616943"/>
                </a:lnTo>
                <a:lnTo>
                  <a:pt x="9220200" y="2616943"/>
                </a:lnTo>
                <a:lnTo>
                  <a:pt x="9220200" y="7292976"/>
                </a:lnTo>
                <a:lnTo>
                  <a:pt x="0" y="7292976"/>
                </a:lnTo>
                <a:lnTo>
                  <a:pt x="0" y="711073"/>
                </a:lnTo>
                <a:lnTo>
                  <a:pt x="176839" y="695934"/>
                </a:lnTo>
                <a:cubicBezTo>
                  <a:pt x="345235" y="681578"/>
                  <a:pt x="513631" y="666970"/>
                  <a:pt x="681894" y="652086"/>
                </a:cubicBezTo>
                <a:cubicBezTo>
                  <a:pt x="863760" y="636238"/>
                  <a:pt x="1045760" y="619860"/>
                  <a:pt x="1227762" y="604009"/>
                </a:cubicBezTo>
                <a:cubicBezTo>
                  <a:pt x="1362346" y="592389"/>
                  <a:pt x="1497063" y="581557"/>
                  <a:pt x="1631778" y="569803"/>
                </a:cubicBezTo>
                <a:cubicBezTo>
                  <a:pt x="1790270" y="556595"/>
                  <a:pt x="1947307" y="541934"/>
                  <a:pt x="2105139" y="528199"/>
                </a:cubicBezTo>
                <a:cubicBezTo>
                  <a:pt x="2239721" y="516576"/>
                  <a:pt x="2374438" y="505482"/>
                  <a:pt x="2509155" y="493861"/>
                </a:cubicBezTo>
                <a:cubicBezTo>
                  <a:pt x="2666986" y="480652"/>
                  <a:pt x="2824684" y="465991"/>
                  <a:pt x="2982515" y="452257"/>
                </a:cubicBezTo>
                <a:cubicBezTo>
                  <a:pt x="3116043" y="440767"/>
                  <a:pt x="3249702" y="429671"/>
                  <a:pt x="3383363" y="418181"/>
                </a:cubicBezTo>
                <a:cubicBezTo>
                  <a:pt x="3517021" y="406689"/>
                  <a:pt x="3652664" y="394408"/>
                  <a:pt x="3787251" y="382652"/>
                </a:cubicBezTo>
                <a:lnTo>
                  <a:pt x="4109250" y="355180"/>
                </a:lnTo>
                <a:lnTo>
                  <a:pt x="4516305" y="319653"/>
                </a:lnTo>
                <a:lnTo>
                  <a:pt x="4831965" y="292445"/>
                </a:lnTo>
                <a:cubicBezTo>
                  <a:pt x="4971831" y="280294"/>
                  <a:pt x="5111700" y="268103"/>
                  <a:pt x="5251568" y="255860"/>
                </a:cubicBezTo>
                <a:cubicBezTo>
                  <a:pt x="5361058" y="246481"/>
                  <a:pt x="5470549" y="237502"/>
                  <a:pt x="5579907" y="227992"/>
                </a:cubicBezTo>
                <a:cubicBezTo>
                  <a:pt x="5713435" y="216502"/>
                  <a:pt x="5846965" y="204351"/>
                  <a:pt x="5980623" y="192727"/>
                </a:cubicBezTo>
                <a:cubicBezTo>
                  <a:pt x="6114284" y="181106"/>
                  <a:pt x="6245699" y="170010"/>
                  <a:pt x="6378303" y="158520"/>
                </a:cubicBezTo>
                <a:cubicBezTo>
                  <a:pt x="6512890" y="146766"/>
                  <a:pt x="6647605" y="134614"/>
                  <a:pt x="6782190" y="122991"/>
                </a:cubicBezTo>
                <a:cubicBezTo>
                  <a:pt x="6890492" y="113481"/>
                  <a:pt x="6998923" y="104634"/>
                  <a:pt x="7107226" y="95125"/>
                </a:cubicBezTo>
                <a:cubicBezTo>
                  <a:pt x="7240887" y="83502"/>
                  <a:pt x="7374415" y="71708"/>
                  <a:pt x="7507943" y="59729"/>
                </a:cubicBezTo>
                <a:lnTo>
                  <a:pt x="7817264" y="33312"/>
                </a:lnTo>
                <a:cubicBezTo>
                  <a:pt x="7928735" y="23672"/>
                  <a:pt x="8040207" y="11917"/>
                  <a:pt x="8151808" y="4652"/>
                </a:cubicBezTo>
                <a:cubicBezTo>
                  <a:pt x="8199818" y="1548"/>
                  <a:pt x="8247712" y="-152"/>
                  <a:pt x="8295429" y="11"/>
                </a:cubicBez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829366" eaLnBrk="1" fontAlgn="auto" latinLnBrk="0" hangingPunct="1">
              <a:lnSpc>
                <a:spcPct val="100000"/>
              </a:lnSpc>
              <a:spcBef>
                <a:spcPts val="0"/>
              </a:spcBef>
              <a:spcAft>
                <a:spcPts val="0"/>
              </a:spcAft>
              <a:buClrTx/>
              <a:buSzTx/>
              <a:buFontTx/>
              <a:buNone/>
              <a:tabLst/>
              <a:defRPr/>
            </a:pPr>
            <a:endParaRPr kumimoji="0" lang="en-AU" sz="1633" b="0" i="0" u="none" strike="noStrike" kern="0" cap="none" spc="0" normalizeH="0" baseline="0" noProof="0">
              <a:ln>
                <a:noFill/>
              </a:ln>
              <a:solidFill>
                <a:srgbClr val="FFFFFF"/>
              </a:solidFill>
              <a:effectLst/>
              <a:uLnTx/>
              <a:uFillTx/>
              <a:latin typeface="Karla"/>
              <a:ea typeface="+mn-ea"/>
              <a:cs typeface="+mn-cs"/>
            </a:endParaRPr>
          </a:p>
        </p:txBody>
      </p:sp>
      <p:sp>
        <p:nvSpPr>
          <p:cNvPr id="14" name="Freeform: Shape 13">
            <a:extLst>
              <a:ext uri="{FF2B5EF4-FFF2-40B4-BE49-F238E27FC236}">
                <a16:creationId xmlns:a16="http://schemas.microsoft.com/office/drawing/2014/main" id="{B6CD1FAB-E7CC-74BF-46F4-A1487F09AB8B}"/>
              </a:ext>
            </a:extLst>
          </p:cNvPr>
          <p:cNvSpPr/>
          <p:nvPr userDrawn="1"/>
        </p:nvSpPr>
        <p:spPr>
          <a:xfrm>
            <a:off x="1" y="296622"/>
            <a:ext cx="10427011" cy="6561378"/>
          </a:xfrm>
          <a:custGeom>
            <a:avLst/>
            <a:gdLst>
              <a:gd name="connsiteX0" fmla="*/ 8295429 w 9220200"/>
              <a:gd name="connsiteY0" fmla="*/ 11 h 7292976"/>
              <a:gd name="connsiteX1" fmla="*/ 8718414 w 9220200"/>
              <a:gd name="connsiteY1" fmla="*/ 64219 h 7292976"/>
              <a:gd name="connsiteX2" fmla="*/ 9075679 w 9220200"/>
              <a:gd name="connsiteY2" fmla="*/ 313841 h 7292976"/>
              <a:gd name="connsiteX3" fmla="*/ 9186751 w 9220200"/>
              <a:gd name="connsiteY3" fmla="*/ 552765 h 7292976"/>
              <a:gd name="connsiteX4" fmla="*/ 9219374 w 9220200"/>
              <a:gd name="connsiteY4" fmla="*/ 819030 h 7292976"/>
              <a:gd name="connsiteX5" fmla="*/ 9215280 w 9220200"/>
              <a:gd name="connsiteY5" fmla="*/ 822462 h 7292976"/>
              <a:gd name="connsiteX6" fmla="*/ 9214780 w 9220200"/>
              <a:gd name="connsiteY6" fmla="*/ 822503 h 7292976"/>
              <a:gd name="connsiteX7" fmla="*/ 9217261 w 9220200"/>
              <a:gd name="connsiteY7" fmla="*/ 866181 h 7292976"/>
              <a:gd name="connsiteX8" fmla="*/ 9217261 w 9220200"/>
              <a:gd name="connsiteY8" fmla="*/ 2616943 h 7292976"/>
              <a:gd name="connsiteX9" fmla="*/ 9220200 w 9220200"/>
              <a:gd name="connsiteY9" fmla="*/ 2616943 h 7292976"/>
              <a:gd name="connsiteX10" fmla="*/ 9220200 w 9220200"/>
              <a:gd name="connsiteY10" fmla="*/ 7292976 h 7292976"/>
              <a:gd name="connsiteX11" fmla="*/ 0 w 9220200"/>
              <a:gd name="connsiteY11" fmla="*/ 7292976 h 7292976"/>
              <a:gd name="connsiteX12" fmla="*/ 0 w 9220200"/>
              <a:gd name="connsiteY12" fmla="*/ 711073 h 7292976"/>
              <a:gd name="connsiteX13" fmla="*/ 176839 w 9220200"/>
              <a:gd name="connsiteY13" fmla="*/ 695934 h 7292976"/>
              <a:gd name="connsiteX14" fmla="*/ 681894 w 9220200"/>
              <a:gd name="connsiteY14" fmla="*/ 652086 h 7292976"/>
              <a:gd name="connsiteX15" fmla="*/ 1227762 w 9220200"/>
              <a:gd name="connsiteY15" fmla="*/ 604009 h 7292976"/>
              <a:gd name="connsiteX16" fmla="*/ 1631778 w 9220200"/>
              <a:gd name="connsiteY16" fmla="*/ 569803 h 7292976"/>
              <a:gd name="connsiteX17" fmla="*/ 2105139 w 9220200"/>
              <a:gd name="connsiteY17" fmla="*/ 528199 h 7292976"/>
              <a:gd name="connsiteX18" fmla="*/ 2509155 w 9220200"/>
              <a:gd name="connsiteY18" fmla="*/ 493861 h 7292976"/>
              <a:gd name="connsiteX19" fmla="*/ 2982515 w 9220200"/>
              <a:gd name="connsiteY19" fmla="*/ 452257 h 7292976"/>
              <a:gd name="connsiteX20" fmla="*/ 3383363 w 9220200"/>
              <a:gd name="connsiteY20" fmla="*/ 418181 h 7292976"/>
              <a:gd name="connsiteX21" fmla="*/ 3787251 w 9220200"/>
              <a:gd name="connsiteY21" fmla="*/ 382652 h 7292976"/>
              <a:gd name="connsiteX22" fmla="*/ 4109250 w 9220200"/>
              <a:gd name="connsiteY22" fmla="*/ 355180 h 7292976"/>
              <a:gd name="connsiteX23" fmla="*/ 4516305 w 9220200"/>
              <a:gd name="connsiteY23" fmla="*/ 319653 h 7292976"/>
              <a:gd name="connsiteX24" fmla="*/ 4831965 w 9220200"/>
              <a:gd name="connsiteY24" fmla="*/ 292445 h 7292976"/>
              <a:gd name="connsiteX25" fmla="*/ 5251568 w 9220200"/>
              <a:gd name="connsiteY25" fmla="*/ 255860 h 7292976"/>
              <a:gd name="connsiteX26" fmla="*/ 5579907 w 9220200"/>
              <a:gd name="connsiteY26" fmla="*/ 227992 h 7292976"/>
              <a:gd name="connsiteX27" fmla="*/ 5980623 w 9220200"/>
              <a:gd name="connsiteY27" fmla="*/ 192727 h 7292976"/>
              <a:gd name="connsiteX28" fmla="*/ 6378303 w 9220200"/>
              <a:gd name="connsiteY28" fmla="*/ 158520 h 7292976"/>
              <a:gd name="connsiteX29" fmla="*/ 6782190 w 9220200"/>
              <a:gd name="connsiteY29" fmla="*/ 122991 h 7292976"/>
              <a:gd name="connsiteX30" fmla="*/ 7107226 w 9220200"/>
              <a:gd name="connsiteY30" fmla="*/ 95125 h 7292976"/>
              <a:gd name="connsiteX31" fmla="*/ 7507943 w 9220200"/>
              <a:gd name="connsiteY31" fmla="*/ 59729 h 7292976"/>
              <a:gd name="connsiteX32" fmla="*/ 7817264 w 9220200"/>
              <a:gd name="connsiteY32" fmla="*/ 33312 h 7292976"/>
              <a:gd name="connsiteX33" fmla="*/ 8151808 w 9220200"/>
              <a:gd name="connsiteY33" fmla="*/ 4652 h 7292976"/>
              <a:gd name="connsiteX34" fmla="*/ 8295429 w 9220200"/>
              <a:gd name="connsiteY34" fmla="*/ 11 h 729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20200" h="7292976">
                <a:moveTo>
                  <a:pt x="8295429" y="11"/>
                </a:moveTo>
                <a:cubicBezTo>
                  <a:pt x="8438579" y="501"/>
                  <a:pt x="8580132" y="17762"/>
                  <a:pt x="8718414" y="64219"/>
                </a:cubicBezTo>
                <a:cubicBezTo>
                  <a:pt x="8861713" y="112557"/>
                  <a:pt x="8984940" y="189955"/>
                  <a:pt x="9075679" y="313841"/>
                </a:cubicBezTo>
                <a:cubicBezTo>
                  <a:pt x="9127054" y="385954"/>
                  <a:pt x="9164828" y="466955"/>
                  <a:pt x="9186751" y="552765"/>
                </a:cubicBezTo>
                <a:cubicBezTo>
                  <a:pt x="9210792" y="640199"/>
                  <a:pt x="9213961" y="729615"/>
                  <a:pt x="9219374" y="819030"/>
                </a:cubicBezTo>
                <a:cubicBezTo>
                  <a:pt x="9217922" y="820099"/>
                  <a:pt x="9216602" y="821248"/>
                  <a:pt x="9215280" y="822462"/>
                </a:cubicBezTo>
                <a:lnTo>
                  <a:pt x="9214780" y="822503"/>
                </a:lnTo>
                <a:lnTo>
                  <a:pt x="9217261" y="866181"/>
                </a:lnTo>
                <a:lnTo>
                  <a:pt x="9217261" y="2616943"/>
                </a:lnTo>
                <a:lnTo>
                  <a:pt x="9220200" y="2616943"/>
                </a:lnTo>
                <a:lnTo>
                  <a:pt x="9220200" y="7292976"/>
                </a:lnTo>
                <a:lnTo>
                  <a:pt x="0" y="7292976"/>
                </a:lnTo>
                <a:lnTo>
                  <a:pt x="0" y="711073"/>
                </a:lnTo>
                <a:lnTo>
                  <a:pt x="176839" y="695934"/>
                </a:lnTo>
                <a:cubicBezTo>
                  <a:pt x="345235" y="681578"/>
                  <a:pt x="513631" y="666970"/>
                  <a:pt x="681894" y="652086"/>
                </a:cubicBezTo>
                <a:cubicBezTo>
                  <a:pt x="863760" y="636238"/>
                  <a:pt x="1045760" y="619860"/>
                  <a:pt x="1227762" y="604009"/>
                </a:cubicBezTo>
                <a:cubicBezTo>
                  <a:pt x="1362346" y="592389"/>
                  <a:pt x="1497063" y="581557"/>
                  <a:pt x="1631778" y="569803"/>
                </a:cubicBezTo>
                <a:cubicBezTo>
                  <a:pt x="1790270" y="556595"/>
                  <a:pt x="1947307" y="541934"/>
                  <a:pt x="2105139" y="528199"/>
                </a:cubicBezTo>
                <a:cubicBezTo>
                  <a:pt x="2239721" y="516576"/>
                  <a:pt x="2374438" y="505482"/>
                  <a:pt x="2509155" y="493861"/>
                </a:cubicBezTo>
                <a:cubicBezTo>
                  <a:pt x="2666986" y="480652"/>
                  <a:pt x="2824684" y="465991"/>
                  <a:pt x="2982515" y="452257"/>
                </a:cubicBezTo>
                <a:cubicBezTo>
                  <a:pt x="3116043" y="440767"/>
                  <a:pt x="3249702" y="429671"/>
                  <a:pt x="3383363" y="418181"/>
                </a:cubicBezTo>
                <a:cubicBezTo>
                  <a:pt x="3517021" y="406689"/>
                  <a:pt x="3652664" y="394408"/>
                  <a:pt x="3787251" y="382652"/>
                </a:cubicBezTo>
                <a:lnTo>
                  <a:pt x="4109250" y="355180"/>
                </a:lnTo>
                <a:lnTo>
                  <a:pt x="4516305" y="319653"/>
                </a:lnTo>
                <a:lnTo>
                  <a:pt x="4831965" y="292445"/>
                </a:lnTo>
                <a:cubicBezTo>
                  <a:pt x="4971831" y="280294"/>
                  <a:pt x="5111700" y="268103"/>
                  <a:pt x="5251568" y="255860"/>
                </a:cubicBezTo>
                <a:cubicBezTo>
                  <a:pt x="5361058" y="246481"/>
                  <a:pt x="5470549" y="237502"/>
                  <a:pt x="5579907" y="227992"/>
                </a:cubicBezTo>
                <a:cubicBezTo>
                  <a:pt x="5713435" y="216502"/>
                  <a:pt x="5846965" y="204351"/>
                  <a:pt x="5980623" y="192727"/>
                </a:cubicBezTo>
                <a:cubicBezTo>
                  <a:pt x="6114284" y="181106"/>
                  <a:pt x="6245699" y="170010"/>
                  <a:pt x="6378303" y="158520"/>
                </a:cubicBezTo>
                <a:cubicBezTo>
                  <a:pt x="6512890" y="146766"/>
                  <a:pt x="6647605" y="134614"/>
                  <a:pt x="6782190" y="122991"/>
                </a:cubicBezTo>
                <a:cubicBezTo>
                  <a:pt x="6890492" y="113481"/>
                  <a:pt x="6998923" y="104634"/>
                  <a:pt x="7107226" y="95125"/>
                </a:cubicBezTo>
                <a:cubicBezTo>
                  <a:pt x="7240887" y="83502"/>
                  <a:pt x="7374415" y="71708"/>
                  <a:pt x="7507943" y="59729"/>
                </a:cubicBezTo>
                <a:lnTo>
                  <a:pt x="7817264" y="33312"/>
                </a:lnTo>
                <a:cubicBezTo>
                  <a:pt x="7928735" y="23672"/>
                  <a:pt x="8040207" y="11917"/>
                  <a:pt x="8151808" y="4652"/>
                </a:cubicBezTo>
                <a:cubicBezTo>
                  <a:pt x="8199818" y="1548"/>
                  <a:pt x="8247712" y="-152"/>
                  <a:pt x="8295429" y="11"/>
                </a:cubicBez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829366" eaLnBrk="1" fontAlgn="auto" latinLnBrk="0" hangingPunct="1">
              <a:lnSpc>
                <a:spcPct val="100000"/>
              </a:lnSpc>
              <a:spcBef>
                <a:spcPts val="0"/>
              </a:spcBef>
              <a:spcAft>
                <a:spcPts val="0"/>
              </a:spcAft>
              <a:buClrTx/>
              <a:buSzTx/>
              <a:buFontTx/>
              <a:buNone/>
              <a:tabLst/>
              <a:defRPr/>
            </a:pPr>
            <a:endParaRPr kumimoji="0" lang="en-AU" sz="1633" b="0" i="0" u="none" strike="noStrike" kern="0" cap="none" spc="0" normalizeH="0" baseline="0" noProof="0">
              <a:ln>
                <a:noFill/>
              </a:ln>
              <a:solidFill>
                <a:srgbClr val="FFFFFF"/>
              </a:solidFill>
              <a:effectLst/>
              <a:uLnTx/>
              <a:uFillTx/>
              <a:latin typeface="Karla"/>
              <a:ea typeface="+mn-ea"/>
              <a:cs typeface="+mn-cs"/>
            </a:endParaRPr>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7400211" cy="370934"/>
          </a:xfrm>
        </p:spPr>
        <p:txBody>
          <a:bodyPr/>
          <a:lstStyle>
            <a:lvl1pPr marL="0" indent="0">
              <a:buNone/>
              <a:defRPr sz="1600" b="0">
                <a:solidFill>
                  <a:schemeClr val="tx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27" name="Text Placeholder 8">
            <a:extLst>
              <a:ext uri="{FF2B5EF4-FFF2-40B4-BE49-F238E27FC236}">
                <a16:creationId xmlns:a16="http://schemas.microsoft.com/office/drawing/2014/main" id="{A32B2C53-2EA6-6A63-792A-A90D0A80A3AF}"/>
              </a:ext>
            </a:extLst>
          </p:cNvPr>
          <p:cNvSpPr>
            <a:spLocks noGrp="1"/>
          </p:cNvSpPr>
          <p:nvPr>
            <p:ph type="body" sz="quarter" idx="13"/>
          </p:nvPr>
        </p:nvSpPr>
        <p:spPr>
          <a:xfrm>
            <a:off x="695325" y="1557338"/>
            <a:ext cx="6802755" cy="4427537"/>
          </a:xfrm>
        </p:spPr>
        <p:txBody>
          <a:bodyPr numCol="2" spcCol="360000"/>
          <a:lstStyle>
            <a:lvl1pPr>
              <a:buClr>
                <a:schemeClr val="tx1"/>
              </a:buClr>
              <a:defRPr>
                <a:solidFill>
                  <a:srgbClr val="000000"/>
                </a:solidFill>
              </a:defRPr>
            </a:lvl1pPr>
            <a:lvl2pPr>
              <a:defRPr>
                <a:solidFill>
                  <a:srgbClr val="000000"/>
                </a:solidFill>
              </a:defRPr>
            </a:lvl2pPr>
            <a:lvl3pPr>
              <a:spcAft>
                <a:spcPts val="600"/>
              </a:spcAft>
              <a:defRPr sz="1400">
                <a:solidFill>
                  <a:schemeClr val="tx2"/>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p:txBody>
      </p:sp>
      <p:sp>
        <p:nvSpPr>
          <p:cNvPr id="10" name="Oval 9">
            <a:extLst>
              <a:ext uri="{FF2B5EF4-FFF2-40B4-BE49-F238E27FC236}">
                <a16:creationId xmlns:a16="http://schemas.microsoft.com/office/drawing/2014/main" id="{D9A742AA-0B46-360D-0687-41FA15C6AAC9}"/>
              </a:ext>
            </a:extLst>
          </p:cNvPr>
          <p:cNvSpPr/>
          <p:nvPr userDrawn="1"/>
        </p:nvSpPr>
        <p:spPr>
          <a:xfrm>
            <a:off x="11165250" y="6320052"/>
            <a:ext cx="360000" cy="360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indent="0" algn="ctr" defTabSz="914400" rtl="0" eaLnBrk="0" fontAlgn="base" latinLnBrk="0" hangingPunct="0">
              <a:lnSpc>
                <a:spcPct val="100000"/>
              </a:lnSpc>
              <a:spcBef>
                <a:spcPct val="0"/>
              </a:spcBef>
              <a:spcAft>
                <a:spcPct val="0"/>
              </a:spcAft>
              <a:buClrTx/>
              <a:buSzTx/>
              <a:buFontTx/>
              <a:buNone/>
              <a:tabLst/>
              <a:defRPr/>
            </a:pPr>
            <a:fld id="{A3F26403-428D-48DF-9960-17C072F13A76}" type="slidenum">
              <a:rPr lang="en-US" altLang="en-US" sz="900" smtClean="0"/>
              <a:pPr marL="0" marR="0" indent="0" algn="ctr" defTabSz="914400" rtl="0" eaLnBrk="0" fontAlgn="base" latinLnBrk="0" hangingPunct="0">
                <a:lnSpc>
                  <a:spcPct val="100000"/>
                </a:lnSpc>
                <a:spcBef>
                  <a:spcPct val="0"/>
                </a:spcBef>
                <a:spcAft>
                  <a:spcPct val="0"/>
                </a:spcAft>
                <a:buClrTx/>
                <a:buSzTx/>
                <a:buFontTx/>
                <a:buNone/>
                <a:tabLst/>
                <a:defRPr/>
              </a:pPr>
              <a:t>‹#›</a:t>
            </a:fld>
            <a:endParaRPr lang="en-US" altLang="en-US" sz="900"/>
          </a:p>
        </p:txBody>
      </p:sp>
      <p:sp>
        <p:nvSpPr>
          <p:cNvPr id="11" name="Text Placeholder 5">
            <a:extLst>
              <a:ext uri="{FF2B5EF4-FFF2-40B4-BE49-F238E27FC236}">
                <a16:creationId xmlns:a16="http://schemas.microsoft.com/office/drawing/2014/main" id="{4D7ABEFB-CFA4-DC33-F804-C6065E3A67B6}"/>
              </a:ext>
            </a:extLst>
          </p:cNvPr>
          <p:cNvSpPr>
            <a:spLocks noGrp="1"/>
          </p:cNvSpPr>
          <p:nvPr userDrawn="1">
            <p:ph type="body" sz="quarter" idx="14" hasCustomPrompt="1"/>
          </p:nvPr>
        </p:nvSpPr>
        <p:spPr>
          <a:xfrm>
            <a:off x="2024522" y="6088919"/>
            <a:ext cx="6700378" cy="318231"/>
          </a:xfrm>
        </p:spPr>
        <p:txBody>
          <a:bodyPr anchor="b"/>
          <a:lstStyle>
            <a:lvl1pPr marL="0" indent="0" defTabSz="530225">
              <a:lnSpc>
                <a:spcPct val="90000"/>
              </a:lnSpc>
              <a:spcBef>
                <a:spcPts val="0"/>
              </a:spcBef>
              <a:spcAft>
                <a:spcPts val="200"/>
              </a:spcAft>
              <a:buNone/>
              <a:defRPr sz="700" b="0"/>
            </a:lvl1pPr>
          </a:lstStyle>
          <a:p>
            <a:pPr lvl="0"/>
            <a:r>
              <a:rPr lang="en-US"/>
              <a:t>Base:	x	</a:t>
            </a:r>
          </a:p>
          <a:p>
            <a:pPr lvl="0"/>
            <a:r>
              <a:rPr lang="en-US"/>
              <a:t>Question:	x	</a:t>
            </a:r>
            <a:endParaRPr lang="en-IE"/>
          </a:p>
        </p:txBody>
      </p:sp>
      <p:sp>
        <p:nvSpPr>
          <p:cNvPr id="16" name="Text Placeholder 94">
            <a:extLst>
              <a:ext uri="{FF2B5EF4-FFF2-40B4-BE49-F238E27FC236}">
                <a16:creationId xmlns:a16="http://schemas.microsoft.com/office/drawing/2014/main" id="{E90EF390-EC90-E12C-CCA8-224464C58398}"/>
              </a:ext>
            </a:extLst>
          </p:cNvPr>
          <p:cNvSpPr>
            <a:spLocks noGrp="1"/>
          </p:cNvSpPr>
          <p:nvPr userDrawn="1">
            <p:ph type="body" sz="quarter" idx="39"/>
          </p:nvPr>
        </p:nvSpPr>
        <p:spPr>
          <a:xfrm>
            <a:off x="8469883" y="3787430"/>
            <a:ext cx="3722117" cy="2366339"/>
          </a:xfrm>
          <a:custGeom>
            <a:avLst/>
            <a:gdLst>
              <a:gd name="connsiteX0" fmla="*/ 792734 w 3620665"/>
              <a:gd name="connsiteY0" fmla="*/ 0 h 2893374"/>
              <a:gd name="connsiteX1" fmla="*/ 931511 w 3620665"/>
              <a:gd name="connsiteY1" fmla="*/ 0 h 2893374"/>
              <a:gd name="connsiteX2" fmla="*/ 1863035 w 3620665"/>
              <a:gd name="connsiteY2" fmla="*/ 0 h 2893374"/>
              <a:gd name="connsiteX3" fmla="*/ 3554351 w 3620665"/>
              <a:gd name="connsiteY3" fmla="*/ 0 h 2893374"/>
              <a:gd name="connsiteX4" fmla="*/ 3620665 w 3620665"/>
              <a:gd name="connsiteY4" fmla="*/ 6685 h 2893374"/>
              <a:gd name="connsiteX5" fmla="*/ 3620665 w 3620665"/>
              <a:gd name="connsiteY5" fmla="*/ 2886689 h 2893374"/>
              <a:gd name="connsiteX6" fmla="*/ 3554351 w 3620665"/>
              <a:gd name="connsiteY6" fmla="*/ 2893374 h 2893374"/>
              <a:gd name="connsiteX7" fmla="*/ 1863035 w 3620665"/>
              <a:gd name="connsiteY7" fmla="*/ 2893374 h 2893374"/>
              <a:gd name="connsiteX8" fmla="*/ 931511 w 3620665"/>
              <a:gd name="connsiteY8" fmla="*/ 2893374 h 2893374"/>
              <a:gd name="connsiteX9" fmla="*/ 792734 w 3620665"/>
              <a:gd name="connsiteY9" fmla="*/ 2893374 h 2893374"/>
              <a:gd name="connsiteX10" fmla="*/ 310495 w 3620665"/>
              <a:gd name="connsiteY10" fmla="*/ 2411135 h 2893374"/>
              <a:gd name="connsiteX11" fmla="*/ 310495 w 3620665"/>
              <a:gd name="connsiteY11" fmla="*/ 1205573 h 2893374"/>
              <a:gd name="connsiteX12" fmla="*/ 0 w 3620665"/>
              <a:gd name="connsiteY12" fmla="*/ 1296463 h 2893374"/>
              <a:gd name="connsiteX13" fmla="*/ 310495 w 3620665"/>
              <a:gd name="connsiteY13" fmla="*/ 482229 h 2893374"/>
              <a:gd name="connsiteX14" fmla="*/ 310495 w 3620665"/>
              <a:gd name="connsiteY14" fmla="*/ 482239 h 2893374"/>
              <a:gd name="connsiteX15" fmla="*/ 792734 w 3620665"/>
              <a:gd name="connsiteY15" fmla="*/ 0 h 289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20665" h="2893374">
                <a:moveTo>
                  <a:pt x="792734" y="0"/>
                </a:moveTo>
                <a:lnTo>
                  <a:pt x="931511" y="0"/>
                </a:lnTo>
                <a:lnTo>
                  <a:pt x="1863035" y="0"/>
                </a:lnTo>
                <a:lnTo>
                  <a:pt x="3554351" y="0"/>
                </a:lnTo>
                <a:lnTo>
                  <a:pt x="3620665" y="6685"/>
                </a:lnTo>
                <a:lnTo>
                  <a:pt x="3620665" y="2886689"/>
                </a:lnTo>
                <a:lnTo>
                  <a:pt x="3554351" y="2893374"/>
                </a:lnTo>
                <a:lnTo>
                  <a:pt x="1863035" y="2893374"/>
                </a:lnTo>
                <a:lnTo>
                  <a:pt x="931511" y="2893374"/>
                </a:lnTo>
                <a:lnTo>
                  <a:pt x="792734" y="2893374"/>
                </a:lnTo>
                <a:cubicBezTo>
                  <a:pt x="526401" y="2893374"/>
                  <a:pt x="310495" y="2677468"/>
                  <a:pt x="310495" y="2411135"/>
                </a:cubicBezTo>
                <a:lnTo>
                  <a:pt x="310495" y="1205573"/>
                </a:lnTo>
                <a:lnTo>
                  <a:pt x="0" y="1296463"/>
                </a:lnTo>
                <a:lnTo>
                  <a:pt x="310495" y="482229"/>
                </a:lnTo>
                <a:lnTo>
                  <a:pt x="310495" y="482239"/>
                </a:lnTo>
                <a:cubicBezTo>
                  <a:pt x="310495" y="215906"/>
                  <a:pt x="526401" y="0"/>
                  <a:pt x="792734" y="0"/>
                </a:cubicBezTo>
                <a:close/>
              </a:path>
            </a:pathLst>
          </a:custGeom>
          <a:solidFill>
            <a:schemeClr val="tx2"/>
          </a:solidFill>
          <a:ln>
            <a:noFill/>
          </a:ln>
          <a:effectLst>
            <a:outerShdw blurRad="279400" dist="38100" dir="27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188000" tIns="540000" rIns="504000" rtlCol="0" anchor="t" anchorCtr="0">
            <a:noAutofit/>
          </a:bodyPr>
          <a:lstStyle>
            <a:lvl1pPr marL="0" indent="0" algn="l">
              <a:buNone/>
              <a:defRPr lang="en-US" sz="1452" b="0" dirty="0">
                <a:solidFill>
                  <a:schemeClr val="bg1"/>
                </a:solidFill>
              </a:defRPr>
            </a:lvl1pPr>
          </a:lstStyle>
          <a:p>
            <a:pPr lvl="0"/>
            <a:r>
              <a:rPr lang="en-US"/>
              <a:t>Click to edit Master text styles</a:t>
            </a:r>
          </a:p>
        </p:txBody>
      </p:sp>
      <p:sp>
        <p:nvSpPr>
          <p:cNvPr id="18" name="Text Placeholder 12">
            <a:extLst>
              <a:ext uri="{FF2B5EF4-FFF2-40B4-BE49-F238E27FC236}">
                <a16:creationId xmlns:a16="http://schemas.microsoft.com/office/drawing/2014/main" id="{9CCC6425-A827-0FDE-F54F-9451C3111927}"/>
              </a:ext>
            </a:extLst>
          </p:cNvPr>
          <p:cNvSpPr>
            <a:spLocks noGrp="1"/>
          </p:cNvSpPr>
          <p:nvPr userDrawn="1">
            <p:ph type="body" sz="quarter" idx="38" hasCustomPrompt="1"/>
          </p:nvPr>
        </p:nvSpPr>
        <p:spPr>
          <a:xfrm>
            <a:off x="9022966" y="5958256"/>
            <a:ext cx="2759920" cy="56500"/>
          </a:xfrm>
          <a:prstGeom prst="rect">
            <a:avLst/>
          </a:prstGeom>
          <a:solidFill>
            <a:schemeClr val="bg1"/>
          </a:solidFill>
        </p:spPr>
        <p:txBody>
          <a:bodyPr/>
          <a:lstStyle>
            <a:lvl1pPr marL="0" indent="0">
              <a:buNone/>
              <a:defRPr/>
            </a:lvl1pPr>
          </a:lstStyle>
          <a:p>
            <a:pPr lvl="0"/>
            <a:r>
              <a:rPr lang="en-US"/>
              <a:t> </a:t>
            </a:r>
            <a:endParaRPr lang="en-AU"/>
          </a:p>
        </p:txBody>
      </p:sp>
      <p:sp>
        <p:nvSpPr>
          <p:cNvPr id="19" name="Text Placeholder 95">
            <a:extLst>
              <a:ext uri="{FF2B5EF4-FFF2-40B4-BE49-F238E27FC236}">
                <a16:creationId xmlns:a16="http://schemas.microsoft.com/office/drawing/2014/main" id="{46B8723B-DD6A-1366-3756-71978A40665A}"/>
              </a:ext>
            </a:extLst>
          </p:cNvPr>
          <p:cNvSpPr>
            <a:spLocks noGrp="1"/>
          </p:cNvSpPr>
          <p:nvPr userDrawn="1">
            <p:ph type="body" sz="quarter" idx="40"/>
          </p:nvPr>
        </p:nvSpPr>
        <p:spPr>
          <a:xfrm>
            <a:off x="8469883" y="1189566"/>
            <a:ext cx="3722117" cy="2366339"/>
          </a:xfrm>
          <a:custGeom>
            <a:avLst/>
            <a:gdLst>
              <a:gd name="connsiteX0" fmla="*/ 792734 w 3620665"/>
              <a:gd name="connsiteY0" fmla="*/ 0 h 2893374"/>
              <a:gd name="connsiteX1" fmla="*/ 931511 w 3620665"/>
              <a:gd name="connsiteY1" fmla="*/ 0 h 2893374"/>
              <a:gd name="connsiteX2" fmla="*/ 1863035 w 3620665"/>
              <a:gd name="connsiteY2" fmla="*/ 0 h 2893374"/>
              <a:gd name="connsiteX3" fmla="*/ 3554351 w 3620665"/>
              <a:gd name="connsiteY3" fmla="*/ 0 h 2893374"/>
              <a:gd name="connsiteX4" fmla="*/ 3620665 w 3620665"/>
              <a:gd name="connsiteY4" fmla="*/ 6685 h 2893374"/>
              <a:gd name="connsiteX5" fmla="*/ 3620665 w 3620665"/>
              <a:gd name="connsiteY5" fmla="*/ 2886689 h 2893374"/>
              <a:gd name="connsiteX6" fmla="*/ 3554351 w 3620665"/>
              <a:gd name="connsiteY6" fmla="*/ 2893374 h 2893374"/>
              <a:gd name="connsiteX7" fmla="*/ 1863035 w 3620665"/>
              <a:gd name="connsiteY7" fmla="*/ 2893374 h 2893374"/>
              <a:gd name="connsiteX8" fmla="*/ 931511 w 3620665"/>
              <a:gd name="connsiteY8" fmla="*/ 2893374 h 2893374"/>
              <a:gd name="connsiteX9" fmla="*/ 792734 w 3620665"/>
              <a:gd name="connsiteY9" fmla="*/ 2893374 h 2893374"/>
              <a:gd name="connsiteX10" fmla="*/ 310495 w 3620665"/>
              <a:gd name="connsiteY10" fmla="*/ 2411135 h 2893374"/>
              <a:gd name="connsiteX11" fmla="*/ 310495 w 3620665"/>
              <a:gd name="connsiteY11" fmla="*/ 1205573 h 2893374"/>
              <a:gd name="connsiteX12" fmla="*/ 0 w 3620665"/>
              <a:gd name="connsiteY12" fmla="*/ 1296463 h 2893374"/>
              <a:gd name="connsiteX13" fmla="*/ 310495 w 3620665"/>
              <a:gd name="connsiteY13" fmla="*/ 482229 h 2893374"/>
              <a:gd name="connsiteX14" fmla="*/ 310495 w 3620665"/>
              <a:gd name="connsiteY14" fmla="*/ 482239 h 2893374"/>
              <a:gd name="connsiteX15" fmla="*/ 792734 w 3620665"/>
              <a:gd name="connsiteY15" fmla="*/ 0 h 289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20665" h="2893374">
                <a:moveTo>
                  <a:pt x="792734" y="0"/>
                </a:moveTo>
                <a:lnTo>
                  <a:pt x="931511" y="0"/>
                </a:lnTo>
                <a:lnTo>
                  <a:pt x="1863035" y="0"/>
                </a:lnTo>
                <a:lnTo>
                  <a:pt x="3554351" y="0"/>
                </a:lnTo>
                <a:lnTo>
                  <a:pt x="3620665" y="6685"/>
                </a:lnTo>
                <a:lnTo>
                  <a:pt x="3620665" y="2886689"/>
                </a:lnTo>
                <a:lnTo>
                  <a:pt x="3554351" y="2893374"/>
                </a:lnTo>
                <a:lnTo>
                  <a:pt x="1863035" y="2893374"/>
                </a:lnTo>
                <a:lnTo>
                  <a:pt x="931511" y="2893374"/>
                </a:lnTo>
                <a:lnTo>
                  <a:pt x="792734" y="2893374"/>
                </a:lnTo>
                <a:cubicBezTo>
                  <a:pt x="526401" y="2893374"/>
                  <a:pt x="310495" y="2677468"/>
                  <a:pt x="310495" y="2411135"/>
                </a:cubicBezTo>
                <a:lnTo>
                  <a:pt x="310495" y="1205573"/>
                </a:lnTo>
                <a:lnTo>
                  <a:pt x="0" y="1296463"/>
                </a:lnTo>
                <a:lnTo>
                  <a:pt x="310495" y="482229"/>
                </a:lnTo>
                <a:lnTo>
                  <a:pt x="310495" y="482239"/>
                </a:lnTo>
                <a:cubicBezTo>
                  <a:pt x="310495" y="215906"/>
                  <a:pt x="526401" y="0"/>
                  <a:pt x="792734" y="0"/>
                </a:cubicBezTo>
                <a:close/>
              </a:path>
            </a:pathLst>
          </a:custGeom>
          <a:solidFill>
            <a:schemeClr val="tx2"/>
          </a:solidFill>
          <a:ln>
            <a:noFill/>
          </a:ln>
          <a:effectLst>
            <a:outerShdw blurRad="279400" dist="38100" dir="27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188000" tIns="540000" rIns="504000" rtlCol="0" anchor="t" anchorCtr="0">
            <a:noAutofit/>
          </a:bodyPr>
          <a:lstStyle>
            <a:lvl1pPr marL="0" indent="0" algn="l">
              <a:buNone/>
              <a:defRPr lang="en-US" sz="1452" b="0" dirty="0">
                <a:solidFill>
                  <a:schemeClr val="bg1"/>
                </a:solidFill>
              </a:defRPr>
            </a:lvl1pPr>
          </a:lstStyle>
          <a:p>
            <a:pPr lvl="0"/>
            <a:r>
              <a:rPr lang="en-US"/>
              <a:t>Click to edit Master text styles</a:t>
            </a:r>
          </a:p>
        </p:txBody>
      </p:sp>
      <p:sp>
        <p:nvSpPr>
          <p:cNvPr id="21" name="Text Placeholder 12">
            <a:extLst>
              <a:ext uri="{FF2B5EF4-FFF2-40B4-BE49-F238E27FC236}">
                <a16:creationId xmlns:a16="http://schemas.microsoft.com/office/drawing/2014/main" id="{3EA4A139-BCE8-CF08-F286-6E0BF760E81A}"/>
              </a:ext>
            </a:extLst>
          </p:cNvPr>
          <p:cNvSpPr>
            <a:spLocks noGrp="1"/>
          </p:cNvSpPr>
          <p:nvPr userDrawn="1">
            <p:ph type="body" sz="quarter" idx="35" hasCustomPrompt="1"/>
          </p:nvPr>
        </p:nvSpPr>
        <p:spPr>
          <a:xfrm>
            <a:off x="9022966" y="3328765"/>
            <a:ext cx="2759920" cy="56500"/>
          </a:xfrm>
          <a:prstGeom prst="rect">
            <a:avLst/>
          </a:prstGeom>
          <a:solidFill>
            <a:schemeClr val="bg1"/>
          </a:solidFill>
        </p:spPr>
        <p:txBody>
          <a:bodyPr/>
          <a:lstStyle>
            <a:lvl1pPr marL="0" indent="0">
              <a:buNone/>
              <a:defRPr/>
            </a:lvl1pPr>
          </a:lstStyle>
          <a:p>
            <a:pPr lvl="0"/>
            <a:r>
              <a:rPr lang="en-US"/>
              <a:t> </a:t>
            </a:r>
            <a:endParaRPr lang="en-AU"/>
          </a:p>
        </p:txBody>
      </p:sp>
      <p:sp>
        <p:nvSpPr>
          <p:cNvPr id="25" name="Text Placeholder 10">
            <a:extLst>
              <a:ext uri="{FF2B5EF4-FFF2-40B4-BE49-F238E27FC236}">
                <a16:creationId xmlns:a16="http://schemas.microsoft.com/office/drawing/2014/main" id="{30B753BC-D70A-708E-E27C-38D657F3A7B6}"/>
              </a:ext>
            </a:extLst>
          </p:cNvPr>
          <p:cNvSpPr>
            <a:spLocks noGrp="1"/>
          </p:cNvSpPr>
          <p:nvPr>
            <p:ph type="body" sz="quarter" idx="37" hasCustomPrompt="1"/>
          </p:nvPr>
        </p:nvSpPr>
        <p:spPr>
          <a:xfrm>
            <a:off x="9078306" y="4297253"/>
            <a:ext cx="454092" cy="368667"/>
          </a:xfrm>
          <a:prstGeom prst="rect">
            <a:avLst/>
          </a:prstGeom>
          <a:blipFill>
            <a:blip r:embed="rId2" cstate="screen">
              <a:biLevel thresh="25000"/>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en-AU"/>
          </a:p>
        </p:txBody>
      </p:sp>
      <p:sp>
        <p:nvSpPr>
          <p:cNvPr id="26" name="Text Placeholder 10">
            <a:extLst>
              <a:ext uri="{FF2B5EF4-FFF2-40B4-BE49-F238E27FC236}">
                <a16:creationId xmlns:a16="http://schemas.microsoft.com/office/drawing/2014/main" id="{2CC923F9-5FBC-1153-BB32-EB1E6ACFEB38}"/>
              </a:ext>
            </a:extLst>
          </p:cNvPr>
          <p:cNvSpPr>
            <a:spLocks noGrp="1"/>
          </p:cNvSpPr>
          <p:nvPr>
            <p:ph type="body" sz="quarter" idx="34" hasCustomPrompt="1"/>
          </p:nvPr>
        </p:nvSpPr>
        <p:spPr>
          <a:xfrm>
            <a:off x="9078306" y="1667762"/>
            <a:ext cx="454092" cy="368667"/>
          </a:xfrm>
          <a:prstGeom prst="rect">
            <a:avLst/>
          </a:prstGeom>
          <a:blipFill>
            <a:blip r:embed="rId2" cstate="screen">
              <a:biLevel thresh="25000"/>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en-AU"/>
          </a:p>
        </p:txBody>
      </p:sp>
      <p:pic>
        <p:nvPicPr>
          <p:cNvPr id="2" name="Picture 1" descr="A green and white logo&#10;&#10;Description automatically generated with low confidence">
            <a:extLst>
              <a:ext uri="{FF2B5EF4-FFF2-40B4-BE49-F238E27FC236}">
                <a16:creationId xmlns:a16="http://schemas.microsoft.com/office/drawing/2014/main" id="{89D0BA06-5A84-2C5B-9C29-E82438E84E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7883" y="6284904"/>
            <a:ext cx="1186233" cy="395148"/>
          </a:xfrm>
          <a:prstGeom prst="rect">
            <a:avLst/>
          </a:prstGeom>
        </p:spPr>
      </p:pic>
      <p:cxnSp>
        <p:nvCxnSpPr>
          <p:cNvPr id="5" name="Straight Connector 4">
            <a:extLst>
              <a:ext uri="{FF2B5EF4-FFF2-40B4-BE49-F238E27FC236}">
                <a16:creationId xmlns:a16="http://schemas.microsoft.com/office/drawing/2014/main" id="{E154AFA5-A474-D4B3-5349-E921BEF8B4BB}"/>
              </a:ext>
            </a:extLst>
          </p:cNvPr>
          <p:cNvCxnSpPr>
            <a:cxnSpLocks/>
          </p:cNvCxnSpPr>
          <p:nvPr userDrawn="1"/>
        </p:nvCxnSpPr>
        <p:spPr>
          <a:xfrm>
            <a:off x="2014997" y="6500052"/>
            <a:ext cx="8176753"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6" name="Footer Placeholder 1">
            <a:extLst>
              <a:ext uri="{FF2B5EF4-FFF2-40B4-BE49-F238E27FC236}">
                <a16:creationId xmlns:a16="http://schemas.microsoft.com/office/drawing/2014/main" id="{87F11DC2-EC5D-04B0-1282-AC0AFB683A24}"/>
              </a:ext>
            </a:extLst>
          </p:cNvPr>
          <p:cNvSpPr txBox="1">
            <a:spLocks/>
          </p:cNvSpPr>
          <p:nvPr userDrawn="1"/>
        </p:nvSpPr>
        <p:spPr>
          <a:xfrm>
            <a:off x="2024522" y="6500052"/>
            <a:ext cx="2797331" cy="180000"/>
          </a:xfrm>
          <a:prstGeom prst="rect">
            <a:avLst/>
          </a:prstGeom>
        </p:spPr>
        <p:txBody>
          <a:bodyPr vert="horz" lIns="0" tIns="45720" rIns="91440" bIns="45720" rtlCol="0" anchor="ctr"/>
          <a:lstStyle>
            <a:defPPr>
              <a:defRPr lang="en-US"/>
            </a:defPPr>
            <a:lvl1pPr marL="0" algn="r" defTabSz="914400" rtl="0" eaLnBrk="1" latinLnBrk="0" hangingPunct="1">
              <a:defRPr lang="en-AU"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700">
                <a:solidFill>
                  <a:schemeClr val="tx1"/>
                </a:solidFill>
              </a:rPr>
              <a:t>Identifying opportunities and optimising experiences</a:t>
            </a:r>
          </a:p>
        </p:txBody>
      </p:sp>
    </p:spTree>
    <p:extLst>
      <p:ext uri="{BB962C8B-B14F-4D97-AF65-F5344CB8AC3E}">
        <p14:creationId xmlns:p14="http://schemas.microsoft.com/office/powerpoint/2010/main" val="31496376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nfographic data slide">
    <p:bg>
      <p:bgPr>
        <a:solidFill>
          <a:schemeClr val="accent6"/>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0670F80D-F612-D1BC-6F6E-711AB8E5C413}"/>
              </a:ext>
            </a:extLst>
          </p:cNvPr>
          <p:cNvSpPr/>
          <p:nvPr userDrawn="1"/>
        </p:nvSpPr>
        <p:spPr>
          <a:xfrm>
            <a:off x="0" y="290243"/>
            <a:ext cx="8707091" cy="6567758"/>
          </a:xfrm>
          <a:custGeom>
            <a:avLst/>
            <a:gdLst>
              <a:gd name="connsiteX0" fmla="*/ 1689319 w 9057307"/>
              <a:gd name="connsiteY0" fmla="*/ 1015163 h 7287735"/>
              <a:gd name="connsiteX1" fmla="*/ 1653696 w 9057307"/>
              <a:gd name="connsiteY1" fmla="*/ 1017133 h 7287735"/>
              <a:gd name="connsiteX2" fmla="*/ 1375784 w 9057307"/>
              <a:gd name="connsiteY2" fmla="*/ 1033102 h 7287735"/>
              <a:gd name="connsiteX3" fmla="*/ 1180212 w 9057307"/>
              <a:gd name="connsiteY3" fmla="*/ 1044412 h 7287735"/>
              <a:gd name="connsiteX4" fmla="*/ 1081670 w 9057307"/>
              <a:gd name="connsiteY4" fmla="*/ 1050043 h 7287735"/>
              <a:gd name="connsiteX5" fmla="*/ 1179781 w 9057307"/>
              <a:gd name="connsiteY5" fmla="*/ 1044508 h 7287735"/>
              <a:gd name="connsiteX6" fmla="*/ 1375353 w 9057307"/>
              <a:gd name="connsiteY6" fmla="*/ 1033196 h 7287735"/>
              <a:gd name="connsiteX7" fmla="*/ 1653264 w 9057307"/>
              <a:gd name="connsiteY7" fmla="*/ 1017229 h 7287735"/>
              <a:gd name="connsiteX8" fmla="*/ 8051160 w 9057307"/>
              <a:gd name="connsiteY8" fmla="*/ 7 h 7287735"/>
              <a:gd name="connsiteX9" fmla="*/ 8511366 w 9057307"/>
              <a:gd name="connsiteY9" fmla="*/ 46214 h 7287735"/>
              <a:gd name="connsiteX10" fmla="*/ 8900068 w 9057307"/>
              <a:gd name="connsiteY10" fmla="*/ 225856 h 7287735"/>
              <a:gd name="connsiteX11" fmla="*/ 9020915 w 9057307"/>
              <a:gd name="connsiteY11" fmla="*/ 397798 h 7287735"/>
              <a:gd name="connsiteX12" fmla="*/ 9056409 w 9057307"/>
              <a:gd name="connsiteY12" fmla="*/ 589416 h 7287735"/>
              <a:gd name="connsiteX13" fmla="*/ 9051954 w 9057307"/>
              <a:gd name="connsiteY13" fmla="*/ 591886 h 7287735"/>
              <a:gd name="connsiteX14" fmla="*/ 9051410 w 9057307"/>
              <a:gd name="connsiteY14" fmla="*/ 591916 h 7287735"/>
              <a:gd name="connsiteX15" fmla="*/ 9054110 w 9057307"/>
              <a:gd name="connsiteY15" fmla="*/ 623348 h 7287735"/>
              <a:gd name="connsiteX16" fmla="*/ 9054110 w 9057307"/>
              <a:gd name="connsiteY16" fmla="*/ 1883289 h 7287735"/>
              <a:gd name="connsiteX17" fmla="*/ 9057307 w 9057307"/>
              <a:gd name="connsiteY17" fmla="*/ 1883289 h 7287735"/>
              <a:gd name="connsiteX18" fmla="*/ 9057307 w 9057307"/>
              <a:gd name="connsiteY18" fmla="*/ 7287735 h 7287735"/>
              <a:gd name="connsiteX19" fmla="*/ 0 w 9057307"/>
              <a:gd name="connsiteY19" fmla="*/ 7287735 h 7287735"/>
              <a:gd name="connsiteX20" fmla="*/ 0 w 9057307"/>
              <a:gd name="connsiteY20" fmla="*/ 455739 h 7287735"/>
              <a:gd name="connsiteX21" fmla="*/ 361569 w 9057307"/>
              <a:gd name="connsiteY21" fmla="*/ 434676 h 7287735"/>
              <a:gd name="connsiteX22" fmla="*/ 801137 w 9057307"/>
              <a:gd name="connsiteY22" fmla="*/ 410060 h 7287735"/>
              <a:gd name="connsiteX23" fmla="*/ 1316152 w 9057307"/>
              <a:gd name="connsiteY23" fmla="*/ 380119 h 7287735"/>
              <a:gd name="connsiteX24" fmla="*/ 1755720 w 9057307"/>
              <a:gd name="connsiteY24" fmla="*/ 355407 h 7287735"/>
              <a:gd name="connsiteX25" fmla="*/ 2270732 w 9057307"/>
              <a:gd name="connsiteY25" fmla="*/ 325467 h 7287735"/>
              <a:gd name="connsiteX26" fmla="*/ 2706854 w 9057307"/>
              <a:gd name="connsiteY26" fmla="*/ 300944 h 7287735"/>
              <a:gd name="connsiteX27" fmla="*/ 3146282 w 9057307"/>
              <a:gd name="connsiteY27" fmla="*/ 275376 h 7287735"/>
              <a:gd name="connsiteX28" fmla="*/ 3496615 w 9057307"/>
              <a:gd name="connsiteY28" fmla="*/ 255606 h 7287735"/>
              <a:gd name="connsiteX29" fmla="*/ 3939489 w 9057307"/>
              <a:gd name="connsiteY29" fmla="*/ 230038 h 7287735"/>
              <a:gd name="connsiteX30" fmla="*/ 4282927 w 9057307"/>
              <a:gd name="connsiteY30" fmla="*/ 210458 h 7287735"/>
              <a:gd name="connsiteX31" fmla="*/ 4739452 w 9057307"/>
              <a:gd name="connsiteY31" fmla="*/ 184129 h 7287735"/>
              <a:gd name="connsiteX32" fmla="*/ 5096684 w 9057307"/>
              <a:gd name="connsiteY32" fmla="*/ 164074 h 7287735"/>
              <a:gd name="connsiteX33" fmla="*/ 5532661 w 9057307"/>
              <a:gd name="connsiteY33" fmla="*/ 138696 h 7287735"/>
              <a:gd name="connsiteX34" fmla="*/ 5965335 w 9057307"/>
              <a:gd name="connsiteY34" fmla="*/ 114079 h 7287735"/>
              <a:gd name="connsiteX35" fmla="*/ 6404763 w 9057307"/>
              <a:gd name="connsiteY35" fmla="*/ 88510 h 7287735"/>
              <a:gd name="connsiteX36" fmla="*/ 6758401 w 9057307"/>
              <a:gd name="connsiteY36" fmla="*/ 68456 h 7287735"/>
              <a:gd name="connsiteX37" fmla="*/ 7194379 w 9057307"/>
              <a:gd name="connsiteY37" fmla="*/ 42983 h 7287735"/>
              <a:gd name="connsiteX38" fmla="*/ 7530919 w 9057307"/>
              <a:gd name="connsiteY38" fmla="*/ 23972 h 7287735"/>
              <a:gd name="connsiteX39" fmla="*/ 7894902 w 9057307"/>
              <a:gd name="connsiteY39" fmla="*/ 3347 h 7287735"/>
              <a:gd name="connsiteX40" fmla="*/ 8051160 w 9057307"/>
              <a:gd name="connsiteY40" fmla="*/ 7 h 728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057307" h="7287735">
                <a:moveTo>
                  <a:pt x="1689319" y="1015163"/>
                </a:moveTo>
                <a:lnTo>
                  <a:pt x="1653696" y="1017133"/>
                </a:lnTo>
                <a:lnTo>
                  <a:pt x="1375784" y="1033102"/>
                </a:lnTo>
                <a:lnTo>
                  <a:pt x="1180212" y="1044412"/>
                </a:lnTo>
                <a:lnTo>
                  <a:pt x="1081670" y="1050043"/>
                </a:lnTo>
                <a:lnTo>
                  <a:pt x="1179781" y="1044508"/>
                </a:lnTo>
                <a:lnTo>
                  <a:pt x="1375353" y="1033196"/>
                </a:lnTo>
                <a:lnTo>
                  <a:pt x="1653264" y="1017229"/>
                </a:lnTo>
                <a:close/>
                <a:moveTo>
                  <a:pt x="8051160" y="7"/>
                </a:moveTo>
                <a:cubicBezTo>
                  <a:pt x="8206906" y="360"/>
                  <a:pt x="8360915" y="12781"/>
                  <a:pt x="8511366" y="46214"/>
                </a:cubicBezTo>
                <a:cubicBezTo>
                  <a:pt x="8667275" y="81001"/>
                  <a:pt x="8801346" y="136701"/>
                  <a:pt x="8900068" y="225856"/>
                </a:cubicBezTo>
                <a:cubicBezTo>
                  <a:pt x="8955965" y="277752"/>
                  <a:pt x="8997063" y="336045"/>
                  <a:pt x="9020915" y="397798"/>
                </a:cubicBezTo>
                <a:cubicBezTo>
                  <a:pt x="9047071" y="460720"/>
                  <a:pt x="9050519" y="525069"/>
                  <a:pt x="9056409" y="589416"/>
                </a:cubicBezTo>
                <a:cubicBezTo>
                  <a:pt x="9054829" y="590185"/>
                  <a:pt x="9053392" y="591013"/>
                  <a:pt x="9051954" y="591886"/>
                </a:cubicBezTo>
                <a:lnTo>
                  <a:pt x="9051410" y="591916"/>
                </a:lnTo>
                <a:lnTo>
                  <a:pt x="9054110" y="623348"/>
                </a:lnTo>
                <a:lnTo>
                  <a:pt x="9054110" y="1883289"/>
                </a:lnTo>
                <a:lnTo>
                  <a:pt x="9057307" y="1883289"/>
                </a:lnTo>
                <a:lnTo>
                  <a:pt x="9057307" y="7287735"/>
                </a:lnTo>
                <a:lnTo>
                  <a:pt x="0" y="7287735"/>
                </a:lnTo>
                <a:lnTo>
                  <a:pt x="0" y="455739"/>
                </a:lnTo>
                <a:lnTo>
                  <a:pt x="361569" y="434676"/>
                </a:lnTo>
                <a:cubicBezTo>
                  <a:pt x="507996" y="426313"/>
                  <a:pt x="654568" y="418518"/>
                  <a:pt x="801137" y="410060"/>
                </a:cubicBezTo>
                <a:cubicBezTo>
                  <a:pt x="973575" y="400554"/>
                  <a:pt x="1144431" y="390004"/>
                  <a:pt x="1316152" y="380119"/>
                </a:cubicBezTo>
                <a:cubicBezTo>
                  <a:pt x="1462577" y="371755"/>
                  <a:pt x="1609148" y="363771"/>
                  <a:pt x="1755720" y="355407"/>
                </a:cubicBezTo>
                <a:cubicBezTo>
                  <a:pt x="1927438" y="345902"/>
                  <a:pt x="2099014" y="335351"/>
                  <a:pt x="2270732" y="325467"/>
                </a:cubicBezTo>
                <a:cubicBezTo>
                  <a:pt x="2416010" y="317198"/>
                  <a:pt x="2561431" y="309213"/>
                  <a:pt x="2706854" y="300944"/>
                </a:cubicBezTo>
                <a:cubicBezTo>
                  <a:pt x="2852273" y="292674"/>
                  <a:pt x="2999852" y="283836"/>
                  <a:pt x="3146282" y="275376"/>
                </a:cubicBezTo>
                <a:lnTo>
                  <a:pt x="3496615" y="255606"/>
                </a:lnTo>
                <a:lnTo>
                  <a:pt x="3939489" y="230038"/>
                </a:lnTo>
                <a:lnTo>
                  <a:pt x="4282927" y="210458"/>
                </a:lnTo>
                <a:cubicBezTo>
                  <a:pt x="4435100" y="201713"/>
                  <a:pt x="4587277" y="192940"/>
                  <a:pt x="4739452" y="184129"/>
                </a:cubicBezTo>
                <a:cubicBezTo>
                  <a:pt x="4858577" y="177380"/>
                  <a:pt x="4977703" y="170918"/>
                  <a:pt x="5096684" y="164074"/>
                </a:cubicBezTo>
                <a:cubicBezTo>
                  <a:pt x="5241962" y="155805"/>
                  <a:pt x="5387242" y="147061"/>
                  <a:pt x="5532661" y="138696"/>
                </a:cubicBezTo>
                <a:cubicBezTo>
                  <a:pt x="5678084" y="130333"/>
                  <a:pt x="5821063" y="122348"/>
                  <a:pt x="5965335" y="114079"/>
                </a:cubicBezTo>
                <a:cubicBezTo>
                  <a:pt x="6111765" y="105619"/>
                  <a:pt x="6258335" y="96875"/>
                  <a:pt x="6404763" y="88510"/>
                </a:cubicBezTo>
                <a:cubicBezTo>
                  <a:pt x="6522595" y="81666"/>
                  <a:pt x="6640567" y="75299"/>
                  <a:pt x="6758401" y="68456"/>
                </a:cubicBezTo>
                <a:cubicBezTo>
                  <a:pt x="6903823" y="60092"/>
                  <a:pt x="7049101" y="51604"/>
                  <a:pt x="7194379" y="42983"/>
                </a:cubicBezTo>
                <a:lnTo>
                  <a:pt x="7530919" y="23972"/>
                </a:lnTo>
                <a:cubicBezTo>
                  <a:pt x="7652198" y="17035"/>
                  <a:pt x="7773479" y="8575"/>
                  <a:pt x="7894902" y="3347"/>
                </a:cubicBezTo>
                <a:cubicBezTo>
                  <a:pt x="7947136" y="1114"/>
                  <a:pt x="7999244" y="-110"/>
                  <a:pt x="8051160" y="7"/>
                </a:cubicBezTo>
                <a:close/>
              </a:path>
            </a:pathLst>
          </a:custGeom>
          <a:solidFill>
            <a:schemeClr val="accent2"/>
          </a:solidFill>
          <a:ln w="7868" cap="flat">
            <a:noFill/>
            <a:prstDash val="solid"/>
            <a:miter/>
          </a:ln>
        </p:spPr>
        <p:txBody>
          <a:bodyPr wrap="square" rtlCol="0" anchor="ctr">
            <a:noAutofit/>
          </a:bodyPr>
          <a:lstStyle/>
          <a:p>
            <a:pPr marL="0" marR="0" lvl="0" indent="0" defTabSz="829366" eaLnBrk="1" fontAlgn="auto" latinLnBrk="0" hangingPunct="1">
              <a:lnSpc>
                <a:spcPct val="100000"/>
              </a:lnSpc>
              <a:spcBef>
                <a:spcPts val="0"/>
              </a:spcBef>
              <a:spcAft>
                <a:spcPts val="0"/>
              </a:spcAft>
              <a:buClrTx/>
              <a:buSzTx/>
              <a:buFontTx/>
              <a:buNone/>
              <a:tabLst/>
              <a:defRPr/>
            </a:pPr>
            <a:endParaRPr kumimoji="0" lang="en-AU" sz="1633" b="0" i="0" u="none" strike="noStrike" kern="0" cap="none" spc="0" normalizeH="0" baseline="0" noProof="0">
              <a:ln>
                <a:noFill/>
              </a:ln>
              <a:solidFill>
                <a:srgbClr val="3C4747"/>
              </a:solidFill>
              <a:effectLst/>
              <a:uLnTx/>
              <a:uFillTx/>
            </a:endParaRPr>
          </a:p>
        </p:txBody>
      </p:sp>
      <p:sp>
        <p:nvSpPr>
          <p:cNvPr id="4" name="Freeform: Shape 3">
            <a:extLst>
              <a:ext uri="{FF2B5EF4-FFF2-40B4-BE49-F238E27FC236}">
                <a16:creationId xmlns:a16="http://schemas.microsoft.com/office/drawing/2014/main" id="{37D4A816-19B2-2C04-0097-FC84E5C8E6C7}"/>
              </a:ext>
            </a:extLst>
          </p:cNvPr>
          <p:cNvSpPr/>
          <p:nvPr userDrawn="1"/>
        </p:nvSpPr>
        <p:spPr>
          <a:xfrm>
            <a:off x="0" y="345013"/>
            <a:ext cx="8605452" cy="6512991"/>
          </a:xfrm>
          <a:custGeom>
            <a:avLst/>
            <a:gdLst>
              <a:gd name="connsiteX0" fmla="*/ 1716902 w 8941130"/>
              <a:gd name="connsiteY0" fmla="*/ 995355 h 7179367"/>
              <a:gd name="connsiteX1" fmla="*/ 1681973 w 8941130"/>
              <a:gd name="connsiteY1" fmla="*/ 997288 h 7179367"/>
              <a:gd name="connsiteX2" fmla="*/ 1409485 w 8941130"/>
              <a:gd name="connsiteY2" fmla="*/ 1012944 h 7179367"/>
              <a:gd name="connsiteX3" fmla="*/ 1217729 w 8941130"/>
              <a:gd name="connsiteY3" fmla="*/ 1024034 h 7179367"/>
              <a:gd name="connsiteX4" fmla="*/ 1121108 w 8941130"/>
              <a:gd name="connsiteY4" fmla="*/ 1029555 h 7179367"/>
              <a:gd name="connsiteX5" fmla="*/ 1217305 w 8941130"/>
              <a:gd name="connsiteY5" fmla="*/ 1024127 h 7179367"/>
              <a:gd name="connsiteX6" fmla="*/ 1409063 w 8941130"/>
              <a:gd name="connsiteY6" fmla="*/ 1013037 h 7179367"/>
              <a:gd name="connsiteX7" fmla="*/ 1681551 w 8941130"/>
              <a:gd name="connsiteY7" fmla="*/ 997381 h 7179367"/>
              <a:gd name="connsiteX8" fmla="*/ 7954614 w 8941130"/>
              <a:gd name="connsiteY8" fmla="*/ 7 h 7179367"/>
              <a:gd name="connsiteX9" fmla="*/ 8405840 w 8941130"/>
              <a:gd name="connsiteY9" fmla="*/ 45312 h 7179367"/>
              <a:gd name="connsiteX10" fmla="*/ 8786958 w 8941130"/>
              <a:gd name="connsiteY10" fmla="*/ 221449 h 7179367"/>
              <a:gd name="connsiteX11" fmla="*/ 8905448 w 8941130"/>
              <a:gd name="connsiteY11" fmla="*/ 390037 h 7179367"/>
              <a:gd name="connsiteX12" fmla="*/ 8940250 w 8941130"/>
              <a:gd name="connsiteY12" fmla="*/ 577915 h 7179367"/>
              <a:gd name="connsiteX13" fmla="*/ 8935880 w 8941130"/>
              <a:gd name="connsiteY13" fmla="*/ 580338 h 7179367"/>
              <a:gd name="connsiteX14" fmla="*/ 8935347 w 8941130"/>
              <a:gd name="connsiteY14" fmla="*/ 580366 h 7179367"/>
              <a:gd name="connsiteX15" fmla="*/ 8937995 w 8941130"/>
              <a:gd name="connsiteY15" fmla="*/ 611186 h 7179367"/>
              <a:gd name="connsiteX16" fmla="*/ 8937995 w 8941130"/>
              <a:gd name="connsiteY16" fmla="*/ 1846544 h 7179367"/>
              <a:gd name="connsiteX17" fmla="*/ 8941130 w 8941130"/>
              <a:gd name="connsiteY17" fmla="*/ 1846544 h 7179367"/>
              <a:gd name="connsiteX18" fmla="*/ 8941130 w 8941130"/>
              <a:gd name="connsiteY18" fmla="*/ 7179367 h 7179367"/>
              <a:gd name="connsiteX19" fmla="*/ 0 w 8941130"/>
              <a:gd name="connsiteY19" fmla="*/ 7179367 h 7179367"/>
              <a:gd name="connsiteX20" fmla="*/ 0 w 8941130"/>
              <a:gd name="connsiteY20" fmla="*/ 450375 h 7179367"/>
              <a:gd name="connsiteX21" fmla="*/ 415059 w 8941130"/>
              <a:gd name="connsiteY21" fmla="*/ 426195 h 7179367"/>
              <a:gd name="connsiteX22" fmla="*/ 846051 w 8941130"/>
              <a:gd name="connsiteY22" fmla="*/ 402058 h 7179367"/>
              <a:gd name="connsiteX23" fmla="*/ 1351015 w 8941130"/>
              <a:gd name="connsiteY23" fmla="*/ 372702 h 7179367"/>
              <a:gd name="connsiteX24" fmla="*/ 1782007 w 8941130"/>
              <a:gd name="connsiteY24" fmla="*/ 348472 h 7179367"/>
              <a:gd name="connsiteX25" fmla="*/ 2286970 w 8941130"/>
              <a:gd name="connsiteY25" fmla="*/ 319116 h 7179367"/>
              <a:gd name="connsiteX26" fmla="*/ 2714583 w 8941130"/>
              <a:gd name="connsiteY26" fmla="*/ 295072 h 7179367"/>
              <a:gd name="connsiteX27" fmla="*/ 3145437 w 8941130"/>
              <a:gd name="connsiteY27" fmla="*/ 270003 h 7179367"/>
              <a:gd name="connsiteX28" fmla="*/ 3488935 w 8941130"/>
              <a:gd name="connsiteY28" fmla="*/ 250619 h 7179367"/>
              <a:gd name="connsiteX29" fmla="*/ 3923167 w 8941130"/>
              <a:gd name="connsiteY29" fmla="*/ 225549 h 7179367"/>
              <a:gd name="connsiteX30" fmla="*/ 4259904 w 8941130"/>
              <a:gd name="connsiteY30" fmla="*/ 206351 h 7179367"/>
              <a:gd name="connsiteX31" fmla="*/ 4707523 w 8941130"/>
              <a:gd name="connsiteY31" fmla="*/ 180536 h 7179367"/>
              <a:gd name="connsiteX32" fmla="*/ 5057785 w 8941130"/>
              <a:gd name="connsiteY32" fmla="*/ 160873 h 7179367"/>
              <a:gd name="connsiteX33" fmla="*/ 5485256 w 8941130"/>
              <a:gd name="connsiteY33" fmla="*/ 135990 h 7179367"/>
              <a:gd name="connsiteX34" fmla="*/ 5909486 w 8941130"/>
              <a:gd name="connsiteY34" fmla="*/ 111853 h 7179367"/>
              <a:gd name="connsiteX35" fmla="*/ 6340340 w 8941130"/>
              <a:gd name="connsiteY35" fmla="*/ 86783 h 7179367"/>
              <a:gd name="connsiteX36" fmla="*/ 6687079 w 8941130"/>
              <a:gd name="connsiteY36" fmla="*/ 67120 h 7179367"/>
              <a:gd name="connsiteX37" fmla="*/ 7114549 w 8941130"/>
              <a:gd name="connsiteY37" fmla="*/ 42144 h 7179367"/>
              <a:gd name="connsiteX38" fmla="*/ 7444523 w 8941130"/>
              <a:gd name="connsiteY38" fmla="*/ 23505 h 7179367"/>
              <a:gd name="connsiteX39" fmla="*/ 7801405 w 8941130"/>
              <a:gd name="connsiteY39" fmla="*/ 3282 h 7179367"/>
              <a:gd name="connsiteX40" fmla="*/ 7954614 w 8941130"/>
              <a:gd name="connsiteY40" fmla="*/ 7 h 717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41130" h="7179367">
                <a:moveTo>
                  <a:pt x="1716902" y="995355"/>
                </a:moveTo>
                <a:lnTo>
                  <a:pt x="1681973" y="997288"/>
                </a:lnTo>
                <a:lnTo>
                  <a:pt x="1409485" y="1012944"/>
                </a:lnTo>
                <a:lnTo>
                  <a:pt x="1217729" y="1024034"/>
                </a:lnTo>
                <a:lnTo>
                  <a:pt x="1121108" y="1029555"/>
                </a:lnTo>
                <a:lnTo>
                  <a:pt x="1217305" y="1024127"/>
                </a:lnTo>
                <a:lnTo>
                  <a:pt x="1409063" y="1013037"/>
                </a:lnTo>
                <a:lnTo>
                  <a:pt x="1681551" y="997381"/>
                </a:lnTo>
                <a:close/>
                <a:moveTo>
                  <a:pt x="7954614" y="7"/>
                </a:moveTo>
                <a:cubicBezTo>
                  <a:pt x="8107322" y="353"/>
                  <a:pt x="8258325" y="12532"/>
                  <a:pt x="8405840" y="45312"/>
                </a:cubicBezTo>
                <a:cubicBezTo>
                  <a:pt x="8558708" y="79421"/>
                  <a:pt x="8690162" y="134033"/>
                  <a:pt x="8786958" y="221449"/>
                </a:cubicBezTo>
                <a:cubicBezTo>
                  <a:pt x="8841765" y="272333"/>
                  <a:pt x="8882061" y="329488"/>
                  <a:pt x="8905448" y="390037"/>
                </a:cubicBezTo>
                <a:cubicBezTo>
                  <a:pt x="8931093" y="451731"/>
                  <a:pt x="8934474" y="514824"/>
                  <a:pt x="8940250" y="577915"/>
                </a:cubicBezTo>
                <a:cubicBezTo>
                  <a:pt x="8938700" y="578670"/>
                  <a:pt x="8937290" y="579481"/>
                  <a:pt x="8935880" y="580338"/>
                </a:cubicBezTo>
                <a:lnTo>
                  <a:pt x="8935347" y="580366"/>
                </a:lnTo>
                <a:lnTo>
                  <a:pt x="8937995" y="611186"/>
                </a:lnTo>
                <a:lnTo>
                  <a:pt x="8937995" y="1846544"/>
                </a:lnTo>
                <a:lnTo>
                  <a:pt x="8941130" y="1846544"/>
                </a:lnTo>
                <a:lnTo>
                  <a:pt x="8941130" y="7179367"/>
                </a:lnTo>
                <a:lnTo>
                  <a:pt x="0" y="7179367"/>
                </a:lnTo>
                <a:lnTo>
                  <a:pt x="0" y="450375"/>
                </a:lnTo>
                <a:lnTo>
                  <a:pt x="415059" y="426195"/>
                </a:lnTo>
                <a:cubicBezTo>
                  <a:pt x="558628" y="417995"/>
                  <a:pt x="702340" y="410352"/>
                  <a:pt x="846051" y="402058"/>
                </a:cubicBezTo>
                <a:cubicBezTo>
                  <a:pt x="1015123" y="392739"/>
                  <a:pt x="1182646" y="382394"/>
                  <a:pt x="1351015" y="372702"/>
                </a:cubicBezTo>
                <a:cubicBezTo>
                  <a:pt x="1494585" y="364501"/>
                  <a:pt x="1638295" y="356674"/>
                  <a:pt x="1782007" y="348472"/>
                </a:cubicBezTo>
                <a:cubicBezTo>
                  <a:pt x="1950375" y="339152"/>
                  <a:pt x="2118603" y="328808"/>
                  <a:pt x="2286970" y="319116"/>
                </a:cubicBezTo>
                <a:cubicBezTo>
                  <a:pt x="2429414" y="311008"/>
                  <a:pt x="2571998" y="303180"/>
                  <a:pt x="2714583" y="295072"/>
                </a:cubicBezTo>
                <a:cubicBezTo>
                  <a:pt x="2857166" y="286964"/>
                  <a:pt x="3001864" y="278298"/>
                  <a:pt x="3145437" y="270003"/>
                </a:cubicBezTo>
                <a:lnTo>
                  <a:pt x="3488935" y="250619"/>
                </a:lnTo>
                <a:lnTo>
                  <a:pt x="3923167" y="225549"/>
                </a:lnTo>
                <a:lnTo>
                  <a:pt x="4259904" y="206351"/>
                </a:lnTo>
                <a:cubicBezTo>
                  <a:pt x="4409109" y="197777"/>
                  <a:pt x="4558316" y="189176"/>
                  <a:pt x="4707523" y="180536"/>
                </a:cubicBezTo>
                <a:cubicBezTo>
                  <a:pt x="4824324" y="173920"/>
                  <a:pt x="4941125" y="167583"/>
                  <a:pt x="5057785" y="160873"/>
                </a:cubicBezTo>
                <a:cubicBezTo>
                  <a:pt x="5200229" y="152765"/>
                  <a:pt x="5342672" y="144191"/>
                  <a:pt x="5485256" y="135990"/>
                </a:cubicBezTo>
                <a:cubicBezTo>
                  <a:pt x="5627841" y="127789"/>
                  <a:pt x="5768030" y="119961"/>
                  <a:pt x="5909486" y="111853"/>
                </a:cubicBezTo>
                <a:cubicBezTo>
                  <a:pt x="6053059" y="103559"/>
                  <a:pt x="6196769" y="94985"/>
                  <a:pt x="6340340" y="86783"/>
                </a:cubicBezTo>
                <a:cubicBezTo>
                  <a:pt x="6455873" y="80073"/>
                  <a:pt x="6571545" y="73830"/>
                  <a:pt x="6687079" y="67120"/>
                </a:cubicBezTo>
                <a:cubicBezTo>
                  <a:pt x="6829664" y="58919"/>
                  <a:pt x="6972108" y="50597"/>
                  <a:pt x="7114549" y="42144"/>
                </a:cubicBezTo>
                <a:lnTo>
                  <a:pt x="7444523" y="23505"/>
                </a:lnTo>
                <a:cubicBezTo>
                  <a:pt x="7563437" y="16702"/>
                  <a:pt x="7682351" y="8409"/>
                  <a:pt x="7801405" y="3282"/>
                </a:cubicBezTo>
                <a:cubicBezTo>
                  <a:pt x="7852620" y="1092"/>
                  <a:pt x="7903712" y="-108"/>
                  <a:pt x="7954614" y="7"/>
                </a:cubicBezTo>
                <a:close/>
              </a:path>
            </a:pathLst>
          </a:custGeom>
          <a:solidFill>
            <a:srgbClr val="FFFFFF"/>
          </a:solidFill>
          <a:ln w="12700" cap="flat" cmpd="sng" algn="ctr">
            <a:noFill/>
            <a:prstDash val="solid"/>
            <a:miter lim="800000"/>
          </a:ln>
          <a:effectLst/>
        </p:spPr>
        <p:txBody>
          <a:bodyPr wrap="square" rtlCol="0" anchor="ctr">
            <a:noAutofit/>
          </a:bodyPr>
          <a:lstStyle/>
          <a:p>
            <a:pPr marL="0" marR="0" lvl="0" indent="0" algn="ctr" defTabSz="829366" eaLnBrk="1" fontAlgn="auto" latinLnBrk="0" hangingPunct="1">
              <a:lnSpc>
                <a:spcPct val="100000"/>
              </a:lnSpc>
              <a:spcBef>
                <a:spcPts val="0"/>
              </a:spcBef>
              <a:spcAft>
                <a:spcPts val="0"/>
              </a:spcAft>
              <a:buClrTx/>
              <a:buSzTx/>
              <a:buFontTx/>
              <a:buNone/>
              <a:tabLst/>
              <a:defRPr/>
            </a:pPr>
            <a:endParaRPr kumimoji="0" lang="en-AU" sz="1633" b="0" i="0" u="none" strike="noStrike" kern="0" cap="none" spc="0" normalizeH="0" baseline="0" noProof="0">
              <a:ln>
                <a:noFill/>
              </a:ln>
              <a:solidFill>
                <a:srgbClr val="FFFFFF"/>
              </a:solidFill>
              <a:effectLst/>
              <a:uLnTx/>
              <a:uFillTx/>
              <a:latin typeface="Karla"/>
              <a:ea typeface="+mn-ea"/>
              <a:cs typeface="+mn-cs"/>
            </a:endParaRPr>
          </a:p>
        </p:txBody>
      </p:sp>
      <p:sp>
        <p:nvSpPr>
          <p:cNvPr id="5" name="Oval 4">
            <a:extLst>
              <a:ext uri="{FF2B5EF4-FFF2-40B4-BE49-F238E27FC236}">
                <a16:creationId xmlns:a16="http://schemas.microsoft.com/office/drawing/2014/main" id="{DB59B0EB-D3AB-6053-2888-32B7A9204B53}"/>
              </a:ext>
            </a:extLst>
          </p:cNvPr>
          <p:cNvSpPr/>
          <p:nvPr userDrawn="1"/>
        </p:nvSpPr>
        <p:spPr>
          <a:xfrm>
            <a:off x="11165250" y="6320052"/>
            <a:ext cx="360000" cy="360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indent="0" algn="ctr" defTabSz="914400" rtl="0" eaLnBrk="0" fontAlgn="base" latinLnBrk="0" hangingPunct="0">
              <a:lnSpc>
                <a:spcPct val="100000"/>
              </a:lnSpc>
              <a:spcBef>
                <a:spcPct val="0"/>
              </a:spcBef>
              <a:spcAft>
                <a:spcPct val="0"/>
              </a:spcAft>
              <a:buClrTx/>
              <a:buSzTx/>
              <a:buFontTx/>
              <a:buNone/>
              <a:tabLst/>
              <a:defRPr/>
            </a:pPr>
            <a:fld id="{A3F26403-428D-48DF-9960-17C072F13A76}" type="slidenum">
              <a:rPr lang="en-US" altLang="en-US" sz="900" smtClean="0"/>
              <a:pPr marL="0" marR="0" indent="0" algn="ctr" defTabSz="914400" rtl="0" eaLnBrk="0" fontAlgn="base" latinLnBrk="0" hangingPunct="0">
                <a:lnSpc>
                  <a:spcPct val="100000"/>
                </a:lnSpc>
                <a:spcBef>
                  <a:spcPct val="0"/>
                </a:spcBef>
                <a:spcAft>
                  <a:spcPct val="0"/>
                </a:spcAft>
                <a:buClrTx/>
                <a:buSzTx/>
                <a:buFontTx/>
                <a:buNone/>
                <a:tabLst/>
                <a:defRPr/>
              </a:pPr>
              <a:t>‹#›</a:t>
            </a:fld>
            <a:endParaRPr lang="en-US" altLang="en-US" sz="900"/>
          </a:p>
        </p:txBody>
      </p:sp>
      <p:sp>
        <p:nvSpPr>
          <p:cNvPr id="19" name="Text Placeholder 6">
            <a:extLst>
              <a:ext uri="{FF2B5EF4-FFF2-40B4-BE49-F238E27FC236}">
                <a16:creationId xmlns:a16="http://schemas.microsoft.com/office/drawing/2014/main" id="{62A88A68-B05C-CCCC-83A9-6F7C4110E676}"/>
              </a:ext>
            </a:extLst>
          </p:cNvPr>
          <p:cNvSpPr>
            <a:spLocks noGrp="1"/>
          </p:cNvSpPr>
          <p:nvPr>
            <p:ph type="body" sz="quarter" idx="12"/>
          </p:nvPr>
        </p:nvSpPr>
        <p:spPr>
          <a:xfrm>
            <a:off x="695325" y="1052513"/>
            <a:ext cx="7400211" cy="370934"/>
          </a:xfrm>
        </p:spPr>
        <p:txBody>
          <a:bodyPr/>
          <a:lstStyle>
            <a:lvl1pPr marL="0" indent="0">
              <a:buNone/>
              <a:defRPr sz="1600" b="0">
                <a:solidFill>
                  <a:schemeClr val="tx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20" name="Text Placeholder 8">
            <a:extLst>
              <a:ext uri="{FF2B5EF4-FFF2-40B4-BE49-F238E27FC236}">
                <a16:creationId xmlns:a16="http://schemas.microsoft.com/office/drawing/2014/main" id="{B0DB2955-1848-6F80-AF96-A2C202CC5053}"/>
              </a:ext>
            </a:extLst>
          </p:cNvPr>
          <p:cNvSpPr>
            <a:spLocks noGrp="1"/>
          </p:cNvSpPr>
          <p:nvPr>
            <p:ph type="body" sz="quarter" idx="13"/>
          </p:nvPr>
        </p:nvSpPr>
        <p:spPr>
          <a:xfrm>
            <a:off x="695325" y="1557338"/>
            <a:ext cx="6802755" cy="4427537"/>
          </a:xfrm>
        </p:spPr>
        <p:txBody>
          <a:bodyPr numCol="2" spcCol="360000"/>
          <a:lstStyle>
            <a:lvl1pPr>
              <a:buClrTx/>
              <a:defRPr>
                <a:solidFill>
                  <a:srgbClr val="000000"/>
                </a:solidFill>
              </a:defRPr>
            </a:lvl1pPr>
            <a:lvl2pPr>
              <a:buClrTx/>
              <a:defRPr>
                <a:solidFill>
                  <a:srgbClr val="000000"/>
                </a:solidFill>
              </a:defRPr>
            </a:lvl2pPr>
            <a:lvl3pPr>
              <a:spcAft>
                <a:spcPts val="600"/>
              </a:spcAft>
              <a:defRPr sz="1400">
                <a:solidFill>
                  <a:schemeClr val="tx2"/>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p:txBody>
      </p:sp>
      <p:pic>
        <p:nvPicPr>
          <p:cNvPr id="8" name="Picture 7" descr="A green and white logo&#10;&#10;Description automatically generated with low confidence">
            <a:extLst>
              <a:ext uri="{FF2B5EF4-FFF2-40B4-BE49-F238E27FC236}">
                <a16:creationId xmlns:a16="http://schemas.microsoft.com/office/drawing/2014/main" id="{605CE475-E3CE-D251-AF05-A37D48236A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7883" y="6284904"/>
            <a:ext cx="1186233" cy="395148"/>
          </a:xfrm>
          <a:prstGeom prst="rect">
            <a:avLst/>
          </a:prstGeom>
        </p:spPr>
      </p:pic>
      <p:cxnSp>
        <p:nvCxnSpPr>
          <p:cNvPr id="9" name="Straight Connector 8">
            <a:extLst>
              <a:ext uri="{FF2B5EF4-FFF2-40B4-BE49-F238E27FC236}">
                <a16:creationId xmlns:a16="http://schemas.microsoft.com/office/drawing/2014/main" id="{CB480B79-07D4-AD9E-EA28-3AFDE51531EE}"/>
              </a:ext>
            </a:extLst>
          </p:cNvPr>
          <p:cNvCxnSpPr>
            <a:cxnSpLocks/>
          </p:cNvCxnSpPr>
          <p:nvPr userDrawn="1"/>
        </p:nvCxnSpPr>
        <p:spPr>
          <a:xfrm>
            <a:off x="2014997" y="6500052"/>
            <a:ext cx="6443203"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0" name="Footer Placeholder 1">
            <a:extLst>
              <a:ext uri="{FF2B5EF4-FFF2-40B4-BE49-F238E27FC236}">
                <a16:creationId xmlns:a16="http://schemas.microsoft.com/office/drawing/2014/main" id="{E0A7C35A-3025-54FA-E6D5-E13CBD948F7F}"/>
              </a:ext>
            </a:extLst>
          </p:cNvPr>
          <p:cNvSpPr txBox="1">
            <a:spLocks/>
          </p:cNvSpPr>
          <p:nvPr userDrawn="1"/>
        </p:nvSpPr>
        <p:spPr>
          <a:xfrm>
            <a:off x="2024522" y="6500052"/>
            <a:ext cx="2797331" cy="180000"/>
          </a:xfrm>
          <a:prstGeom prst="rect">
            <a:avLst/>
          </a:prstGeom>
        </p:spPr>
        <p:txBody>
          <a:bodyPr vert="horz" lIns="0" tIns="45720" rIns="91440" bIns="45720" rtlCol="0" anchor="ctr"/>
          <a:lstStyle>
            <a:defPPr>
              <a:defRPr lang="en-US"/>
            </a:defPPr>
            <a:lvl1pPr marL="0" algn="r" defTabSz="914400" rtl="0" eaLnBrk="1" latinLnBrk="0" hangingPunct="1">
              <a:defRPr lang="en-AU"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700">
                <a:solidFill>
                  <a:schemeClr val="tx1"/>
                </a:solidFill>
              </a:rPr>
              <a:t>Identifying opportunities and optimising experiences</a:t>
            </a:r>
          </a:p>
        </p:txBody>
      </p:sp>
    </p:spTree>
    <p:extLst>
      <p:ext uri="{BB962C8B-B14F-4D97-AF65-F5344CB8AC3E}">
        <p14:creationId xmlns:p14="http://schemas.microsoft.com/office/powerpoint/2010/main" val="2261373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Boxes">
    <p:spTree>
      <p:nvGrpSpPr>
        <p:cNvPr id="1" name=""/>
        <p:cNvGrpSpPr/>
        <p:nvPr/>
      </p:nvGrpSpPr>
      <p:grpSpPr>
        <a:xfrm>
          <a:off x="0" y="0"/>
          <a:ext cx="0" cy="0"/>
          <a:chOff x="0" y="0"/>
          <a:chExt cx="0" cy="0"/>
        </a:xfrm>
      </p:grpSpPr>
      <p:sp>
        <p:nvSpPr>
          <p:cNvPr id="59" name="Text Placeholder 58">
            <a:extLst>
              <a:ext uri="{FF2B5EF4-FFF2-40B4-BE49-F238E27FC236}">
                <a16:creationId xmlns:a16="http://schemas.microsoft.com/office/drawing/2014/main" id="{510D357F-5D13-4730-8C0A-F9A37378A64A}"/>
              </a:ext>
            </a:extLst>
          </p:cNvPr>
          <p:cNvSpPr>
            <a:spLocks noGrp="1"/>
          </p:cNvSpPr>
          <p:nvPr>
            <p:ph type="body" sz="quarter" idx="13" hasCustomPrompt="1"/>
          </p:nvPr>
        </p:nvSpPr>
        <p:spPr>
          <a:xfrm>
            <a:off x="695325" y="2340907"/>
            <a:ext cx="2484000" cy="3643967"/>
          </a:xfrm>
          <a:noFill/>
        </p:spPr>
        <p:txBody>
          <a:bodyPr lIns="72000" tIns="108000"/>
          <a:lstStyle>
            <a:lvl1pPr marL="0" indent="0" algn="l">
              <a:spcAft>
                <a:spcPts val="0"/>
              </a:spcAft>
              <a:buNone/>
              <a:defRPr lang="en-US" sz="1000" b="1" kern="1200" smtClean="0">
                <a:solidFill>
                  <a:srgbClr val="000000"/>
                </a:solidFill>
                <a:latin typeface="+mn-lt"/>
                <a:ea typeface="+mn-ea"/>
                <a:cs typeface="+mn-cs"/>
              </a:defRPr>
            </a:lvl1pPr>
            <a:lvl2pPr marL="0" indent="0">
              <a:buFont typeface="Arial" panose="020B0604020202020204" pitchFamily="34" charset="0"/>
              <a:buNone/>
              <a:defRPr lang="en-US" sz="1000" kern="1200" smtClean="0">
                <a:solidFill>
                  <a:srgbClr val="000000"/>
                </a:solidFill>
                <a:latin typeface="+mn-lt"/>
                <a:ea typeface="+mn-ea"/>
                <a:cs typeface="+mn-cs"/>
              </a:defRPr>
            </a:lvl2pPr>
            <a:lvl3pPr>
              <a:defRPr lang="en-US" sz="1600" kern="1200" smtClean="0">
                <a:solidFill>
                  <a:schemeClr val="tx1"/>
                </a:solidFill>
                <a:latin typeface="+mn-lt"/>
                <a:ea typeface="+mn-ea"/>
                <a:cs typeface="+mn-cs"/>
              </a:defRPr>
            </a:lvl3pPr>
            <a:lvl4pPr>
              <a:defRPr lang="en-US" sz="1600" kern="1200" smtClean="0">
                <a:solidFill>
                  <a:schemeClr val="tx1"/>
                </a:solidFill>
                <a:latin typeface="+mn-lt"/>
                <a:ea typeface="+mn-ea"/>
                <a:cs typeface="+mn-cs"/>
              </a:defRPr>
            </a:lvl4pPr>
            <a:lvl5pPr>
              <a:defRPr lang="en-AU" sz="1600" kern="1200">
                <a:solidFill>
                  <a:schemeClr val="tx1"/>
                </a:solidFill>
                <a:latin typeface="+mn-lt"/>
                <a:ea typeface="+mn-ea"/>
                <a:cs typeface="+mn-cs"/>
              </a:defRPr>
            </a:lvl5pPr>
          </a:lstStyle>
          <a:p>
            <a:pPr lvl="1"/>
            <a:r>
              <a:rPr lang="en-US"/>
              <a:t>Body text</a:t>
            </a:r>
          </a:p>
        </p:txBody>
      </p:sp>
      <p:sp>
        <p:nvSpPr>
          <p:cNvPr id="68" name="Text Placeholder 67">
            <a:extLst>
              <a:ext uri="{FF2B5EF4-FFF2-40B4-BE49-F238E27FC236}">
                <a16:creationId xmlns:a16="http://schemas.microsoft.com/office/drawing/2014/main" id="{23EB15A0-3A42-49BA-A397-A07B05DBF4E2}"/>
              </a:ext>
            </a:extLst>
          </p:cNvPr>
          <p:cNvSpPr>
            <a:spLocks noGrp="1"/>
          </p:cNvSpPr>
          <p:nvPr>
            <p:ph type="body" sz="quarter" idx="19" hasCustomPrompt="1"/>
          </p:nvPr>
        </p:nvSpPr>
        <p:spPr>
          <a:xfrm>
            <a:off x="695325" y="1880677"/>
            <a:ext cx="2484000" cy="468000"/>
          </a:xfrm>
          <a:solidFill>
            <a:schemeClr val="accent6"/>
          </a:solidFill>
        </p:spPr>
        <p:txBody>
          <a:bodyPr lIns="72000" anchor="ctr" anchorCtr="0"/>
          <a:lstStyle>
            <a:lvl1pPr marL="0" indent="0" algn="l">
              <a:buNone/>
              <a:defRPr lang="en-US" sz="1500" b="0" kern="1200" dirty="0" smtClean="0">
                <a:solidFill>
                  <a:schemeClr val="bg1"/>
                </a:solidFill>
                <a:latin typeface="+mn-lt"/>
                <a:ea typeface="+mn-ea"/>
                <a:cs typeface="+mn-cs"/>
              </a:defRPr>
            </a:lvl1pPr>
            <a:lvl2pPr>
              <a:buNone/>
              <a:defRPr lang="en-US" sz="1800" b="1" kern="1200" dirty="0" smtClean="0">
                <a:solidFill>
                  <a:schemeClr val="bg1"/>
                </a:solidFill>
                <a:latin typeface="+mj-lt"/>
                <a:ea typeface="+mn-ea"/>
                <a:cs typeface="+mn-cs"/>
              </a:defRPr>
            </a:lvl2pPr>
            <a:lvl3pPr>
              <a:defRPr lang="en-US" sz="1800" b="1" kern="1200" dirty="0" smtClean="0">
                <a:solidFill>
                  <a:schemeClr val="bg1"/>
                </a:solidFill>
                <a:latin typeface="+mj-lt"/>
                <a:ea typeface="+mn-ea"/>
                <a:cs typeface="+mn-cs"/>
              </a:defRPr>
            </a:lvl3pPr>
            <a:lvl4pPr>
              <a:defRPr lang="en-US" sz="1800" b="1" kern="1200" dirty="0" smtClean="0">
                <a:solidFill>
                  <a:schemeClr val="bg1"/>
                </a:solidFill>
                <a:latin typeface="+mj-lt"/>
                <a:ea typeface="+mn-ea"/>
                <a:cs typeface="+mn-cs"/>
              </a:defRPr>
            </a:lvl4pPr>
            <a:lvl5pPr>
              <a:defRPr lang="en-AU" sz="1800" b="1" kern="1200" dirty="0">
                <a:solidFill>
                  <a:schemeClr val="bg1"/>
                </a:solidFill>
                <a:latin typeface="+mj-lt"/>
                <a:ea typeface="+mn-ea"/>
                <a:cs typeface="+mn-cs"/>
              </a:defRPr>
            </a:lvl5pPr>
          </a:lstStyle>
          <a:p>
            <a:pPr lvl="0"/>
            <a:r>
              <a:rPr lang="en-US"/>
              <a:t>TEXT HERE</a:t>
            </a:r>
          </a:p>
        </p:txBody>
      </p:sp>
      <p:sp>
        <p:nvSpPr>
          <p:cNvPr id="97" name="Text Placeholder 58">
            <a:extLst>
              <a:ext uri="{FF2B5EF4-FFF2-40B4-BE49-F238E27FC236}">
                <a16:creationId xmlns:a16="http://schemas.microsoft.com/office/drawing/2014/main" id="{3DFC6A47-9D5F-422E-A3EB-F34008BB83AB}"/>
              </a:ext>
            </a:extLst>
          </p:cNvPr>
          <p:cNvSpPr>
            <a:spLocks noGrp="1"/>
          </p:cNvSpPr>
          <p:nvPr>
            <p:ph type="body" sz="quarter" idx="21" hasCustomPrompt="1"/>
          </p:nvPr>
        </p:nvSpPr>
        <p:spPr>
          <a:xfrm>
            <a:off x="3465074" y="2340907"/>
            <a:ext cx="2484000" cy="3643967"/>
          </a:xfrm>
          <a:noFill/>
        </p:spPr>
        <p:txBody>
          <a:bodyPr lIns="72000" tIns="108000"/>
          <a:lstStyle>
            <a:lvl1pPr marL="0" indent="0" algn="l">
              <a:spcAft>
                <a:spcPts val="0"/>
              </a:spcAft>
              <a:buNone/>
              <a:defRPr lang="en-US" sz="1000" b="1" kern="1200" smtClean="0">
                <a:solidFill>
                  <a:srgbClr val="000000"/>
                </a:solidFill>
                <a:latin typeface="+mn-lt"/>
                <a:ea typeface="+mn-ea"/>
                <a:cs typeface="+mn-cs"/>
              </a:defRPr>
            </a:lvl1pPr>
            <a:lvl2pPr marL="0" indent="0">
              <a:buFont typeface="Arial" panose="020B0604020202020204" pitchFamily="34" charset="0"/>
              <a:buNone/>
              <a:defRPr lang="en-US" sz="1000" kern="1200" smtClean="0">
                <a:solidFill>
                  <a:srgbClr val="000000"/>
                </a:solidFill>
                <a:latin typeface="+mn-lt"/>
                <a:ea typeface="+mn-ea"/>
                <a:cs typeface="+mn-cs"/>
              </a:defRPr>
            </a:lvl2pPr>
            <a:lvl3pPr>
              <a:defRPr lang="en-US" sz="1600" kern="1200" smtClean="0">
                <a:solidFill>
                  <a:schemeClr val="tx1"/>
                </a:solidFill>
                <a:latin typeface="+mn-lt"/>
                <a:ea typeface="+mn-ea"/>
                <a:cs typeface="+mn-cs"/>
              </a:defRPr>
            </a:lvl3pPr>
            <a:lvl4pPr>
              <a:defRPr lang="en-US" sz="1600" kern="1200" smtClean="0">
                <a:solidFill>
                  <a:schemeClr val="tx1"/>
                </a:solidFill>
                <a:latin typeface="+mn-lt"/>
                <a:ea typeface="+mn-ea"/>
                <a:cs typeface="+mn-cs"/>
              </a:defRPr>
            </a:lvl4pPr>
            <a:lvl5pPr>
              <a:defRPr lang="en-AU" sz="1600" kern="1200">
                <a:solidFill>
                  <a:schemeClr val="tx1"/>
                </a:solidFill>
                <a:latin typeface="+mn-lt"/>
                <a:ea typeface="+mn-ea"/>
                <a:cs typeface="+mn-cs"/>
              </a:defRPr>
            </a:lvl5pPr>
          </a:lstStyle>
          <a:p>
            <a:pPr lvl="1"/>
            <a:r>
              <a:rPr lang="en-US"/>
              <a:t>Body text</a:t>
            </a:r>
          </a:p>
        </p:txBody>
      </p:sp>
      <p:sp>
        <p:nvSpPr>
          <p:cNvPr id="98" name="Text Placeholder 67">
            <a:extLst>
              <a:ext uri="{FF2B5EF4-FFF2-40B4-BE49-F238E27FC236}">
                <a16:creationId xmlns:a16="http://schemas.microsoft.com/office/drawing/2014/main" id="{34A01923-9128-4E61-8096-99807A4F8B44}"/>
              </a:ext>
            </a:extLst>
          </p:cNvPr>
          <p:cNvSpPr>
            <a:spLocks noGrp="1"/>
          </p:cNvSpPr>
          <p:nvPr>
            <p:ph type="body" sz="quarter" idx="22" hasCustomPrompt="1"/>
          </p:nvPr>
        </p:nvSpPr>
        <p:spPr>
          <a:xfrm>
            <a:off x="3465074" y="1880677"/>
            <a:ext cx="2484000" cy="468000"/>
          </a:xfrm>
          <a:solidFill>
            <a:schemeClr val="accent6"/>
          </a:solidFill>
        </p:spPr>
        <p:txBody>
          <a:bodyPr lIns="72000" anchor="ctr" anchorCtr="0"/>
          <a:lstStyle>
            <a:lvl1pPr marL="0" indent="0" algn="l">
              <a:buNone/>
              <a:defRPr lang="en-US" sz="1500" b="0" kern="1200" dirty="0" smtClean="0">
                <a:solidFill>
                  <a:schemeClr val="bg1"/>
                </a:solidFill>
                <a:latin typeface="+mn-lt"/>
                <a:ea typeface="+mn-ea"/>
                <a:cs typeface="+mn-cs"/>
              </a:defRPr>
            </a:lvl1pPr>
            <a:lvl2pPr>
              <a:buNone/>
              <a:defRPr lang="en-US" sz="1800" b="1" kern="1200" dirty="0" smtClean="0">
                <a:solidFill>
                  <a:schemeClr val="bg1"/>
                </a:solidFill>
                <a:latin typeface="+mj-lt"/>
                <a:ea typeface="+mn-ea"/>
                <a:cs typeface="+mn-cs"/>
              </a:defRPr>
            </a:lvl2pPr>
            <a:lvl3pPr>
              <a:defRPr lang="en-US" sz="1800" b="1" kern="1200" dirty="0" smtClean="0">
                <a:solidFill>
                  <a:schemeClr val="bg1"/>
                </a:solidFill>
                <a:latin typeface="+mj-lt"/>
                <a:ea typeface="+mn-ea"/>
                <a:cs typeface="+mn-cs"/>
              </a:defRPr>
            </a:lvl3pPr>
            <a:lvl4pPr>
              <a:defRPr lang="en-US" sz="1800" b="1" kern="1200" dirty="0" smtClean="0">
                <a:solidFill>
                  <a:schemeClr val="bg1"/>
                </a:solidFill>
                <a:latin typeface="+mj-lt"/>
                <a:ea typeface="+mn-ea"/>
                <a:cs typeface="+mn-cs"/>
              </a:defRPr>
            </a:lvl4pPr>
            <a:lvl5pPr>
              <a:defRPr lang="en-AU" sz="1800" b="1" kern="1200" dirty="0">
                <a:solidFill>
                  <a:schemeClr val="bg1"/>
                </a:solidFill>
                <a:latin typeface="+mj-lt"/>
                <a:ea typeface="+mn-ea"/>
                <a:cs typeface="+mn-cs"/>
              </a:defRPr>
            </a:lvl5pPr>
          </a:lstStyle>
          <a:p>
            <a:pPr lvl="0"/>
            <a:r>
              <a:rPr lang="en-US"/>
              <a:t>TEXT HERE</a:t>
            </a:r>
          </a:p>
        </p:txBody>
      </p:sp>
      <p:sp>
        <p:nvSpPr>
          <p:cNvPr id="99" name="Text Placeholder 58">
            <a:extLst>
              <a:ext uri="{FF2B5EF4-FFF2-40B4-BE49-F238E27FC236}">
                <a16:creationId xmlns:a16="http://schemas.microsoft.com/office/drawing/2014/main" id="{53D55220-2BDA-47C0-BEF7-2762FA26AAB8}"/>
              </a:ext>
            </a:extLst>
          </p:cNvPr>
          <p:cNvSpPr>
            <a:spLocks noGrp="1"/>
          </p:cNvSpPr>
          <p:nvPr>
            <p:ph type="body" sz="quarter" idx="23" hasCustomPrompt="1"/>
          </p:nvPr>
        </p:nvSpPr>
        <p:spPr>
          <a:xfrm>
            <a:off x="6234823" y="2340907"/>
            <a:ext cx="2484000" cy="3643967"/>
          </a:xfrm>
          <a:noFill/>
        </p:spPr>
        <p:txBody>
          <a:bodyPr lIns="72000" tIns="108000"/>
          <a:lstStyle>
            <a:lvl1pPr marL="0" indent="0" algn="l">
              <a:spcAft>
                <a:spcPts val="0"/>
              </a:spcAft>
              <a:buNone/>
              <a:defRPr lang="en-US" sz="1000" b="1" kern="1200" smtClean="0">
                <a:solidFill>
                  <a:srgbClr val="000000"/>
                </a:solidFill>
                <a:latin typeface="+mn-lt"/>
                <a:ea typeface="+mn-ea"/>
                <a:cs typeface="+mn-cs"/>
              </a:defRPr>
            </a:lvl1pPr>
            <a:lvl2pPr marL="0" indent="0">
              <a:buFont typeface="Arial" panose="020B0604020202020204" pitchFamily="34" charset="0"/>
              <a:buNone/>
              <a:defRPr lang="en-US" sz="1000" kern="1200" smtClean="0">
                <a:solidFill>
                  <a:srgbClr val="000000"/>
                </a:solidFill>
                <a:latin typeface="+mn-lt"/>
                <a:ea typeface="+mn-ea"/>
                <a:cs typeface="+mn-cs"/>
              </a:defRPr>
            </a:lvl2pPr>
            <a:lvl3pPr>
              <a:defRPr lang="en-US" sz="1600" kern="1200" smtClean="0">
                <a:solidFill>
                  <a:schemeClr val="tx1"/>
                </a:solidFill>
                <a:latin typeface="+mn-lt"/>
                <a:ea typeface="+mn-ea"/>
                <a:cs typeface="+mn-cs"/>
              </a:defRPr>
            </a:lvl3pPr>
            <a:lvl4pPr>
              <a:defRPr lang="en-US" sz="1600" kern="1200" smtClean="0">
                <a:solidFill>
                  <a:schemeClr val="tx1"/>
                </a:solidFill>
                <a:latin typeface="+mn-lt"/>
                <a:ea typeface="+mn-ea"/>
                <a:cs typeface="+mn-cs"/>
              </a:defRPr>
            </a:lvl4pPr>
            <a:lvl5pPr>
              <a:defRPr lang="en-AU" sz="1600" kern="1200">
                <a:solidFill>
                  <a:schemeClr val="tx1"/>
                </a:solidFill>
                <a:latin typeface="+mn-lt"/>
                <a:ea typeface="+mn-ea"/>
                <a:cs typeface="+mn-cs"/>
              </a:defRPr>
            </a:lvl5pPr>
          </a:lstStyle>
          <a:p>
            <a:pPr lvl="1"/>
            <a:r>
              <a:rPr lang="en-US"/>
              <a:t>Body text</a:t>
            </a:r>
          </a:p>
        </p:txBody>
      </p:sp>
      <p:sp>
        <p:nvSpPr>
          <p:cNvPr id="100" name="Text Placeholder 67">
            <a:extLst>
              <a:ext uri="{FF2B5EF4-FFF2-40B4-BE49-F238E27FC236}">
                <a16:creationId xmlns:a16="http://schemas.microsoft.com/office/drawing/2014/main" id="{9EC6CC05-FA89-4FF0-83BC-18931562CC75}"/>
              </a:ext>
            </a:extLst>
          </p:cNvPr>
          <p:cNvSpPr>
            <a:spLocks noGrp="1"/>
          </p:cNvSpPr>
          <p:nvPr>
            <p:ph type="body" sz="quarter" idx="24" hasCustomPrompt="1"/>
          </p:nvPr>
        </p:nvSpPr>
        <p:spPr>
          <a:xfrm>
            <a:off x="6234823" y="1880677"/>
            <a:ext cx="2484000" cy="468000"/>
          </a:xfrm>
          <a:solidFill>
            <a:schemeClr val="accent6"/>
          </a:solidFill>
        </p:spPr>
        <p:txBody>
          <a:bodyPr lIns="72000" anchor="ctr" anchorCtr="0"/>
          <a:lstStyle>
            <a:lvl1pPr marL="0" indent="0" algn="l">
              <a:buNone/>
              <a:defRPr lang="en-US" sz="1500" b="0" kern="1200" dirty="0" smtClean="0">
                <a:solidFill>
                  <a:schemeClr val="bg1"/>
                </a:solidFill>
                <a:latin typeface="+mn-lt"/>
                <a:ea typeface="+mn-ea"/>
                <a:cs typeface="+mn-cs"/>
              </a:defRPr>
            </a:lvl1pPr>
            <a:lvl2pPr>
              <a:buNone/>
              <a:defRPr lang="en-US" sz="1800" b="1" kern="1200" dirty="0" smtClean="0">
                <a:solidFill>
                  <a:schemeClr val="bg1"/>
                </a:solidFill>
                <a:latin typeface="+mj-lt"/>
                <a:ea typeface="+mn-ea"/>
                <a:cs typeface="+mn-cs"/>
              </a:defRPr>
            </a:lvl2pPr>
            <a:lvl3pPr>
              <a:defRPr lang="en-US" sz="1800" b="1" kern="1200" dirty="0" smtClean="0">
                <a:solidFill>
                  <a:schemeClr val="bg1"/>
                </a:solidFill>
                <a:latin typeface="+mj-lt"/>
                <a:ea typeface="+mn-ea"/>
                <a:cs typeface="+mn-cs"/>
              </a:defRPr>
            </a:lvl3pPr>
            <a:lvl4pPr>
              <a:defRPr lang="en-US" sz="1800" b="1" kern="1200" dirty="0" smtClean="0">
                <a:solidFill>
                  <a:schemeClr val="bg1"/>
                </a:solidFill>
                <a:latin typeface="+mj-lt"/>
                <a:ea typeface="+mn-ea"/>
                <a:cs typeface="+mn-cs"/>
              </a:defRPr>
            </a:lvl4pPr>
            <a:lvl5pPr>
              <a:defRPr lang="en-AU" sz="1800" b="1" kern="1200" dirty="0">
                <a:solidFill>
                  <a:schemeClr val="bg1"/>
                </a:solidFill>
                <a:latin typeface="+mj-lt"/>
                <a:ea typeface="+mn-ea"/>
                <a:cs typeface="+mn-cs"/>
              </a:defRPr>
            </a:lvl5pPr>
          </a:lstStyle>
          <a:p>
            <a:pPr lvl="0"/>
            <a:r>
              <a:rPr lang="en-US"/>
              <a:t>TEXT HERE</a:t>
            </a:r>
          </a:p>
        </p:txBody>
      </p:sp>
      <p:sp>
        <p:nvSpPr>
          <p:cNvPr id="101" name="Text Placeholder 58">
            <a:extLst>
              <a:ext uri="{FF2B5EF4-FFF2-40B4-BE49-F238E27FC236}">
                <a16:creationId xmlns:a16="http://schemas.microsoft.com/office/drawing/2014/main" id="{A5132D33-B4F2-422D-973F-A87D97FB89ED}"/>
              </a:ext>
            </a:extLst>
          </p:cNvPr>
          <p:cNvSpPr>
            <a:spLocks noGrp="1"/>
          </p:cNvSpPr>
          <p:nvPr>
            <p:ph type="body" sz="quarter" idx="25" hasCustomPrompt="1"/>
          </p:nvPr>
        </p:nvSpPr>
        <p:spPr>
          <a:xfrm>
            <a:off x="9004571" y="2340907"/>
            <a:ext cx="2484000" cy="3643967"/>
          </a:xfrm>
          <a:noFill/>
        </p:spPr>
        <p:txBody>
          <a:bodyPr lIns="72000" tIns="108000"/>
          <a:lstStyle>
            <a:lvl1pPr marL="0" indent="0" algn="l">
              <a:spcAft>
                <a:spcPts val="0"/>
              </a:spcAft>
              <a:buNone/>
              <a:defRPr lang="en-US" sz="1000" b="1" kern="1200" smtClean="0">
                <a:solidFill>
                  <a:srgbClr val="000000"/>
                </a:solidFill>
                <a:latin typeface="+mn-lt"/>
                <a:ea typeface="+mn-ea"/>
                <a:cs typeface="+mn-cs"/>
              </a:defRPr>
            </a:lvl1pPr>
            <a:lvl2pPr marL="0" indent="0">
              <a:buFont typeface="Arial" panose="020B0604020202020204" pitchFamily="34" charset="0"/>
              <a:buNone/>
              <a:defRPr lang="en-US" sz="1000" kern="1200" smtClean="0">
                <a:solidFill>
                  <a:srgbClr val="000000"/>
                </a:solidFill>
                <a:latin typeface="+mn-lt"/>
                <a:ea typeface="+mn-ea"/>
                <a:cs typeface="+mn-cs"/>
              </a:defRPr>
            </a:lvl2pPr>
            <a:lvl3pPr>
              <a:defRPr lang="en-US" sz="1600" kern="1200" smtClean="0">
                <a:solidFill>
                  <a:schemeClr val="tx1"/>
                </a:solidFill>
                <a:latin typeface="+mn-lt"/>
                <a:ea typeface="+mn-ea"/>
                <a:cs typeface="+mn-cs"/>
              </a:defRPr>
            </a:lvl3pPr>
            <a:lvl4pPr>
              <a:defRPr lang="en-US" sz="1600" kern="1200" smtClean="0">
                <a:solidFill>
                  <a:schemeClr val="tx1"/>
                </a:solidFill>
                <a:latin typeface="+mn-lt"/>
                <a:ea typeface="+mn-ea"/>
                <a:cs typeface="+mn-cs"/>
              </a:defRPr>
            </a:lvl4pPr>
            <a:lvl5pPr>
              <a:defRPr lang="en-AU" sz="1600" kern="1200">
                <a:solidFill>
                  <a:schemeClr val="tx1"/>
                </a:solidFill>
                <a:latin typeface="+mn-lt"/>
                <a:ea typeface="+mn-ea"/>
                <a:cs typeface="+mn-cs"/>
              </a:defRPr>
            </a:lvl5pPr>
          </a:lstStyle>
          <a:p>
            <a:pPr lvl="1"/>
            <a:r>
              <a:rPr lang="en-US"/>
              <a:t>Body text</a:t>
            </a:r>
          </a:p>
        </p:txBody>
      </p:sp>
      <p:sp>
        <p:nvSpPr>
          <p:cNvPr id="102" name="Text Placeholder 67">
            <a:extLst>
              <a:ext uri="{FF2B5EF4-FFF2-40B4-BE49-F238E27FC236}">
                <a16:creationId xmlns:a16="http://schemas.microsoft.com/office/drawing/2014/main" id="{D01E6BE0-5E2A-45DF-81EF-54D637A6F95B}"/>
              </a:ext>
            </a:extLst>
          </p:cNvPr>
          <p:cNvSpPr>
            <a:spLocks noGrp="1"/>
          </p:cNvSpPr>
          <p:nvPr>
            <p:ph type="body" sz="quarter" idx="26" hasCustomPrompt="1"/>
          </p:nvPr>
        </p:nvSpPr>
        <p:spPr>
          <a:xfrm>
            <a:off x="9004571" y="1880677"/>
            <a:ext cx="2484000" cy="468000"/>
          </a:xfrm>
          <a:solidFill>
            <a:schemeClr val="accent6"/>
          </a:solidFill>
        </p:spPr>
        <p:txBody>
          <a:bodyPr lIns="72000" anchor="ctr" anchorCtr="0"/>
          <a:lstStyle>
            <a:lvl1pPr marL="0" indent="0" algn="l">
              <a:buNone/>
              <a:defRPr lang="en-US" sz="1500" b="0" kern="1200" dirty="0" smtClean="0">
                <a:solidFill>
                  <a:schemeClr val="bg1"/>
                </a:solidFill>
                <a:latin typeface="+mn-lt"/>
                <a:ea typeface="+mn-ea"/>
                <a:cs typeface="+mn-cs"/>
              </a:defRPr>
            </a:lvl1pPr>
            <a:lvl2pPr>
              <a:buNone/>
              <a:defRPr lang="en-US" sz="1800" b="1" kern="1200" dirty="0" smtClean="0">
                <a:solidFill>
                  <a:schemeClr val="bg1"/>
                </a:solidFill>
                <a:latin typeface="+mj-lt"/>
                <a:ea typeface="+mn-ea"/>
                <a:cs typeface="+mn-cs"/>
              </a:defRPr>
            </a:lvl2pPr>
            <a:lvl3pPr>
              <a:defRPr lang="en-US" sz="1800" b="1" kern="1200" dirty="0" smtClean="0">
                <a:solidFill>
                  <a:schemeClr val="bg1"/>
                </a:solidFill>
                <a:latin typeface="+mj-lt"/>
                <a:ea typeface="+mn-ea"/>
                <a:cs typeface="+mn-cs"/>
              </a:defRPr>
            </a:lvl3pPr>
            <a:lvl4pPr>
              <a:defRPr lang="en-US" sz="1800" b="1" kern="1200" dirty="0" smtClean="0">
                <a:solidFill>
                  <a:schemeClr val="bg1"/>
                </a:solidFill>
                <a:latin typeface="+mj-lt"/>
                <a:ea typeface="+mn-ea"/>
                <a:cs typeface="+mn-cs"/>
              </a:defRPr>
            </a:lvl4pPr>
            <a:lvl5pPr>
              <a:defRPr lang="en-AU" sz="1800" b="1" kern="1200" dirty="0">
                <a:solidFill>
                  <a:schemeClr val="bg1"/>
                </a:solidFill>
                <a:latin typeface="+mj-lt"/>
                <a:ea typeface="+mn-ea"/>
                <a:cs typeface="+mn-cs"/>
              </a:defRPr>
            </a:lvl5pPr>
          </a:lstStyle>
          <a:p>
            <a:pPr lvl="0"/>
            <a:r>
              <a:rPr lang="en-US"/>
              <a:t>TEXT HERE</a:t>
            </a:r>
          </a:p>
        </p:txBody>
      </p:sp>
      <p:sp>
        <p:nvSpPr>
          <p:cNvPr id="63" name="Text Placeholder 62">
            <a:extLst>
              <a:ext uri="{FF2B5EF4-FFF2-40B4-BE49-F238E27FC236}">
                <a16:creationId xmlns:a16="http://schemas.microsoft.com/office/drawing/2014/main" id="{5D17CAA9-8765-41F5-B9A6-9AC50F815B2F}"/>
              </a:ext>
            </a:extLst>
          </p:cNvPr>
          <p:cNvSpPr>
            <a:spLocks noGrp="1"/>
          </p:cNvSpPr>
          <p:nvPr>
            <p:ph type="body" sz="quarter" idx="16" hasCustomPrompt="1"/>
          </p:nvPr>
        </p:nvSpPr>
        <p:spPr>
          <a:xfrm>
            <a:off x="2969130" y="1880677"/>
            <a:ext cx="424800" cy="468000"/>
          </a:xfrm>
          <a:prstGeom prst="chevron">
            <a:avLst>
              <a:gd name="adj" fmla="val 4103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AU" sz="1800" dirty="0"/>
            </a:lvl1pPr>
          </a:lstStyle>
          <a:p>
            <a:pPr lvl="0"/>
            <a:r>
              <a:rPr lang="en-US"/>
              <a:t> </a:t>
            </a:r>
            <a:endParaRPr lang="en-AU"/>
          </a:p>
        </p:txBody>
      </p:sp>
      <p:sp>
        <p:nvSpPr>
          <p:cNvPr id="103" name="Text Placeholder 62">
            <a:extLst>
              <a:ext uri="{FF2B5EF4-FFF2-40B4-BE49-F238E27FC236}">
                <a16:creationId xmlns:a16="http://schemas.microsoft.com/office/drawing/2014/main" id="{0BDF18E3-2DE8-4235-A418-8E6BB582558A}"/>
              </a:ext>
            </a:extLst>
          </p:cNvPr>
          <p:cNvSpPr>
            <a:spLocks noGrp="1"/>
          </p:cNvSpPr>
          <p:nvPr>
            <p:ph type="body" sz="quarter" idx="27" hasCustomPrompt="1"/>
          </p:nvPr>
        </p:nvSpPr>
        <p:spPr>
          <a:xfrm>
            <a:off x="5745191" y="1880677"/>
            <a:ext cx="424800" cy="468000"/>
          </a:xfrm>
          <a:prstGeom prst="chevron">
            <a:avLst>
              <a:gd name="adj" fmla="val 4103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AU" sz="1800" dirty="0"/>
            </a:lvl1pPr>
          </a:lstStyle>
          <a:p>
            <a:pPr lvl="0"/>
            <a:r>
              <a:rPr lang="en-US"/>
              <a:t> </a:t>
            </a:r>
            <a:endParaRPr lang="en-AU"/>
          </a:p>
        </p:txBody>
      </p:sp>
      <p:sp>
        <p:nvSpPr>
          <p:cNvPr id="104" name="Text Placeholder 62">
            <a:extLst>
              <a:ext uri="{FF2B5EF4-FFF2-40B4-BE49-F238E27FC236}">
                <a16:creationId xmlns:a16="http://schemas.microsoft.com/office/drawing/2014/main" id="{C666CE8C-1CB4-431D-B38F-359EF8E75213}"/>
              </a:ext>
            </a:extLst>
          </p:cNvPr>
          <p:cNvSpPr>
            <a:spLocks noGrp="1"/>
          </p:cNvSpPr>
          <p:nvPr>
            <p:ph type="body" sz="quarter" idx="28" hasCustomPrompt="1"/>
          </p:nvPr>
        </p:nvSpPr>
        <p:spPr>
          <a:xfrm>
            <a:off x="8514426" y="1880677"/>
            <a:ext cx="424800" cy="468000"/>
          </a:xfrm>
          <a:prstGeom prst="chevron">
            <a:avLst>
              <a:gd name="adj" fmla="val 4103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AU" sz="1800" dirty="0"/>
            </a:lvl1pPr>
          </a:lstStyle>
          <a:p>
            <a:pPr lvl="0"/>
            <a:r>
              <a:rPr lang="en-US"/>
              <a:t> </a:t>
            </a:r>
            <a:endParaRPr lang="en-AU"/>
          </a:p>
        </p:txBody>
      </p:sp>
      <p:sp>
        <p:nvSpPr>
          <p:cNvPr id="4" name="Title 1">
            <a:extLst>
              <a:ext uri="{FF2B5EF4-FFF2-40B4-BE49-F238E27FC236}">
                <a16:creationId xmlns:a16="http://schemas.microsoft.com/office/drawing/2014/main" id="{694372DF-BAF8-01AE-5B3F-F1935D48FCAA}"/>
              </a:ext>
            </a:extLst>
          </p:cNvPr>
          <p:cNvSpPr>
            <a:spLocks noGrp="1"/>
          </p:cNvSpPr>
          <p:nvPr>
            <p:ph type="title"/>
          </p:nvPr>
        </p:nvSpPr>
        <p:spPr>
          <a:xfrm>
            <a:off x="695325" y="441325"/>
            <a:ext cx="10801350" cy="370205"/>
          </a:xfrm>
        </p:spPr>
        <p:txBody>
          <a:bodyPr/>
          <a:lstStyle/>
          <a:p>
            <a:r>
              <a:rPr lang="en-US"/>
              <a:t>Click to edit Master title style</a:t>
            </a:r>
            <a:endParaRPr lang="en-AU"/>
          </a:p>
        </p:txBody>
      </p:sp>
      <p:sp>
        <p:nvSpPr>
          <p:cNvPr id="5" name="Text Placeholder 6">
            <a:extLst>
              <a:ext uri="{FF2B5EF4-FFF2-40B4-BE49-F238E27FC236}">
                <a16:creationId xmlns:a16="http://schemas.microsoft.com/office/drawing/2014/main" id="{BBE88ACD-B465-4B60-75F7-8A94EA851F00}"/>
              </a:ext>
            </a:extLst>
          </p:cNvPr>
          <p:cNvSpPr>
            <a:spLocks noGrp="1"/>
          </p:cNvSpPr>
          <p:nvPr>
            <p:ph type="body" sz="quarter" idx="12"/>
          </p:nvPr>
        </p:nvSpPr>
        <p:spPr>
          <a:xfrm>
            <a:off x="695325" y="1052513"/>
            <a:ext cx="10801350" cy="370934"/>
          </a:xfrm>
        </p:spPr>
        <p:txBody>
          <a:bodyPr/>
          <a:lstStyle>
            <a:lvl1pPr marL="0" indent="0">
              <a:buNone/>
              <a:defRPr sz="1600" b="0">
                <a:solidFill>
                  <a:schemeClr val="tx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grpSp>
        <p:nvGrpSpPr>
          <p:cNvPr id="2" name="Group 10">
            <a:extLst>
              <a:ext uri="{FF2B5EF4-FFF2-40B4-BE49-F238E27FC236}">
                <a16:creationId xmlns:a16="http://schemas.microsoft.com/office/drawing/2014/main" id="{E1A32696-93C1-6137-8DCF-360D73C1DEB2}"/>
              </a:ext>
            </a:extLst>
          </p:cNvPr>
          <p:cNvGrpSpPr>
            <a:grpSpLocks noChangeAspect="1"/>
          </p:cNvGrpSpPr>
          <p:nvPr userDrawn="1"/>
        </p:nvGrpSpPr>
        <p:grpSpPr bwMode="auto">
          <a:xfrm>
            <a:off x="10925175" y="0"/>
            <a:ext cx="1266825" cy="435472"/>
            <a:chOff x="1982" y="2201"/>
            <a:chExt cx="960" cy="330"/>
          </a:xfrm>
          <a:solidFill>
            <a:srgbClr val="1C5362">
              <a:alpha val="50196"/>
            </a:srgbClr>
          </a:solidFill>
        </p:grpSpPr>
        <p:sp>
          <p:nvSpPr>
            <p:cNvPr id="3" name="Freeform 12">
              <a:extLst>
                <a:ext uri="{FF2B5EF4-FFF2-40B4-BE49-F238E27FC236}">
                  <a16:creationId xmlns:a16="http://schemas.microsoft.com/office/drawing/2014/main" id="{76FDDF6C-C2EF-E941-B8A6-CD9C2A5F1071}"/>
                </a:ext>
              </a:extLst>
            </p:cNvPr>
            <p:cNvSpPr>
              <a:spLocks/>
            </p:cNvSpPr>
            <p:nvPr/>
          </p:nvSpPr>
          <p:spPr bwMode="auto">
            <a:xfrm>
              <a:off x="1982" y="2201"/>
              <a:ext cx="960" cy="330"/>
            </a:xfrm>
            <a:custGeom>
              <a:avLst/>
              <a:gdLst>
                <a:gd name="T0" fmla="*/ 41 w 402"/>
                <a:gd name="T1" fmla="*/ 72 h 136"/>
                <a:gd name="T2" fmla="*/ 203 w 402"/>
                <a:gd name="T3" fmla="*/ 110 h 136"/>
                <a:gd name="T4" fmla="*/ 402 w 402"/>
                <a:gd name="T5" fmla="*/ 78 h 136"/>
                <a:gd name="T6" fmla="*/ 402 w 402"/>
                <a:gd name="T7" fmla="*/ 0 h 136"/>
                <a:gd name="T8" fmla="*/ 0 w 402"/>
                <a:gd name="T9" fmla="*/ 0 h 136"/>
                <a:gd name="T10" fmla="*/ 41 w 402"/>
                <a:gd name="T11" fmla="*/ 72 h 136"/>
              </a:gdLst>
              <a:ahLst/>
              <a:cxnLst>
                <a:cxn ang="0">
                  <a:pos x="T0" y="T1"/>
                </a:cxn>
                <a:cxn ang="0">
                  <a:pos x="T2" y="T3"/>
                </a:cxn>
                <a:cxn ang="0">
                  <a:pos x="T4" y="T5"/>
                </a:cxn>
                <a:cxn ang="0">
                  <a:pos x="T6" y="T7"/>
                </a:cxn>
                <a:cxn ang="0">
                  <a:pos x="T8" y="T9"/>
                </a:cxn>
                <a:cxn ang="0">
                  <a:pos x="T10" y="T11"/>
                </a:cxn>
              </a:cxnLst>
              <a:rect l="0" t="0" r="r" b="b"/>
              <a:pathLst>
                <a:path w="402" h="136">
                  <a:moveTo>
                    <a:pt x="41" y="72"/>
                  </a:moveTo>
                  <a:cubicBezTo>
                    <a:pt x="41" y="72"/>
                    <a:pt x="101" y="136"/>
                    <a:pt x="203" y="110"/>
                  </a:cubicBezTo>
                  <a:cubicBezTo>
                    <a:pt x="402" y="78"/>
                    <a:pt x="402" y="78"/>
                    <a:pt x="402" y="78"/>
                  </a:cubicBezTo>
                  <a:cubicBezTo>
                    <a:pt x="402" y="0"/>
                    <a:pt x="402" y="0"/>
                    <a:pt x="402" y="0"/>
                  </a:cubicBezTo>
                  <a:cubicBezTo>
                    <a:pt x="0" y="0"/>
                    <a:pt x="0" y="0"/>
                    <a:pt x="0" y="0"/>
                  </a:cubicBezTo>
                  <a:cubicBezTo>
                    <a:pt x="0" y="0"/>
                    <a:pt x="15" y="47"/>
                    <a:pt x="41" y="72"/>
                  </a:cubicBezTo>
                  <a:close/>
                </a:path>
              </a:pathLst>
            </a:custGeom>
            <a:solidFill>
              <a:schemeClr val="accent2">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 name="Freeform 11">
              <a:extLst>
                <a:ext uri="{FF2B5EF4-FFF2-40B4-BE49-F238E27FC236}">
                  <a16:creationId xmlns:a16="http://schemas.microsoft.com/office/drawing/2014/main" id="{07B26DD6-FF05-A239-DB9E-6E14F47767C4}"/>
                </a:ext>
              </a:extLst>
            </p:cNvPr>
            <p:cNvSpPr>
              <a:spLocks/>
            </p:cNvSpPr>
            <p:nvPr/>
          </p:nvSpPr>
          <p:spPr bwMode="auto">
            <a:xfrm>
              <a:off x="2011" y="2201"/>
              <a:ext cx="931" cy="175"/>
            </a:xfrm>
            <a:custGeom>
              <a:avLst/>
              <a:gdLst>
                <a:gd name="T0" fmla="*/ 3 w 390"/>
                <a:gd name="T1" fmla="*/ 4 h 72"/>
                <a:gd name="T2" fmla="*/ 111 w 390"/>
                <a:gd name="T3" fmla="*/ 72 h 72"/>
                <a:gd name="T4" fmla="*/ 189 w 390"/>
                <a:gd name="T5" fmla="*/ 66 h 72"/>
                <a:gd name="T6" fmla="*/ 390 w 390"/>
                <a:gd name="T7" fmla="*/ 35 h 72"/>
                <a:gd name="T8" fmla="*/ 390 w 390"/>
                <a:gd name="T9" fmla="*/ 0 h 72"/>
                <a:gd name="T10" fmla="*/ 0 w 390"/>
                <a:gd name="T11" fmla="*/ 0 h 72"/>
                <a:gd name="T12" fmla="*/ 3 w 390"/>
                <a:gd name="T13" fmla="*/ 4 h 72"/>
              </a:gdLst>
              <a:ahLst/>
              <a:cxnLst>
                <a:cxn ang="0">
                  <a:pos x="T0" y="T1"/>
                </a:cxn>
                <a:cxn ang="0">
                  <a:pos x="T2" y="T3"/>
                </a:cxn>
                <a:cxn ang="0">
                  <a:pos x="T4" y="T5"/>
                </a:cxn>
                <a:cxn ang="0">
                  <a:pos x="T6" y="T7"/>
                </a:cxn>
                <a:cxn ang="0">
                  <a:pos x="T8" y="T9"/>
                </a:cxn>
                <a:cxn ang="0">
                  <a:pos x="T10" y="T11"/>
                </a:cxn>
                <a:cxn ang="0">
                  <a:pos x="T12" y="T13"/>
                </a:cxn>
              </a:cxnLst>
              <a:rect l="0" t="0" r="r" b="b"/>
              <a:pathLst>
                <a:path w="390" h="72">
                  <a:moveTo>
                    <a:pt x="3" y="4"/>
                  </a:moveTo>
                  <a:cubicBezTo>
                    <a:pt x="3" y="4"/>
                    <a:pt x="32" y="55"/>
                    <a:pt x="111" y="72"/>
                  </a:cubicBezTo>
                  <a:cubicBezTo>
                    <a:pt x="111" y="72"/>
                    <a:pt x="146" y="72"/>
                    <a:pt x="189" y="66"/>
                  </a:cubicBezTo>
                  <a:cubicBezTo>
                    <a:pt x="390" y="35"/>
                    <a:pt x="390" y="35"/>
                    <a:pt x="390" y="35"/>
                  </a:cubicBezTo>
                  <a:cubicBezTo>
                    <a:pt x="390" y="0"/>
                    <a:pt x="390" y="0"/>
                    <a:pt x="390" y="0"/>
                  </a:cubicBezTo>
                  <a:cubicBezTo>
                    <a:pt x="0" y="0"/>
                    <a:pt x="0" y="0"/>
                    <a:pt x="0" y="0"/>
                  </a:cubicBezTo>
                  <a:lnTo>
                    <a:pt x="3" y="4"/>
                  </a:lnTo>
                  <a:close/>
                </a:path>
              </a:pathLst>
            </a:custGeom>
            <a:solidFill>
              <a:srgbClr val="6C83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 name="Freeform 13">
              <a:extLst>
                <a:ext uri="{FF2B5EF4-FFF2-40B4-BE49-F238E27FC236}">
                  <a16:creationId xmlns:a16="http://schemas.microsoft.com/office/drawing/2014/main" id="{65671C09-6741-1E8A-EEFC-1B2DB7AA904C}"/>
                </a:ext>
              </a:extLst>
            </p:cNvPr>
            <p:cNvSpPr>
              <a:spLocks/>
            </p:cNvSpPr>
            <p:nvPr/>
          </p:nvSpPr>
          <p:spPr bwMode="auto">
            <a:xfrm>
              <a:off x="2453" y="2201"/>
              <a:ext cx="489" cy="292"/>
            </a:xfrm>
            <a:custGeom>
              <a:avLst/>
              <a:gdLst>
                <a:gd name="T0" fmla="*/ 0 w 205"/>
                <a:gd name="T1" fmla="*/ 0 h 120"/>
                <a:gd name="T2" fmla="*/ 205 w 205"/>
                <a:gd name="T3" fmla="*/ 82 h 120"/>
                <a:gd name="T4" fmla="*/ 205 w 205"/>
                <a:gd name="T5" fmla="*/ 0 h 120"/>
                <a:gd name="T6" fmla="*/ 10 w 205"/>
                <a:gd name="T7" fmla="*/ 0 h 120"/>
                <a:gd name="T8" fmla="*/ 0 w 205"/>
                <a:gd name="T9" fmla="*/ 0 h 120"/>
              </a:gdLst>
              <a:ahLst/>
              <a:cxnLst>
                <a:cxn ang="0">
                  <a:pos x="T0" y="T1"/>
                </a:cxn>
                <a:cxn ang="0">
                  <a:pos x="T2" y="T3"/>
                </a:cxn>
                <a:cxn ang="0">
                  <a:pos x="T4" y="T5"/>
                </a:cxn>
                <a:cxn ang="0">
                  <a:pos x="T6" y="T7"/>
                </a:cxn>
                <a:cxn ang="0">
                  <a:pos x="T8" y="T9"/>
                </a:cxn>
              </a:cxnLst>
              <a:rect l="0" t="0" r="r" b="b"/>
              <a:pathLst>
                <a:path w="205" h="120">
                  <a:moveTo>
                    <a:pt x="0" y="0"/>
                  </a:moveTo>
                  <a:cubicBezTo>
                    <a:pt x="0" y="0"/>
                    <a:pt x="45" y="120"/>
                    <a:pt x="205" y="82"/>
                  </a:cubicBezTo>
                  <a:cubicBezTo>
                    <a:pt x="205" y="0"/>
                    <a:pt x="205" y="0"/>
                    <a:pt x="205" y="0"/>
                  </a:cubicBezTo>
                  <a:cubicBezTo>
                    <a:pt x="10" y="0"/>
                    <a:pt x="10" y="0"/>
                    <a:pt x="10" y="0"/>
                  </a:cubicBezTo>
                  <a:lnTo>
                    <a:pt x="0" y="0"/>
                  </a:lnTo>
                  <a:close/>
                </a:path>
              </a:pathLst>
            </a:custGeom>
            <a:solidFill>
              <a:schemeClr val="accent6">
                <a:alpha val="5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1432242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obile Phon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913049-4C63-49CA-92F0-A52734A3965C}"/>
              </a:ext>
            </a:extLst>
          </p:cNvPr>
          <p:cNvSpPr/>
          <p:nvPr userDrawn="1"/>
        </p:nvSpPr>
        <p:spPr>
          <a:xfrm>
            <a:off x="0" y="5385050"/>
            <a:ext cx="12192000" cy="147294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54" name="Group 53">
            <a:extLst>
              <a:ext uri="{FF2B5EF4-FFF2-40B4-BE49-F238E27FC236}">
                <a16:creationId xmlns:a16="http://schemas.microsoft.com/office/drawing/2014/main" id="{C4176A00-E26C-4C6E-B962-06F74B99E356}"/>
              </a:ext>
            </a:extLst>
          </p:cNvPr>
          <p:cNvGrpSpPr/>
          <p:nvPr userDrawn="1"/>
        </p:nvGrpSpPr>
        <p:grpSpPr>
          <a:xfrm>
            <a:off x="7448217" y="1775836"/>
            <a:ext cx="4512774" cy="5082164"/>
            <a:chOff x="14649117" y="1775836"/>
            <a:chExt cx="4512774" cy="5082164"/>
          </a:xfrm>
        </p:grpSpPr>
        <p:pic>
          <p:nvPicPr>
            <p:cNvPr id="55" name="Picture 2" descr="EVE conversation chat">
              <a:extLst>
                <a:ext uri="{FF2B5EF4-FFF2-40B4-BE49-F238E27FC236}">
                  <a16:creationId xmlns:a16="http://schemas.microsoft.com/office/drawing/2014/main" id="{B527FDEC-A771-4A09-830E-7FBF6C744F7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4649117" y="1775836"/>
              <a:ext cx="4512774" cy="5082164"/>
            </a:xfrm>
            <a:prstGeom prst="rect">
              <a:avLst/>
            </a:prstGeom>
            <a:noFill/>
            <a:extLst>
              <a:ext uri="{909E8E84-426E-40DD-AFC4-6F175D3DCCD1}">
                <a14:hiddenFill xmlns:a14="http://schemas.microsoft.com/office/drawing/2010/main">
                  <a:solidFill>
                    <a:srgbClr val="FFFFFF"/>
                  </a:solidFill>
                </a14:hiddenFill>
              </a:ext>
            </a:extLst>
          </p:spPr>
        </p:pic>
        <p:grpSp>
          <p:nvGrpSpPr>
            <p:cNvPr id="56" name="Group 55">
              <a:extLst>
                <a:ext uri="{FF2B5EF4-FFF2-40B4-BE49-F238E27FC236}">
                  <a16:creationId xmlns:a16="http://schemas.microsoft.com/office/drawing/2014/main" id="{A3DB9EAD-450D-45D0-84D3-D9115A5FCA6B}"/>
                </a:ext>
              </a:extLst>
            </p:cNvPr>
            <p:cNvGrpSpPr/>
            <p:nvPr userDrawn="1"/>
          </p:nvGrpSpPr>
          <p:grpSpPr>
            <a:xfrm>
              <a:off x="15649575" y="3733800"/>
              <a:ext cx="2695575" cy="3124200"/>
              <a:chOff x="15649575" y="3733800"/>
              <a:chExt cx="2695575" cy="3124200"/>
            </a:xfrm>
          </p:grpSpPr>
          <p:sp>
            <p:nvSpPr>
              <p:cNvPr id="57" name="Rectangle 56">
                <a:extLst>
                  <a:ext uri="{FF2B5EF4-FFF2-40B4-BE49-F238E27FC236}">
                    <a16:creationId xmlns:a16="http://schemas.microsoft.com/office/drawing/2014/main" id="{4DE1C310-1F1D-4D1A-8454-8C1B02DEE45F}"/>
                  </a:ext>
                </a:extLst>
              </p:cNvPr>
              <p:cNvSpPr/>
              <p:nvPr userDrawn="1"/>
            </p:nvSpPr>
            <p:spPr>
              <a:xfrm>
                <a:off x="15954375" y="3733800"/>
                <a:ext cx="2124075"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Rectangle 57">
                <a:extLst>
                  <a:ext uri="{FF2B5EF4-FFF2-40B4-BE49-F238E27FC236}">
                    <a16:creationId xmlns:a16="http://schemas.microsoft.com/office/drawing/2014/main" id="{EAF6C7E9-E5AF-48AB-937B-3C5778743B25}"/>
                  </a:ext>
                </a:extLst>
              </p:cNvPr>
              <p:cNvSpPr/>
              <p:nvPr userDrawn="1"/>
            </p:nvSpPr>
            <p:spPr>
              <a:xfrm>
                <a:off x="15649575" y="6143625"/>
                <a:ext cx="2019300" cy="714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Rectangle 58">
                <a:extLst>
                  <a:ext uri="{FF2B5EF4-FFF2-40B4-BE49-F238E27FC236}">
                    <a16:creationId xmlns:a16="http://schemas.microsoft.com/office/drawing/2014/main" id="{A68E3934-008E-4D45-B044-FEEBEF631C44}"/>
                  </a:ext>
                </a:extLst>
              </p:cNvPr>
              <p:cNvSpPr/>
              <p:nvPr userDrawn="1"/>
            </p:nvSpPr>
            <p:spPr>
              <a:xfrm>
                <a:off x="16325850" y="5410200"/>
                <a:ext cx="2019300" cy="714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sp>
        <p:nvSpPr>
          <p:cNvPr id="60" name="Text Placeholder 44">
            <a:extLst>
              <a:ext uri="{FF2B5EF4-FFF2-40B4-BE49-F238E27FC236}">
                <a16:creationId xmlns:a16="http://schemas.microsoft.com/office/drawing/2014/main" id="{367BCBF1-CDF6-4D90-8360-2C5CE108DD91}"/>
              </a:ext>
            </a:extLst>
          </p:cNvPr>
          <p:cNvSpPr>
            <a:spLocks noGrp="1"/>
          </p:cNvSpPr>
          <p:nvPr>
            <p:ph type="body" sz="quarter" idx="13" hasCustomPrompt="1"/>
          </p:nvPr>
        </p:nvSpPr>
        <p:spPr>
          <a:xfrm>
            <a:off x="8791576" y="3771900"/>
            <a:ext cx="2247900" cy="790575"/>
          </a:xfrm>
          <a:prstGeom prst="rect">
            <a:avLst/>
          </a:prstGeom>
          <a:solidFill>
            <a:schemeClr val="bg1"/>
          </a:solidFill>
        </p:spPr>
        <p:txBody>
          <a:bodyPr/>
          <a:lstStyle>
            <a:lvl1pPr marL="0" indent="0" algn="l">
              <a:buNone/>
              <a:defRPr sz="1000">
                <a:solidFill>
                  <a:sysClr val="windowText" lastClr="000000"/>
                </a:solidFill>
              </a:defRPr>
            </a:lvl1pPr>
            <a:lvl2pPr>
              <a:defRPr sz="1050">
                <a:solidFill>
                  <a:sysClr val="windowText" lastClr="000000"/>
                </a:solidFill>
              </a:defRPr>
            </a:lvl2pPr>
            <a:lvl3pPr>
              <a:defRPr sz="1000">
                <a:solidFill>
                  <a:sysClr val="windowText" lastClr="000000"/>
                </a:solidFill>
              </a:defRPr>
            </a:lvl3pPr>
            <a:lvl4pPr>
              <a:defRPr sz="900">
                <a:solidFill>
                  <a:sysClr val="windowText" lastClr="000000"/>
                </a:solidFill>
              </a:defRPr>
            </a:lvl4pPr>
            <a:lvl5pPr>
              <a:defRPr sz="900">
                <a:solidFill>
                  <a:sysClr val="windowText" lastClr="000000"/>
                </a:solidFill>
              </a:defRPr>
            </a:lvl5pPr>
          </a:lstStyle>
          <a:p>
            <a:pPr lvl="0"/>
            <a:r>
              <a:rPr lang="en-US"/>
              <a:t>Text here</a:t>
            </a:r>
          </a:p>
        </p:txBody>
      </p:sp>
      <p:sp>
        <p:nvSpPr>
          <p:cNvPr id="61" name="Text Placeholder 44">
            <a:extLst>
              <a:ext uri="{FF2B5EF4-FFF2-40B4-BE49-F238E27FC236}">
                <a16:creationId xmlns:a16="http://schemas.microsoft.com/office/drawing/2014/main" id="{6F807F75-0DE8-44B8-BCF6-A3F428E204F5}"/>
              </a:ext>
            </a:extLst>
          </p:cNvPr>
          <p:cNvSpPr>
            <a:spLocks noGrp="1"/>
          </p:cNvSpPr>
          <p:nvPr>
            <p:ph type="body" sz="quarter" idx="14" hasCustomPrompt="1"/>
          </p:nvPr>
        </p:nvSpPr>
        <p:spPr>
          <a:xfrm>
            <a:off x="8334375" y="4638675"/>
            <a:ext cx="2562225" cy="695325"/>
          </a:xfrm>
          <a:prstGeom prst="rect">
            <a:avLst/>
          </a:prstGeom>
          <a:solidFill>
            <a:schemeClr val="bg1"/>
          </a:solidFill>
        </p:spPr>
        <p:txBody>
          <a:bodyPr/>
          <a:lstStyle>
            <a:lvl1pPr marL="0" indent="0" algn="r">
              <a:buNone/>
              <a:defRPr sz="1000" b="1">
                <a:solidFill>
                  <a:sysClr val="windowText" lastClr="000000"/>
                </a:solidFill>
              </a:defRPr>
            </a:lvl1pPr>
            <a:lvl2pPr>
              <a:defRPr sz="1050">
                <a:solidFill>
                  <a:sysClr val="windowText" lastClr="000000"/>
                </a:solidFill>
              </a:defRPr>
            </a:lvl2pPr>
            <a:lvl3pPr>
              <a:defRPr sz="1000">
                <a:solidFill>
                  <a:sysClr val="windowText" lastClr="000000"/>
                </a:solidFill>
              </a:defRPr>
            </a:lvl3pPr>
            <a:lvl4pPr>
              <a:defRPr sz="900">
                <a:solidFill>
                  <a:sysClr val="windowText" lastClr="000000"/>
                </a:solidFill>
              </a:defRPr>
            </a:lvl4pPr>
            <a:lvl5pPr>
              <a:defRPr sz="900">
                <a:solidFill>
                  <a:sysClr val="windowText" lastClr="000000"/>
                </a:solidFill>
              </a:defRPr>
            </a:lvl5pPr>
          </a:lstStyle>
          <a:p>
            <a:pPr lvl="0"/>
            <a:r>
              <a:rPr lang="en-US"/>
              <a:t>Text here</a:t>
            </a:r>
          </a:p>
        </p:txBody>
      </p:sp>
      <p:sp>
        <p:nvSpPr>
          <p:cNvPr id="62" name="Text Placeholder 44">
            <a:extLst>
              <a:ext uri="{FF2B5EF4-FFF2-40B4-BE49-F238E27FC236}">
                <a16:creationId xmlns:a16="http://schemas.microsoft.com/office/drawing/2014/main" id="{2A882C70-46A6-4F7B-A557-661F30388293}"/>
              </a:ext>
            </a:extLst>
          </p:cNvPr>
          <p:cNvSpPr>
            <a:spLocks noGrp="1"/>
          </p:cNvSpPr>
          <p:nvPr>
            <p:ph type="body" sz="quarter" idx="15" hasCustomPrompt="1"/>
          </p:nvPr>
        </p:nvSpPr>
        <p:spPr>
          <a:xfrm>
            <a:off x="8334375" y="6162675"/>
            <a:ext cx="2562225" cy="695325"/>
          </a:xfrm>
          <a:prstGeom prst="rect">
            <a:avLst/>
          </a:prstGeom>
          <a:solidFill>
            <a:schemeClr val="bg1"/>
          </a:solidFill>
        </p:spPr>
        <p:txBody>
          <a:bodyPr/>
          <a:lstStyle>
            <a:lvl1pPr marL="0" indent="0" algn="r">
              <a:buNone/>
              <a:defRPr sz="1000" b="1">
                <a:solidFill>
                  <a:sysClr val="windowText" lastClr="000000"/>
                </a:solidFill>
              </a:defRPr>
            </a:lvl1pPr>
            <a:lvl2pPr>
              <a:defRPr sz="1050">
                <a:solidFill>
                  <a:sysClr val="windowText" lastClr="000000"/>
                </a:solidFill>
              </a:defRPr>
            </a:lvl2pPr>
            <a:lvl3pPr>
              <a:defRPr sz="1000">
                <a:solidFill>
                  <a:sysClr val="windowText" lastClr="000000"/>
                </a:solidFill>
              </a:defRPr>
            </a:lvl3pPr>
            <a:lvl4pPr>
              <a:defRPr sz="900">
                <a:solidFill>
                  <a:sysClr val="windowText" lastClr="000000"/>
                </a:solidFill>
              </a:defRPr>
            </a:lvl4pPr>
            <a:lvl5pPr>
              <a:defRPr sz="900">
                <a:solidFill>
                  <a:sysClr val="windowText" lastClr="000000"/>
                </a:solidFill>
              </a:defRPr>
            </a:lvl5pPr>
          </a:lstStyle>
          <a:p>
            <a:pPr lvl="0"/>
            <a:r>
              <a:rPr lang="en-US"/>
              <a:t>Text here</a:t>
            </a:r>
          </a:p>
        </p:txBody>
      </p:sp>
      <p:sp>
        <p:nvSpPr>
          <p:cNvPr id="63" name="Text Placeholder 44">
            <a:extLst>
              <a:ext uri="{FF2B5EF4-FFF2-40B4-BE49-F238E27FC236}">
                <a16:creationId xmlns:a16="http://schemas.microsoft.com/office/drawing/2014/main" id="{09081FA1-0889-47A4-BA35-1F8553D1016B}"/>
              </a:ext>
            </a:extLst>
          </p:cNvPr>
          <p:cNvSpPr>
            <a:spLocks noGrp="1"/>
          </p:cNvSpPr>
          <p:nvPr>
            <p:ph type="body" sz="quarter" idx="16" hasCustomPrompt="1"/>
          </p:nvPr>
        </p:nvSpPr>
        <p:spPr>
          <a:xfrm>
            <a:off x="8791576" y="5419726"/>
            <a:ext cx="2247900" cy="666749"/>
          </a:xfrm>
          <a:prstGeom prst="rect">
            <a:avLst/>
          </a:prstGeom>
          <a:solidFill>
            <a:schemeClr val="bg1"/>
          </a:solidFill>
        </p:spPr>
        <p:txBody>
          <a:bodyPr/>
          <a:lstStyle>
            <a:lvl1pPr marL="0" indent="0" algn="l">
              <a:buNone/>
              <a:defRPr sz="1000">
                <a:solidFill>
                  <a:sysClr val="windowText" lastClr="000000"/>
                </a:solidFill>
              </a:defRPr>
            </a:lvl1pPr>
            <a:lvl2pPr>
              <a:defRPr sz="1050">
                <a:solidFill>
                  <a:sysClr val="windowText" lastClr="000000"/>
                </a:solidFill>
              </a:defRPr>
            </a:lvl2pPr>
            <a:lvl3pPr>
              <a:defRPr sz="1000">
                <a:solidFill>
                  <a:sysClr val="windowText" lastClr="000000"/>
                </a:solidFill>
              </a:defRPr>
            </a:lvl3pPr>
            <a:lvl4pPr>
              <a:defRPr sz="900">
                <a:solidFill>
                  <a:sysClr val="windowText" lastClr="000000"/>
                </a:solidFill>
              </a:defRPr>
            </a:lvl4pPr>
            <a:lvl5pPr>
              <a:defRPr sz="900">
                <a:solidFill>
                  <a:sysClr val="windowText" lastClr="000000"/>
                </a:solidFill>
              </a:defRPr>
            </a:lvl5pPr>
          </a:lstStyle>
          <a:p>
            <a:pPr lvl="0"/>
            <a:r>
              <a:rPr lang="en-US"/>
              <a:t>Text here</a:t>
            </a:r>
          </a:p>
        </p:txBody>
      </p:sp>
      <p:sp>
        <p:nvSpPr>
          <p:cNvPr id="2" name="Title 1">
            <a:extLst>
              <a:ext uri="{FF2B5EF4-FFF2-40B4-BE49-F238E27FC236}">
                <a16:creationId xmlns:a16="http://schemas.microsoft.com/office/drawing/2014/main" id="{EBFBAA5F-F8A5-7A1E-28CD-C92CEEB1B64B}"/>
              </a:ext>
            </a:extLst>
          </p:cNvPr>
          <p:cNvSpPr>
            <a:spLocks noGrp="1"/>
          </p:cNvSpPr>
          <p:nvPr>
            <p:ph type="title"/>
          </p:nvPr>
        </p:nvSpPr>
        <p:spPr>
          <a:xfrm>
            <a:off x="695325" y="441325"/>
            <a:ext cx="10801350" cy="370205"/>
          </a:xfrm>
        </p:spPr>
        <p:txBody>
          <a:bodyPr/>
          <a:lstStyle/>
          <a:p>
            <a:r>
              <a:rPr lang="en-US"/>
              <a:t>Click to edit Master title style</a:t>
            </a:r>
            <a:endParaRPr lang="en-AU"/>
          </a:p>
        </p:txBody>
      </p:sp>
      <p:sp>
        <p:nvSpPr>
          <p:cNvPr id="3" name="Text Placeholder 6">
            <a:extLst>
              <a:ext uri="{FF2B5EF4-FFF2-40B4-BE49-F238E27FC236}">
                <a16:creationId xmlns:a16="http://schemas.microsoft.com/office/drawing/2014/main" id="{7C07475C-89EC-4EC9-E968-A723513A0BA9}"/>
              </a:ext>
            </a:extLst>
          </p:cNvPr>
          <p:cNvSpPr>
            <a:spLocks noGrp="1"/>
          </p:cNvSpPr>
          <p:nvPr>
            <p:ph type="body" sz="quarter" idx="12"/>
          </p:nvPr>
        </p:nvSpPr>
        <p:spPr>
          <a:xfrm>
            <a:off x="695325" y="1052513"/>
            <a:ext cx="10801350" cy="370934"/>
          </a:xfrm>
        </p:spPr>
        <p:txBody>
          <a:bodyPr/>
          <a:lstStyle>
            <a:lvl1pPr marL="0" indent="0">
              <a:buNone/>
              <a:defRPr sz="1600" b="0">
                <a:solidFill>
                  <a:schemeClr val="tx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4" name="Text Placeholder 8">
            <a:extLst>
              <a:ext uri="{FF2B5EF4-FFF2-40B4-BE49-F238E27FC236}">
                <a16:creationId xmlns:a16="http://schemas.microsoft.com/office/drawing/2014/main" id="{DB951FED-B2EC-A500-05F7-06AC501EA422}"/>
              </a:ext>
            </a:extLst>
          </p:cNvPr>
          <p:cNvSpPr>
            <a:spLocks noGrp="1"/>
          </p:cNvSpPr>
          <p:nvPr>
            <p:ph type="body" sz="quarter" idx="17"/>
          </p:nvPr>
        </p:nvSpPr>
        <p:spPr>
          <a:xfrm>
            <a:off x="695326" y="1557338"/>
            <a:ext cx="5221288" cy="3475323"/>
          </a:xfrm>
        </p:spPr>
        <p:txBody>
          <a:bodyPr numCol="2" spcCol="360000"/>
          <a:lstStyle>
            <a:lvl1pPr>
              <a:buClrTx/>
              <a:defRPr>
                <a:solidFill>
                  <a:srgbClr val="000000"/>
                </a:solidFill>
              </a:defRPr>
            </a:lvl1pPr>
            <a:lvl2pPr>
              <a:defRPr>
                <a:solidFill>
                  <a:srgbClr val="000000"/>
                </a:solidFill>
              </a:defRPr>
            </a:lvl2pPr>
            <a:lvl3pPr>
              <a:spcAft>
                <a:spcPts val="600"/>
              </a:spcAft>
              <a:defRPr sz="1400"/>
            </a:lvl3pPr>
            <a:lvl4pPr marL="171450" indent="-171450">
              <a:buFont typeface="Arial" panose="020B0604020202020204" pitchFamily="34" charset="0"/>
              <a:buChar char="•"/>
              <a:defRPr/>
            </a:lvl4pPr>
            <a:lvl5pPr>
              <a:defRPr/>
            </a:lvl5pPr>
          </a:lstStyle>
          <a:p>
            <a:pPr lvl="0"/>
            <a:r>
              <a:rPr lang="en-US"/>
              <a:t>Click to edit Master text styles</a:t>
            </a:r>
          </a:p>
        </p:txBody>
      </p:sp>
      <p:grpSp>
        <p:nvGrpSpPr>
          <p:cNvPr id="5" name="Group 10">
            <a:extLst>
              <a:ext uri="{FF2B5EF4-FFF2-40B4-BE49-F238E27FC236}">
                <a16:creationId xmlns:a16="http://schemas.microsoft.com/office/drawing/2014/main" id="{117AE3A2-F3C1-EA3D-2476-0683962428A0}"/>
              </a:ext>
            </a:extLst>
          </p:cNvPr>
          <p:cNvGrpSpPr>
            <a:grpSpLocks noChangeAspect="1"/>
          </p:cNvGrpSpPr>
          <p:nvPr userDrawn="1"/>
        </p:nvGrpSpPr>
        <p:grpSpPr bwMode="auto">
          <a:xfrm>
            <a:off x="10925175" y="0"/>
            <a:ext cx="1266825" cy="435472"/>
            <a:chOff x="1982" y="2201"/>
            <a:chExt cx="960" cy="330"/>
          </a:xfrm>
          <a:solidFill>
            <a:srgbClr val="1C5362">
              <a:alpha val="50196"/>
            </a:srgbClr>
          </a:solidFill>
        </p:grpSpPr>
        <p:sp>
          <p:nvSpPr>
            <p:cNvPr id="7" name="Freeform 12">
              <a:extLst>
                <a:ext uri="{FF2B5EF4-FFF2-40B4-BE49-F238E27FC236}">
                  <a16:creationId xmlns:a16="http://schemas.microsoft.com/office/drawing/2014/main" id="{8AA21933-D969-185C-3104-5FCC8F6F3468}"/>
                </a:ext>
              </a:extLst>
            </p:cNvPr>
            <p:cNvSpPr>
              <a:spLocks/>
            </p:cNvSpPr>
            <p:nvPr/>
          </p:nvSpPr>
          <p:spPr bwMode="auto">
            <a:xfrm>
              <a:off x="1982" y="2201"/>
              <a:ext cx="960" cy="330"/>
            </a:xfrm>
            <a:custGeom>
              <a:avLst/>
              <a:gdLst>
                <a:gd name="T0" fmla="*/ 41 w 402"/>
                <a:gd name="T1" fmla="*/ 72 h 136"/>
                <a:gd name="T2" fmla="*/ 203 w 402"/>
                <a:gd name="T3" fmla="*/ 110 h 136"/>
                <a:gd name="T4" fmla="*/ 402 w 402"/>
                <a:gd name="T5" fmla="*/ 78 h 136"/>
                <a:gd name="T6" fmla="*/ 402 w 402"/>
                <a:gd name="T7" fmla="*/ 0 h 136"/>
                <a:gd name="T8" fmla="*/ 0 w 402"/>
                <a:gd name="T9" fmla="*/ 0 h 136"/>
                <a:gd name="T10" fmla="*/ 41 w 402"/>
                <a:gd name="T11" fmla="*/ 72 h 136"/>
              </a:gdLst>
              <a:ahLst/>
              <a:cxnLst>
                <a:cxn ang="0">
                  <a:pos x="T0" y="T1"/>
                </a:cxn>
                <a:cxn ang="0">
                  <a:pos x="T2" y="T3"/>
                </a:cxn>
                <a:cxn ang="0">
                  <a:pos x="T4" y="T5"/>
                </a:cxn>
                <a:cxn ang="0">
                  <a:pos x="T6" y="T7"/>
                </a:cxn>
                <a:cxn ang="0">
                  <a:pos x="T8" y="T9"/>
                </a:cxn>
                <a:cxn ang="0">
                  <a:pos x="T10" y="T11"/>
                </a:cxn>
              </a:cxnLst>
              <a:rect l="0" t="0" r="r" b="b"/>
              <a:pathLst>
                <a:path w="402" h="136">
                  <a:moveTo>
                    <a:pt x="41" y="72"/>
                  </a:moveTo>
                  <a:cubicBezTo>
                    <a:pt x="41" y="72"/>
                    <a:pt x="101" y="136"/>
                    <a:pt x="203" y="110"/>
                  </a:cubicBezTo>
                  <a:cubicBezTo>
                    <a:pt x="402" y="78"/>
                    <a:pt x="402" y="78"/>
                    <a:pt x="402" y="78"/>
                  </a:cubicBezTo>
                  <a:cubicBezTo>
                    <a:pt x="402" y="0"/>
                    <a:pt x="402" y="0"/>
                    <a:pt x="402" y="0"/>
                  </a:cubicBezTo>
                  <a:cubicBezTo>
                    <a:pt x="0" y="0"/>
                    <a:pt x="0" y="0"/>
                    <a:pt x="0" y="0"/>
                  </a:cubicBezTo>
                  <a:cubicBezTo>
                    <a:pt x="0" y="0"/>
                    <a:pt x="15" y="47"/>
                    <a:pt x="41" y="72"/>
                  </a:cubicBezTo>
                  <a:close/>
                </a:path>
              </a:pathLst>
            </a:custGeom>
            <a:solidFill>
              <a:schemeClr val="accent2">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 name="Freeform 11">
              <a:extLst>
                <a:ext uri="{FF2B5EF4-FFF2-40B4-BE49-F238E27FC236}">
                  <a16:creationId xmlns:a16="http://schemas.microsoft.com/office/drawing/2014/main" id="{F85A8753-DD60-C6E4-DE02-CAA9C53532E6}"/>
                </a:ext>
              </a:extLst>
            </p:cNvPr>
            <p:cNvSpPr>
              <a:spLocks/>
            </p:cNvSpPr>
            <p:nvPr/>
          </p:nvSpPr>
          <p:spPr bwMode="auto">
            <a:xfrm>
              <a:off x="2011" y="2201"/>
              <a:ext cx="931" cy="175"/>
            </a:xfrm>
            <a:custGeom>
              <a:avLst/>
              <a:gdLst>
                <a:gd name="T0" fmla="*/ 3 w 390"/>
                <a:gd name="T1" fmla="*/ 4 h 72"/>
                <a:gd name="T2" fmla="*/ 111 w 390"/>
                <a:gd name="T3" fmla="*/ 72 h 72"/>
                <a:gd name="T4" fmla="*/ 189 w 390"/>
                <a:gd name="T5" fmla="*/ 66 h 72"/>
                <a:gd name="T6" fmla="*/ 390 w 390"/>
                <a:gd name="T7" fmla="*/ 35 h 72"/>
                <a:gd name="T8" fmla="*/ 390 w 390"/>
                <a:gd name="T9" fmla="*/ 0 h 72"/>
                <a:gd name="T10" fmla="*/ 0 w 390"/>
                <a:gd name="T11" fmla="*/ 0 h 72"/>
                <a:gd name="T12" fmla="*/ 3 w 390"/>
                <a:gd name="T13" fmla="*/ 4 h 72"/>
              </a:gdLst>
              <a:ahLst/>
              <a:cxnLst>
                <a:cxn ang="0">
                  <a:pos x="T0" y="T1"/>
                </a:cxn>
                <a:cxn ang="0">
                  <a:pos x="T2" y="T3"/>
                </a:cxn>
                <a:cxn ang="0">
                  <a:pos x="T4" y="T5"/>
                </a:cxn>
                <a:cxn ang="0">
                  <a:pos x="T6" y="T7"/>
                </a:cxn>
                <a:cxn ang="0">
                  <a:pos x="T8" y="T9"/>
                </a:cxn>
                <a:cxn ang="0">
                  <a:pos x="T10" y="T11"/>
                </a:cxn>
                <a:cxn ang="0">
                  <a:pos x="T12" y="T13"/>
                </a:cxn>
              </a:cxnLst>
              <a:rect l="0" t="0" r="r" b="b"/>
              <a:pathLst>
                <a:path w="390" h="72">
                  <a:moveTo>
                    <a:pt x="3" y="4"/>
                  </a:moveTo>
                  <a:cubicBezTo>
                    <a:pt x="3" y="4"/>
                    <a:pt x="32" y="55"/>
                    <a:pt x="111" y="72"/>
                  </a:cubicBezTo>
                  <a:cubicBezTo>
                    <a:pt x="111" y="72"/>
                    <a:pt x="146" y="72"/>
                    <a:pt x="189" y="66"/>
                  </a:cubicBezTo>
                  <a:cubicBezTo>
                    <a:pt x="390" y="35"/>
                    <a:pt x="390" y="35"/>
                    <a:pt x="390" y="35"/>
                  </a:cubicBezTo>
                  <a:cubicBezTo>
                    <a:pt x="390" y="0"/>
                    <a:pt x="390" y="0"/>
                    <a:pt x="390" y="0"/>
                  </a:cubicBezTo>
                  <a:cubicBezTo>
                    <a:pt x="0" y="0"/>
                    <a:pt x="0" y="0"/>
                    <a:pt x="0" y="0"/>
                  </a:cubicBezTo>
                  <a:lnTo>
                    <a:pt x="3" y="4"/>
                  </a:lnTo>
                  <a:close/>
                </a:path>
              </a:pathLst>
            </a:custGeom>
            <a:solidFill>
              <a:srgbClr val="6C83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 name="Freeform 13">
              <a:extLst>
                <a:ext uri="{FF2B5EF4-FFF2-40B4-BE49-F238E27FC236}">
                  <a16:creationId xmlns:a16="http://schemas.microsoft.com/office/drawing/2014/main" id="{BC0A6C2D-BB8D-C942-3F66-B53EEF279F0F}"/>
                </a:ext>
              </a:extLst>
            </p:cNvPr>
            <p:cNvSpPr>
              <a:spLocks/>
            </p:cNvSpPr>
            <p:nvPr/>
          </p:nvSpPr>
          <p:spPr bwMode="auto">
            <a:xfrm>
              <a:off x="2453" y="2201"/>
              <a:ext cx="489" cy="292"/>
            </a:xfrm>
            <a:custGeom>
              <a:avLst/>
              <a:gdLst>
                <a:gd name="T0" fmla="*/ 0 w 205"/>
                <a:gd name="T1" fmla="*/ 0 h 120"/>
                <a:gd name="T2" fmla="*/ 205 w 205"/>
                <a:gd name="T3" fmla="*/ 82 h 120"/>
                <a:gd name="T4" fmla="*/ 205 w 205"/>
                <a:gd name="T5" fmla="*/ 0 h 120"/>
                <a:gd name="T6" fmla="*/ 10 w 205"/>
                <a:gd name="T7" fmla="*/ 0 h 120"/>
                <a:gd name="T8" fmla="*/ 0 w 205"/>
                <a:gd name="T9" fmla="*/ 0 h 120"/>
              </a:gdLst>
              <a:ahLst/>
              <a:cxnLst>
                <a:cxn ang="0">
                  <a:pos x="T0" y="T1"/>
                </a:cxn>
                <a:cxn ang="0">
                  <a:pos x="T2" y="T3"/>
                </a:cxn>
                <a:cxn ang="0">
                  <a:pos x="T4" y="T5"/>
                </a:cxn>
                <a:cxn ang="0">
                  <a:pos x="T6" y="T7"/>
                </a:cxn>
                <a:cxn ang="0">
                  <a:pos x="T8" y="T9"/>
                </a:cxn>
              </a:cxnLst>
              <a:rect l="0" t="0" r="r" b="b"/>
              <a:pathLst>
                <a:path w="205" h="120">
                  <a:moveTo>
                    <a:pt x="0" y="0"/>
                  </a:moveTo>
                  <a:cubicBezTo>
                    <a:pt x="0" y="0"/>
                    <a:pt x="45" y="120"/>
                    <a:pt x="205" y="82"/>
                  </a:cubicBezTo>
                  <a:cubicBezTo>
                    <a:pt x="205" y="0"/>
                    <a:pt x="205" y="0"/>
                    <a:pt x="205" y="0"/>
                  </a:cubicBezTo>
                  <a:cubicBezTo>
                    <a:pt x="10" y="0"/>
                    <a:pt x="10" y="0"/>
                    <a:pt x="10" y="0"/>
                  </a:cubicBezTo>
                  <a:lnTo>
                    <a:pt x="0" y="0"/>
                  </a:lnTo>
                  <a:close/>
                </a:path>
              </a:pathLst>
            </a:custGeom>
            <a:solidFill>
              <a:schemeClr val="accent6">
                <a:alpha val="5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pic>
        <p:nvPicPr>
          <p:cNvPr id="10" name="Picture 9" descr="A green and white logo&#10;&#10;Description automatically generated">
            <a:extLst>
              <a:ext uri="{FF2B5EF4-FFF2-40B4-BE49-F238E27FC236}">
                <a16:creationId xmlns:a16="http://schemas.microsoft.com/office/drawing/2014/main" id="{95507FEB-724C-D20E-D82B-8336DF5FD1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324" y="6280573"/>
            <a:ext cx="1188792" cy="396000"/>
          </a:xfrm>
          <a:prstGeom prst="rect">
            <a:avLst/>
          </a:prstGeom>
        </p:spPr>
      </p:pic>
    </p:spTree>
    <p:extLst>
      <p:ext uri="{BB962C8B-B14F-4D97-AF65-F5344CB8AC3E}">
        <p14:creationId xmlns:p14="http://schemas.microsoft.com/office/powerpoint/2010/main" val="38820731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age bkgrnd 1">
    <p:spTree>
      <p:nvGrpSpPr>
        <p:cNvPr id="1" name=""/>
        <p:cNvGrpSpPr/>
        <p:nvPr/>
      </p:nvGrpSpPr>
      <p:grpSpPr>
        <a:xfrm>
          <a:off x="0" y="0"/>
          <a:ext cx="0" cy="0"/>
          <a:chOff x="0" y="0"/>
          <a:chExt cx="0" cy="0"/>
        </a:xfrm>
      </p:grpSpPr>
      <p:pic>
        <p:nvPicPr>
          <p:cNvPr id="8" name="Picture 7" descr="A picture containing night sky, outdoor object&#10;&#10;Description automatically generated">
            <a:extLst>
              <a:ext uri="{FF2B5EF4-FFF2-40B4-BE49-F238E27FC236}">
                <a16:creationId xmlns:a16="http://schemas.microsoft.com/office/drawing/2014/main" id="{26BFCF1D-65DB-8B5F-2782-41D91C4269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12192000" cy="6858002"/>
          </a:xfrm>
          <a:prstGeom prst="rect">
            <a:avLst/>
          </a:prstGeom>
        </p:spPr>
      </p:pic>
      <p:sp>
        <p:nvSpPr>
          <p:cNvPr id="2" name="Rectangle 1">
            <a:extLst>
              <a:ext uri="{FF2B5EF4-FFF2-40B4-BE49-F238E27FC236}">
                <a16:creationId xmlns:a16="http://schemas.microsoft.com/office/drawing/2014/main" id="{306CF2AC-BF93-434D-9A95-1116C22478CB}"/>
              </a:ext>
            </a:extLst>
          </p:cNvPr>
          <p:cNvSpPr/>
          <p:nvPr userDrawn="1"/>
        </p:nvSpPr>
        <p:spPr>
          <a:xfrm>
            <a:off x="0" y="2264528"/>
            <a:ext cx="12192000" cy="4593472"/>
          </a:xfrm>
          <a:prstGeom prst="rect">
            <a:avLst/>
          </a:prstGeom>
          <a:gradFill>
            <a:gsLst>
              <a:gs pos="0">
                <a:srgbClr val="000000">
                  <a:alpha val="0"/>
                </a:srgbClr>
              </a:gs>
              <a:gs pos="100000">
                <a:srgbClr val="000000">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6" name="Oval 5">
            <a:extLst>
              <a:ext uri="{FF2B5EF4-FFF2-40B4-BE49-F238E27FC236}">
                <a16:creationId xmlns:a16="http://schemas.microsoft.com/office/drawing/2014/main" id="{9F4B8821-C419-E167-213A-0B3B7590BA34}"/>
              </a:ext>
            </a:extLst>
          </p:cNvPr>
          <p:cNvSpPr/>
          <p:nvPr userDrawn="1"/>
        </p:nvSpPr>
        <p:spPr>
          <a:xfrm>
            <a:off x="11165250" y="6320052"/>
            <a:ext cx="360000" cy="360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indent="0" algn="ctr" defTabSz="914400" rtl="0" eaLnBrk="0" fontAlgn="base" latinLnBrk="0" hangingPunct="0">
              <a:lnSpc>
                <a:spcPct val="100000"/>
              </a:lnSpc>
              <a:spcBef>
                <a:spcPct val="0"/>
              </a:spcBef>
              <a:spcAft>
                <a:spcPct val="0"/>
              </a:spcAft>
              <a:buClrTx/>
              <a:buSzTx/>
              <a:buFontTx/>
              <a:buNone/>
              <a:tabLst/>
              <a:defRPr/>
            </a:pPr>
            <a:fld id="{A3F26403-428D-48DF-9960-17C072F13A76}" type="slidenum">
              <a:rPr lang="en-US" altLang="en-US" sz="900" smtClean="0"/>
              <a:pPr marL="0" marR="0" indent="0" algn="ctr" defTabSz="914400" rtl="0" eaLnBrk="0" fontAlgn="base" latinLnBrk="0" hangingPunct="0">
                <a:lnSpc>
                  <a:spcPct val="100000"/>
                </a:lnSpc>
                <a:spcBef>
                  <a:spcPct val="0"/>
                </a:spcBef>
                <a:spcAft>
                  <a:spcPct val="0"/>
                </a:spcAft>
                <a:buClrTx/>
                <a:buSzTx/>
                <a:buFontTx/>
                <a:buNone/>
                <a:tabLst/>
                <a:defRPr/>
              </a:pPr>
              <a:t>‹#›</a:t>
            </a:fld>
            <a:endParaRPr lang="en-US" altLang="en-US" sz="900"/>
          </a:p>
        </p:txBody>
      </p:sp>
      <p:pic>
        <p:nvPicPr>
          <p:cNvPr id="3" name="Picture 2" descr="A green and white logo&#10;&#10;Description automatically generated">
            <a:extLst>
              <a:ext uri="{FF2B5EF4-FFF2-40B4-BE49-F238E27FC236}">
                <a16:creationId xmlns:a16="http://schemas.microsoft.com/office/drawing/2014/main" id="{87729CEE-DDA1-CCAF-ACF5-1BAAFFB656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324" y="6280573"/>
            <a:ext cx="1188792" cy="396000"/>
          </a:xfrm>
          <a:prstGeom prst="rect">
            <a:avLst/>
          </a:prstGeom>
        </p:spPr>
      </p:pic>
    </p:spTree>
    <p:extLst>
      <p:ext uri="{BB962C8B-B14F-4D97-AF65-F5344CB8AC3E}">
        <p14:creationId xmlns:p14="http://schemas.microsoft.com/office/powerpoint/2010/main" val="16917461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age bkgrnd 2">
    <p:spTree>
      <p:nvGrpSpPr>
        <p:cNvPr id="1" name=""/>
        <p:cNvGrpSpPr/>
        <p:nvPr/>
      </p:nvGrpSpPr>
      <p:grpSpPr>
        <a:xfrm>
          <a:off x="0" y="0"/>
          <a:ext cx="0" cy="0"/>
          <a:chOff x="0" y="0"/>
          <a:chExt cx="0" cy="0"/>
        </a:xfrm>
      </p:grpSpPr>
      <p:pic>
        <p:nvPicPr>
          <p:cNvPr id="4" name="Picture 3" descr="A picture containing ocean floor&#10;&#10;Description automatically generated">
            <a:extLst>
              <a:ext uri="{FF2B5EF4-FFF2-40B4-BE49-F238E27FC236}">
                <a16:creationId xmlns:a16="http://schemas.microsoft.com/office/drawing/2014/main" id="{5AF40977-A1D3-135E-B0B2-4CA23DCDF76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06CF2AC-BF93-434D-9A95-1116C22478CB}"/>
              </a:ext>
            </a:extLst>
          </p:cNvPr>
          <p:cNvSpPr/>
          <p:nvPr userDrawn="1"/>
        </p:nvSpPr>
        <p:spPr>
          <a:xfrm>
            <a:off x="0" y="-12328"/>
            <a:ext cx="12192000" cy="6870327"/>
          </a:xfrm>
          <a:prstGeom prst="rect">
            <a:avLst/>
          </a:prstGeom>
          <a:gradFill>
            <a:gsLst>
              <a:gs pos="100000">
                <a:schemeClr val="tx1">
                  <a:alpha val="69000"/>
                </a:schemeClr>
              </a:gs>
              <a:gs pos="0">
                <a:srgbClr val="000000">
                  <a:alpha val="0"/>
                </a:srgbClr>
              </a:gs>
              <a:gs pos="54000">
                <a:srgbClr val="000000">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6" name="Oval 5">
            <a:extLst>
              <a:ext uri="{FF2B5EF4-FFF2-40B4-BE49-F238E27FC236}">
                <a16:creationId xmlns:a16="http://schemas.microsoft.com/office/drawing/2014/main" id="{94FAE795-24E0-CE37-20A3-460C235365D0}"/>
              </a:ext>
            </a:extLst>
          </p:cNvPr>
          <p:cNvSpPr/>
          <p:nvPr userDrawn="1"/>
        </p:nvSpPr>
        <p:spPr>
          <a:xfrm>
            <a:off x="11165250" y="6320052"/>
            <a:ext cx="360000" cy="360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indent="0" algn="ctr" defTabSz="914400" rtl="0" eaLnBrk="0" fontAlgn="base" latinLnBrk="0" hangingPunct="0">
              <a:lnSpc>
                <a:spcPct val="100000"/>
              </a:lnSpc>
              <a:spcBef>
                <a:spcPct val="0"/>
              </a:spcBef>
              <a:spcAft>
                <a:spcPct val="0"/>
              </a:spcAft>
              <a:buClrTx/>
              <a:buSzTx/>
              <a:buFontTx/>
              <a:buNone/>
              <a:tabLst/>
              <a:defRPr/>
            </a:pPr>
            <a:fld id="{A3F26403-428D-48DF-9960-17C072F13A76}" type="slidenum">
              <a:rPr lang="en-US" altLang="en-US" sz="900" smtClean="0"/>
              <a:pPr marL="0" marR="0" indent="0" algn="ctr" defTabSz="914400" rtl="0" eaLnBrk="0" fontAlgn="base" latinLnBrk="0" hangingPunct="0">
                <a:lnSpc>
                  <a:spcPct val="100000"/>
                </a:lnSpc>
                <a:spcBef>
                  <a:spcPct val="0"/>
                </a:spcBef>
                <a:spcAft>
                  <a:spcPct val="0"/>
                </a:spcAft>
                <a:buClrTx/>
                <a:buSzTx/>
                <a:buFontTx/>
                <a:buNone/>
                <a:tabLst/>
                <a:defRPr/>
              </a:pPr>
              <a:t>‹#›</a:t>
            </a:fld>
            <a:endParaRPr lang="en-US" altLang="en-US" sz="900"/>
          </a:p>
        </p:txBody>
      </p:sp>
      <p:pic>
        <p:nvPicPr>
          <p:cNvPr id="3" name="Picture 2" descr="A green and white logo&#10;&#10;Description automatically generated">
            <a:extLst>
              <a:ext uri="{FF2B5EF4-FFF2-40B4-BE49-F238E27FC236}">
                <a16:creationId xmlns:a16="http://schemas.microsoft.com/office/drawing/2014/main" id="{A76FD4CB-D6D8-49A0-0C11-197C7A7CE8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324" y="6280573"/>
            <a:ext cx="1188792" cy="396000"/>
          </a:xfrm>
          <a:prstGeom prst="rect">
            <a:avLst/>
          </a:prstGeom>
        </p:spPr>
      </p:pic>
    </p:spTree>
    <p:extLst>
      <p:ext uri="{BB962C8B-B14F-4D97-AF65-F5344CB8AC3E}">
        <p14:creationId xmlns:p14="http://schemas.microsoft.com/office/powerpoint/2010/main" val="1780697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image bkgrnd 2">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4FAE795-24E0-CE37-20A3-460C235365D0}"/>
              </a:ext>
            </a:extLst>
          </p:cNvPr>
          <p:cNvSpPr/>
          <p:nvPr userDrawn="1"/>
        </p:nvSpPr>
        <p:spPr>
          <a:xfrm>
            <a:off x="11165250" y="6320052"/>
            <a:ext cx="360000" cy="360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indent="0" algn="ctr" defTabSz="914400" rtl="0" eaLnBrk="0" fontAlgn="base" latinLnBrk="0" hangingPunct="0">
              <a:lnSpc>
                <a:spcPct val="100000"/>
              </a:lnSpc>
              <a:spcBef>
                <a:spcPct val="0"/>
              </a:spcBef>
              <a:spcAft>
                <a:spcPct val="0"/>
              </a:spcAft>
              <a:buClrTx/>
              <a:buSzTx/>
              <a:buFontTx/>
              <a:buNone/>
              <a:tabLst/>
              <a:defRPr/>
            </a:pPr>
            <a:fld id="{A3F26403-428D-48DF-9960-17C072F13A76}" type="slidenum">
              <a:rPr lang="en-US" altLang="en-US" sz="900" smtClean="0"/>
              <a:pPr marL="0" marR="0" indent="0" algn="ctr" defTabSz="914400" rtl="0" eaLnBrk="0" fontAlgn="base" latinLnBrk="0" hangingPunct="0">
                <a:lnSpc>
                  <a:spcPct val="100000"/>
                </a:lnSpc>
                <a:spcBef>
                  <a:spcPct val="0"/>
                </a:spcBef>
                <a:spcAft>
                  <a:spcPct val="0"/>
                </a:spcAft>
                <a:buClrTx/>
                <a:buSzTx/>
                <a:buFontTx/>
                <a:buNone/>
                <a:tabLst/>
                <a:defRPr/>
              </a:pPr>
              <a:t>‹#›</a:t>
            </a:fld>
            <a:endParaRPr lang="en-US" altLang="en-US" sz="900"/>
          </a:p>
        </p:txBody>
      </p:sp>
      <p:pic>
        <p:nvPicPr>
          <p:cNvPr id="3" name="Picture 2" descr="Text&#10;&#10;Description automatically generated with low confidence">
            <a:extLst>
              <a:ext uri="{FF2B5EF4-FFF2-40B4-BE49-F238E27FC236}">
                <a16:creationId xmlns:a16="http://schemas.microsoft.com/office/drawing/2014/main" id="{4C95FFB9-255A-D761-57C6-E90BD837EB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215" y="5957852"/>
            <a:ext cx="860220" cy="859647"/>
          </a:xfrm>
          <a:prstGeom prst="rect">
            <a:avLst/>
          </a:prstGeom>
        </p:spPr>
      </p:pic>
      <p:pic>
        <p:nvPicPr>
          <p:cNvPr id="1026" name="Picture 2" descr="foggy mountain summit">
            <a:extLst>
              <a:ext uri="{FF2B5EF4-FFF2-40B4-BE49-F238E27FC236}">
                <a16:creationId xmlns:a16="http://schemas.microsoft.com/office/drawing/2014/main" id="{1C145CCC-385A-FB7B-B37B-44825BB01398}"/>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1"/>
            <a:ext cx="12192000" cy="686904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D8F34AD-A508-4E74-4607-1C80B4E7BB2E}"/>
              </a:ext>
            </a:extLst>
          </p:cNvPr>
          <p:cNvSpPr/>
          <p:nvPr userDrawn="1"/>
        </p:nvSpPr>
        <p:spPr>
          <a:xfrm>
            <a:off x="0" y="-12328"/>
            <a:ext cx="12192000" cy="6870327"/>
          </a:xfrm>
          <a:prstGeom prst="rect">
            <a:avLst/>
          </a:prstGeom>
          <a:solidFill>
            <a:srgbClr val="000000">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2" name="Oval 1">
            <a:extLst>
              <a:ext uri="{FF2B5EF4-FFF2-40B4-BE49-F238E27FC236}">
                <a16:creationId xmlns:a16="http://schemas.microsoft.com/office/drawing/2014/main" id="{789B301B-A23A-3888-F6BA-5448A5A6C02D}"/>
              </a:ext>
            </a:extLst>
          </p:cNvPr>
          <p:cNvSpPr/>
          <p:nvPr userDrawn="1"/>
        </p:nvSpPr>
        <p:spPr>
          <a:xfrm>
            <a:off x="11165250" y="6320052"/>
            <a:ext cx="360000" cy="360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indent="0" algn="ctr" defTabSz="914400" rtl="0" eaLnBrk="0" fontAlgn="base" latinLnBrk="0" hangingPunct="0">
              <a:lnSpc>
                <a:spcPct val="100000"/>
              </a:lnSpc>
              <a:spcBef>
                <a:spcPct val="0"/>
              </a:spcBef>
              <a:spcAft>
                <a:spcPct val="0"/>
              </a:spcAft>
              <a:buClrTx/>
              <a:buSzTx/>
              <a:buFontTx/>
              <a:buNone/>
              <a:tabLst/>
              <a:defRPr/>
            </a:pPr>
            <a:fld id="{A3F26403-428D-48DF-9960-17C072F13A76}" type="slidenum">
              <a:rPr lang="en-US" altLang="en-US" sz="900" smtClean="0"/>
              <a:pPr marL="0" marR="0" indent="0" algn="ctr" defTabSz="914400" rtl="0" eaLnBrk="0" fontAlgn="base" latinLnBrk="0" hangingPunct="0">
                <a:lnSpc>
                  <a:spcPct val="100000"/>
                </a:lnSpc>
                <a:spcBef>
                  <a:spcPct val="0"/>
                </a:spcBef>
                <a:spcAft>
                  <a:spcPct val="0"/>
                </a:spcAft>
                <a:buClrTx/>
                <a:buSzTx/>
                <a:buFontTx/>
                <a:buNone/>
                <a:tabLst/>
                <a:defRPr/>
              </a:pPr>
              <a:t>‹#›</a:t>
            </a:fld>
            <a:endParaRPr lang="en-US" altLang="en-US" sz="900"/>
          </a:p>
        </p:txBody>
      </p:sp>
      <p:pic>
        <p:nvPicPr>
          <p:cNvPr id="8" name="Picture 7" descr="A green and white logo&#10;&#10;Description automatically generated">
            <a:extLst>
              <a:ext uri="{FF2B5EF4-FFF2-40B4-BE49-F238E27FC236}">
                <a16:creationId xmlns:a16="http://schemas.microsoft.com/office/drawing/2014/main" id="{5C0D396F-A09C-20DB-CD1B-7BEB455BC4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5324" y="6280573"/>
            <a:ext cx="1188792" cy="396000"/>
          </a:xfrm>
          <a:prstGeom prst="rect">
            <a:avLst/>
          </a:prstGeom>
        </p:spPr>
      </p:pic>
    </p:spTree>
    <p:extLst>
      <p:ext uri="{BB962C8B-B14F-4D97-AF65-F5344CB8AC3E}">
        <p14:creationId xmlns:p14="http://schemas.microsoft.com/office/powerpoint/2010/main" val="3411551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bkgrnd with shape overlay">
    <p:spTree>
      <p:nvGrpSpPr>
        <p:cNvPr id="1" name=""/>
        <p:cNvGrpSpPr/>
        <p:nvPr/>
      </p:nvGrpSpPr>
      <p:grpSpPr>
        <a:xfrm>
          <a:off x="0" y="0"/>
          <a:ext cx="0" cy="0"/>
          <a:chOff x="0" y="0"/>
          <a:chExt cx="0" cy="0"/>
        </a:xfrm>
      </p:grpSpPr>
      <p:sp>
        <p:nvSpPr>
          <p:cNvPr id="3" name="Text Placeholder 170">
            <a:extLst>
              <a:ext uri="{FF2B5EF4-FFF2-40B4-BE49-F238E27FC236}">
                <a16:creationId xmlns:a16="http://schemas.microsoft.com/office/drawing/2014/main" id="{EBE92DF4-B4E2-908A-CB4B-2490C0628B8A}"/>
              </a:ext>
            </a:extLst>
          </p:cNvPr>
          <p:cNvSpPr>
            <a:spLocks noGrp="1"/>
          </p:cNvSpPr>
          <p:nvPr>
            <p:ph type="body" sz="quarter" idx="98" hasCustomPrompt="1"/>
          </p:nvPr>
        </p:nvSpPr>
        <p:spPr bwMode="auto">
          <a:xfrm>
            <a:off x="0" y="317627"/>
            <a:ext cx="12192000" cy="6540374"/>
          </a:xfrm>
          <a:custGeom>
            <a:avLst/>
            <a:gdLst>
              <a:gd name="connsiteX0" fmla="*/ 10992608 w 12192000"/>
              <a:gd name="connsiteY0" fmla="*/ 181 h 6540374"/>
              <a:gd name="connsiteX1" fmla="*/ 11554637 w 12192000"/>
              <a:gd name="connsiteY1" fmla="*/ 76412 h 6540374"/>
              <a:gd name="connsiteX2" fmla="*/ 11962023 w 12192000"/>
              <a:gd name="connsiteY2" fmla="*/ 334314 h 6540374"/>
              <a:gd name="connsiteX3" fmla="*/ 12142718 w 12192000"/>
              <a:gd name="connsiteY3" fmla="*/ 679278 h 6540374"/>
              <a:gd name="connsiteX4" fmla="*/ 12183786 w 12192000"/>
              <a:gd name="connsiteY4" fmla="*/ 986459 h 6540374"/>
              <a:gd name="connsiteX5" fmla="*/ 12182192 w 12192000"/>
              <a:gd name="connsiteY5" fmla="*/ 1019915 h 6540374"/>
              <a:gd name="connsiteX6" fmla="*/ 12188715 w 12192000"/>
              <a:gd name="connsiteY6" fmla="*/ 1019313 h 6540374"/>
              <a:gd name="connsiteX7" fmla="*/ 12190358 w 12192000"/>
              <a:gd name="connsiteY7" fmla="*/ 1017671 h 6540374"/>
              <a:gd name="connsiteX8" fmla="*/ 12192000 w 12192000"/>
              <a:gd name="connsiteY8" fmla="*/ 1019313 h 6540374"/>
              <a:gd name="connsiteX9" fmla="*/ 12190358 w 12192000"/>
              <a:gd name="connsiteY9" fmla="*/ 1066951 h 6540374"/>
              <a:gd name="connsiteX10" fmla="*/ 12190358 w 12192000"/>
              <a:gd name="connsiteY10" fmla="*/ 6482881 h 6540374"/>
              <a:gd name="connsiteX11" fmla="*/ 12192000 w 12192000"/>
              <a:gd name="connsiteY11" fmla="*/ 6533804 h 6540374"/>
              <a:gd name="connsiteX12" fmla="*/ 12187073 w 12192000"/>
              <a:gd name="connsiteY12" fmla="*/ 6535447 h 6540374"/>
              <a:gd name="connsiteX13" fmla="*/ 12131222 w 12192000"/>
              <a:gd name="connsiteY13" fmla="*/ 6535447 h 6540374"/>
              <a:gd name="connsiteX14" fmla="*/ 6573 w 12192000"/>
              <a:gd name="connsiteY14" fmla="*/ 6540374 h 6540374"/>
              <a:gd name="connsiteX15" fmla="*/ 6573 w 12192000"/>
              <a:gd name="connsiteY15" fmla="*/ 2083578 h 6540374"/>
              <a:gd name="connsiteX16" fmla="*/ 0 w 12192000"/>
              <a:gd name="connsiteY16" fmla="*/ 2083772 h 6540374"/>
              <a:gd name="connsiteX17" fmla="*/ 6571 w 12192000"/>
              <a:gd name="connsiteY17" fmla="*/ 947035 h 6540374"/>
              <a:gd name="connsiteX18" fmla="*/ 151127 w 12192000"/>
              <a:gd name="connsiteY18" fmla="*/ 937178 h 6540374"/>
              <a:gd name="connsiteX19" fmla="*/ 744137 w 12192000"/>
              <a:gd name="connsiteY19" fmla="*/ 886256 h 6540374"/>
              <a:gd name="connsiteX20" fmla="*/ 1238584 w 12192000"/>
              <a:gd name="connsiteY20" fmla="*/ 843546 h 6540374"/>
              <a:gd name="connsiteX21" fmla="*/ 1834879 w 12192000"/>
              <a:gd name="connsiteY21" fmla="*/ 790980 h 6540374"/>
              <a:gd name="connsiteX22" fmla="*/ 2235693 w 12192000"/>
              <a:gd name="connsiteY22" fmla="*/ 756483 h 6540374"/>
              <a:gd name="connsiteX23" fmla="*/ 2651292 w 12192000"/>
              <a:gd name="connsiteY23" fmla="*/ 720344 h 6540374"/>
              <a:gd name="connsiteX24" fmla="*/ 3047179 w 12192000"/>
              <a:gd name="connsiteY24" fmla="*/ 685849 h 6540374"/>
              <a:gd name="connsiteX25" fmla="*/ 3470991 w 12192000"/>
              <a:gd name="connsiteY25" fmla="*/ 648066 h 6540374"/>
              <a:gd name="connsiteX26" fmla="*/ 3866878 w 12192000"/>
              <a:gd name="connsiteY26" fmla="*/ 613571 h 6540374"/>
              <a:gd name="connsiteX27" fmla="*/ 4290690 w 12192000"/>
              <a:gd name="connsiteY27" fmla="*/ 577431 h 6540374"/>
              <a:gd name="connsiteX28" fmla="*/ 4686577 w 12192000"/>
              <a:gd name="connsiteY28" fmla="*/ 542934 h 6540374"/>
              <a:gd name="connsiteX29" fmla="*/ 5110390 w 12192000"/>
              <a:gd name="connsiteY29" fmla="*/ 506795 h 6540374"/>
              <a:gd name="connsiteX30" fmla="*/ 5502990 w 12192000"/>
              <a:gd name="connsiteY30" fmla="*/ 472300 h 6540374"/>
              <a:gd name="connsiteX31" fmla="*/ 5930088 w 12192000"/>
              <a:gd name="connsiteY31" fmla="*/ 434517 h 6540374"/>
              <a:gd name="connsiteX32" fmla="*/ 6325975 w 12192000"/>
              <a:gd name="connsiteY32" fmla="*/ 400022 h 6540374"/>
              <a:gd name="connsiteX33" fmla="*/ 6744859 w 12192000"/>
              <a:gd name="connsiteY33" fmla="*/ 363883 h 6540374"/>
              <a:gd name="connsiteX34" fmla="*/ 7137461 w 12192000"/>
              <a:gd name="connsiteY34" fmla="*/ 329385 h 6540374"/>
              <a:gd name="connsiteX35" fmla="*/ 7564559 w 12192000"/>
              <a:gd name="connsiteY35" fmla="*/ 291604 h 6540374"/>
              <a:gd name="connsiteX36" fmla="*/ 7957159 w 12192000"/>
              <a:gd name="connsiteY36" fmla="*/ 257107 h 6540374"/>
              <a:gd name="connsiteX37" fmla="*/ 8380972 w 12192000"/>
              <a:gd name="connsiteY37" fmla="*/ 220968 h 6540374"/>
              <a:gd name="connsiteX38" fmla="*/ 8776860 w 12192000"/>
              <a:gd name="connsiteY38" fmla="*/ 186473 h 6540374"/>
              <a:gd name="connsiteX39" fmla="*/ 9195743 w 12192000"/>
              <a:gd name="connsiteY39" fmla="*/ 150334 h 6540374"/>
              <a:gd name="connsiteX40" fmla="*/ 9591631 w 12192000"/>
              <a:gd name="connsiteY40" fmla="*/ 115837 h 6540374"/>
              <a:gd name="connsiteX41" fmla="*/ 10010514 w 12192000"/>
              <a:gd name="connsiteY41" fmla="*/ 79697 h 6540374"/>
              <a:gd name="connsiteX42" fmla="*/ 10394902 w 12192000"/>
              <a:gd name="connsiteY42" fmla="*/ 45202 h 6540374"/>
              <a:gd name="connsiteX43" fmla="*/ 10802288 w 12192000"/>
              <a:gd name="connsiteY43" fmla="*/ 9063 h 6540374"/>
              <a:gd name="connsiteX44" fmla="*/ 10992608 w 12192000"/>
              <a:gd name="connsiteY44" fmla="*/ 181 h 654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2192000" h="6540374">
                <a:moveTo>
                  <a:pt x="10992608" y="181"/>
                </a:moveTo>
                <a:cubicBezTo>
                  <a:pt x="11182261" y="-2128"/>
                  <a:pt x="11369836" y="17275"/>
                  <a:pt x="11554637" y="76412"/>
                </a:cubicBezTo>
                <a:cubicBezTo>
                  <a:pt x="11712335" y="127336"/>
                  <a:pt x="11851964" y="207827"/>
                  <a:pt x="11962023" y="334314"/>
                </a:cubicBezTo>
                <a:cubicBezTo>
                  <a:pt x="12050727" y="434517"/>
                  <a:pt x="12108222" y="549505"/>
                  <a:pt x="12142718" y="679278"/>
                </a:cubicBezTo>
                <a:cubicBezTo>
                  <a:pt x="12169001" y="779481"/>
                  <a:pt x="12180500" y="882971"/>
                  <a:pt x="12183786" y="986459"/>
                </a:cubicBezTo>
                <a:lnTo>
                  <a:pt x="12182192" y="1019915"/>
                </a:lnTo>
                <a:lnTo>
                  <a:pt x="12188715" y="1019313"/>
                </a:lnTo>
                <a:cubicBezTo>
                  <a:pt x="12188715" y="1019313"/>
                  <a:pt x="12190358" y="1017671"/>
                  <a:pt x="12190358" y="1017671"/>
                </a:cubicBezTo>
                <a:lnTo>
                  <a:pt x="12192000" y="1019313"/>
                </a:lnTo>
                <a:cubicBezTo>
                  <a:pt x="12192000" y="1035739"/>
                  <a:pt x="12190358" y="1050524"/>
                  <a:pt x="12190358" y="1066951"/>
                </a:cubicBezTo>
                <a:cubicBezTo>
                  <a:pt x="12190358" y="2872262"/>
                  <a:pt x="12190358" y="4677571"/>
                  <a:pt x="12190358" y="6482881"/>
                </a:cubicBezTo>
                <a:cubicBezTo>
                  <a:pt x="12190358" y="6499308"/>
                  <a:pt x="12192000" y="6517377"/>
                  <a:pt x="12192000" y="6533804"/>
                </a:cubicBezTo>
                <a:cubicBezTo>
                  <a:pt x="12190358" y="6533804"/>
                  <a:pt x="12188715" y="6535447"/>
                  <a:pt x="12187073" y="6535447"/>
                </a:cubicBezTo>
                <a:cubicBezTo>
                  <a:pt x="12169002" y="6535447"/>
                  <a:pt x="12150934" y="6535447"/>
                  <a:pt x="12131222" y="6535447"/>
                </a:cubicBezTo>
                <a:cubicBezTo>
                  <a:pt x="8086934" y="6540374"/>
                  <a:pt x="4047574" y="6540374"/>
                  <a:pt x="6573" y="6540374"/>
                </a:cubicBezTo>
                <a:lnTo>
                  <a:pt x="6573" y="2083578"/>
                </a:lnTo>
                <a:lnTo>
                  <a:pt x="0" y="2083772"/>
                </a:lnTo>
                <a:cubicBezTo>
                  <a:pt x="6571" y="1702669"/>
                  <a:pt x="6571" y="1324852"/>
                  <a:pt x="6571" y="947035"/>
                </a:cubicBezTo>
                <a:cubicBezTo>
                  <a:pt x="55851" y="950320"/>
                  <a:pt x="103490" y="942107"/>
                  <a:pt x="151127" y="937178"/>
                </a:cubicBezTo>
                <a:cubicBezTo>
                  <a:pt x="348249" y="920752"/>
                  <a:pt x="545371" y="902683"/>
                  <a:pt x="744137" y="886256"/>
                </a:cubicBezTo>
                <a:cubicBezTo>
                  <a:pt x="908405" y="871471"/>
                  <a:pt x="1074315" y="858330"/>
                  <a:pt x="1238584" y="843546"/>
                </a:cubicBezTo>
                <a:cubicBezTo>
                  <a:pt x="1437349" y="827119"/>
                  <a:pt x="1636113" y="809049"/>
                  <a:pt x="1834879" y="790980"/>
                </a:cubicBezTo>
                <a:cubicBezTo>
                  <a:pt x="1967935" y="779481"/>
                  <a:pt x="2100993" y="767983"/>
                  <a:pt x="2235693" y="756483"/>
                </a:cubicBezTo>
                <a:cubicBezTo>
                  <a:pt x="2373679" y="744985"/>
                  <a:pt x="2513306" y="731844"/>
                  <a:pt x="2651292" y="720344"/>
                </a:cubicBezTo>
                <a:cubicBezTo>
                  <a:pt x="2782706" y="708846"/>
                  <a:pt x="2915764" y="697347"/>
                  <a:pt x="3047179" y="685849"/>
                </a:cubicBezTo>
                <a:cubicBezTo>
                  <a:pt x="3188450" y="674349"/>
                  <a:pt x="3329721" y="661208"/>
                  <a:pt x="3470991" y="648066"/>
                </a:cubicBezTo>
                <a:cubicBezTo>
                  <a:pt x="3602406" y="636568"/>
                  <a:pt x="3735463" y="625068"/>
                  <a:pt x="3866878" y="613571"/>
                </a:cubicBezTo>
                <a:cubicBezTo>
                  <a:pt x="4008148" y="602071"/>
                  <a:pt x="4149419" y="588929"/>
                  <a:pt x="4290690" y="577431"/>
                </a:cubicBezTo>
                <a:cubicBezTo>
                  <a:pt x="4422104" y="565932"/>
                  <a:pt x="4555162" y="554434"/>
                  <a:pt x="4686577" y="542934"/>
                </a:cubicBezTo>
                <a:cubicBezTo>
                  <a:pt x="4827848" y="531436"/>
                  <a:pt x="4969119" y="518295"/>
                  <a:pt x="5110390" y="506795"/>
                </a:cubicBezTo>
                <a:cubicBezTo>
                  <a:pt x="5241804" y="495297"/>
                  <a:pt x="5371575" y="483798"/>
                  <a:pt x="5502990" y="472300"/>
                </a:cubicBezTo>
                <a:cubicBezTo>
                  <a:pt x="5645904" y="459158"/>
                  <a:pt x="5788817" y="447659"/>
                  <a:pt x="5930088" y="434517"/>
                </a:cubicBezTo>
                <a:cubicBezTo>
                  <a:pt x="6061503" y="423019"/>
                  <a:pt x="6194561" y="411520"/>
                  <a:pt x="6325975" y="400022"/>
                </a:cubicBezTo>
                <a:cubicBezTo>
                  <a:pt x="6465603" y="388522"/>
                  <a:pt x="6605232" y="375381"/>
                  <a:pt x="6744859" y="363883"/>
                </a:cubicBezTo>
                <a:cubicBezTo>
                  <a:pt x="6876274" y="352383"/>
                  <a:pt x="7006047" y="340885"/>
                  <a:pt x="7137461" y="329385"/>
                </a:cubicBezTo>
                <a:cubicBezTo>
                  <a:pt x="7280374" y="316244"/>
                  <a:pt x="7421645" y="304746"/>
                  <a:pt x="7564559" y="291604"/>
                </a:cubicBezTo>
                <a:cubicBezTo>
                  <a:pt x="7695974" y="280105"/>
                  <a:pt x="7825745" y="268607"/>
                  <a:pt x="7957159" y="257107"/>
                </a:cubicBezTo>
                <a:cubicBezTo>
                  <a:pt x="8098430" y="245609"/>
                  <a:pt x="8239701" y="232468"/>
                  <a:pt x="8380972" y="220968"/>
                </a:cubicBezTo>
                <a:cubicBezTo>
                  <a:pt x="8512387" y="209470"/>
                  <a:pt x="8645445" y="197971"/>
                  <a:pt x="8776860" y="186473"/>
                </a:cubicBezTo>
                <a:cubicBezTo>
                  <a:pt x="8916487" y="174973"/>
                  <a:pt x="9056116" y="161832"/>
                  <a:pt x="9195743" y="150334"/>
                </a:cubicBezTo>
                <a:cubicBezTo>
                  <a:pt x="9327158" y="138834"/>
                  <a:pt x="9460216" y="127336"/>
                  <a:pt x="9591631" y="115837"/>
                </a:cubicBezTo>
                <a:cubicBezTo>
                  <a:pt x="9731258" y="104339"/>
                  <a:pt x="9870887" y="91197"/>
                  <a:pt x="10010514" y="79697"/>
                </a:cubicBezTo>
                <a:cubicBezTo>
                  <a:pt x="10138644" y="68200"/>
                  <a:pt x="10266773" y="56700"/>
                  <a:pt x="10394902" y="45202"/>
                </a:cubicBezTo>
                <a:cubicBezTo>
                  <a:pt x="10531246" y="33702"/>
                  <a:pt x="10665946" y="18919"/>
                  <a:pt x="10802288" y="9063"/>
                </a:cubicBezTo>
                <a:cubicBezTo>
                  <a:pt x="10865941" y="4134"/>
                  <a:pt x="10929391" y="952"/>
                  <a:pt x="10992608" y="181"/>
                </a:cubicBezTo>
                <a:close/>
              </a:path>
            </a:pathLst>
          </a:custGeom>
          <a:solidFill>
            <a:srgbClr val="1C5362">
              <a:alpha val="20000"/>
            </a:srgbClr>
          </a:solidFill>
          <a:ln w="9525" cap="flat">
            <a:noFill/>
            <a:prstDash val="solid"/>
            <a:miter/>
          </a:ln>
        </p:spPr>
        <p:txBody>
          <a:bodyPr rtlCol="0" anchor="ctr"/>
          <a:lstStyle>
            <a:lvl1pPr marL="0" indent="0">
              <a:buNone/>
              <a:defRPr lang="en-AU" sz="1800" dirty="0"/>
            </a:lvl1pPr>
          </a:lstStyle>
          <a:p>
            <a:pPr lvl="0" algn="l"/>
            <a:r>
              <a:rPr lang="en-US"/>
              <a:t>  </a:t>
            </a:r>
            <a:endParaRPr lang="en-AU"/>
          </a:p>
        </p:txBody>
      </p:sp>
      <p:sp>
        <p:nvSpPr>
          <p:cNvPr id="7" name="Picture Placeholder 6">
            <a:extLst>
              <a:ext uri="{FF2B5EF4-FFF2-40B4-BE49-F238E27FC236}">
                <a16:creationId xmlns:a16="http://schemas.microsoft.com/office/drawing/2014/main" id="{1822BC53-BE38-968F-6D73-DF2D9FA3B094}"/>
              </a:ext>
            </a:extLst>
          </p:cNvPr>
          <p:cNvSpPr>
            <a:spLocks noGrp="1"/>
          </p:cNvSpPr>
          <p:nvPr>
            <p:ph type="pic" sz="quarter" idx="99" hasCustomPrompt="1"/>
          </p:nvPr>
        </p:nvSpPr>
        <p:spPr>
          <a:xfrm>
            <a:off x="0" y="0"/>
            <a:ext cx="5916613" cy="6858000"/>
          </a:xfrm>
        </p:spPr>
        <p:txBody>
          <a:bodyPr anchor="ctr"/>
          <a:lstStyle>
            <a:lvl1pPr marL="0" indent="0" algn="ctr">
              <a:buNone/>
              <a:defRPr/>
            </a:lvl1pPr>
          </a:lstStyle>
          <a:p>
            <a:r>
              <a:rPr lang="en-AU"/>
              <a:t>Click to insert picture</a:t>
            </a:r>
          </a:p>
        </p:txBody>
      </p:sp>
      <p:sp>
        <p:nvSpPr>
          <p:cNvPr id="15" name="Text Placeholder 6">
            <a:extLst>
              <a:ext uri="{FF2B5EF4-FFF2-40B4-BE49-F238E27FC236}">
                <a16:creationId xmlns:a16="http://schemas.microsoft.com/office/drawing/2014/main" id="{11C48D19-5750-5ECD-4AD7-85CAA898DE3E}"/>
              </a:ext>
            </a:extLst>
          </p:cNvPr>
          <p:cNvSpPr>
            <a:spLocks noGrp="1"/>
          </p:cNvSpPr>
          <p:nvPr>
            <p:ph type="body" sz="quarter" idx="12"/>
          </p:nvPr>
        </p:nvSpPr>
        <p:spPr>
          <a:xfrm>
            <a:off x="6283326" y="1052513"/>
            <a:ext cx="5213350" cy="370934"/>
          </a:xfrm>
        </p:spPr>
        <p:txBody>
          <a:bodyPr/>
          <a:lstStyle>
            <a:lvl1pPr marL="0" indent="0">
              <a:buNone/>
              <a:defRPr sz="1600" b="0">
                <a:solidFill>
                  <a:schemeClr val="tx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16" name="Text Placeholder 8">
            <a:extLst>
              <a:ext uri="{FF2B5EF4-FFF2-40B4-BE49-F238E27FC236}">
                <a16:creationId xmlns:a16="http://schemas.microsoft.com/office/drawing/2014/main" id="{52C6DF2E-6A53-4D78-C700-A447B194726B}"/>
              </a:ext>
            </a:extLst>
          </p:cNvPr>
          <p:cNvSpPr>
            <a:spLocks noGrp="1"/>
          </p:cNvSpPr>
          <p:nvPr>
            <p:ph type="body" sz="quarter" idx="13"/>
          </p:nvPr>
        </p:nvSpPr>
        <p:spPr>
          <a:xfrm>
            <a:off x="6283325" y="1557338"/>
            <a:ext cx="5213351" cy="4427537"/>
          </a:xfrm>
        </p:spPr>
        <p:txBody>
          <a:bodyPr numCol="2" spcCol="360000"/>
          <a:lstStyle>
            <a:lvl1pPr>
              <a:buClrTx/>
              <a:defRPr>
                <a:solidFill>
                  <a:srgbClr val="000000"/>
                </a:solidFill>
              </a:defRPr>
            </a:lvl1pPr>
            <a:lvl2pPr>
              <a:buClrTx/>
              <a:defRPr>
                <a:solidFill>
                  <a:srgbClr val="000000"/>
                </a:solidFill>
              </a:defRPr>
            </a:lvl2pPr>
            <a:lvl3pPr>
              <a:spcAft>
                <a:spcPts val="600"/>
              </a:spcAft>
              <a:defRPr sz="1400">
                <a:solidFill>
                  <a:schemeClr val="tx2"/>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59313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llow on standard pag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10801350" cy="370934"/>
          </a:xfrm>
        </p:spPr>
        <p:txBody>
          <a:bodyPr/>
          <a:lstStyle>
            <a:lvl1pPr marL="0" indent="0">
              <a:buNone/>
              <a:defRPr sz="1600" b="0">
                <a:solidFill>
                  <a:schemeClr val="tx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9" name="Text Placeholder 8">
            <a:extLst>
              <a:ext uri="{FF2B5EF4-FFF2-40B4-BE49-F238E27FC236}">
                <a16:creationId xmlns:a16="http://schemas.microsoft.com/office/drawing/2014/main" id="{2048A6E2-B93F-4513-8EBE-6CFA62BBB9AF}"/>
              </a:ext>
            </a:extLst>
          </p:cNvPr>
          <p:cNvSpPr>
            <a:spLocks noGrp="1"/>
          </p:cNvSpPr>
          <p:nvPr>
            <p:ph type="body" sz="quarter" idx="13"/>
          </p:nvPr>
        </p:nvSpPr>
        <p:spPr>
          <a:xfrm>
            <a:off x="695325" y="1557338"/>
            <a:ext cx="10801350" cy="4427537"/>
          </a:xfrm>
        </p:spPr>
        <p:txBody>
          <a:bodyPr numCol="4" spcCol="360000"/>
          <a:lstStyle>
            <a:lvl1pPr>
              <a:buClrTx/>
              <a:defRPr>
                <a:solidFill>
                  <a:srgbClr val="000000"/>
                </a:solidFill>
              </a:defRPr>
            </a:lvl1pPr>
            <a:lvl2pPr>
              <a:buClrTx/>
              <a:defRPr>
                <a:solidFill>
                  <a:schemeClr val="tx1"/>
                </a:solidFill>
              </a:defRPr>
            </a:lvl2pPr>
            <a:lvl3pPr>
              <a:spcAft>
                <a:spcPts val="600"/>
              </a:spcAft>
              <a:defRPr sz="1400"/>
            </a:lvl3pPr>
            <a:lvl4pPr>
              <a:defRPr/>
            </a:lvl4pPr>
            <a:lvl5pPr>
              <a:defRPr/>
            </a:lvl5pPr>
          </a:lstStyle>
          <a:p>
            <a:pPr lvl="0"/>
            <a:r>
              <a:rPr lang="en-US"/>
              <a:t>Click to edit Master text styles</a:t>
            </a:r>
          </a:p>
          <a:p>
            <a:pPr lvl="1"/>
            <a:r>
              <a:rPr lang="en-US"/>
              <a:t>Second level</a:t>
            </a:r>
          </a:p>
        </p:txBody>
      </p:sp>
      <p:grpSp>
        <p:nvGrpSpPr>
          <p:cNvPr id="2" name="Group 10">
            <a:extLst>
              <a:ext uri="{FF2B5EF4-FFF2-40B4-BE49-F238E27FC236}">
                <a16:creationId xmlns:a16="http://schemas.microsoft.com/office/drawing/2014/main" id="{203E3072-4FE8-156C-2BA1-1B41F841C637}"/>
              </a:ext>
            </a:extLst>
          </p:cNvPr>
          <p:cNvGrpSpPr>
            <a:grpSpLocks noChangeAspect="1"/>
          </p:cNvGrpSpPr>
          <p:nvPr userDrawn="1"/>
        </p:nvGrpSpPr>
        <p:grpSpPr bwMode="auto">
          <a:xfrm>
            <a:off x="10925175" y="0"/>
            <a:ext cx="1266825" cy="435472"/>
            <a:chOff x="1982" y="2201"/>
            <a:chExt cx="960" cy="330"/>
          </a:xfrm>
          <a:solidFill>
            <a:srgbClr val="1C5362">
              <a:alpha val="50196"/>
            </a:srgbClr>
          </a:solidFill>
        </p:grpSpPr>
        <p:sp>
          <p:nvSpPr>
            <p:cNvPr id="4" name="Freeform 12">
              <a:extLst>
                <a:ext uri="{FF2B5EF4-FFF2-40B4-BE49-F238E27FC236}">
                  <a16:creationId xmlns:a16="http://schemas.microsoft.com/office/drawing/2014/main" id="{E6666998-1D36-A700-DC5F-EB80DD60B4D3}"/>
                </a:ext>
              </a:extLst>
            </p:cNvPr>
            <p:cNvSpPr>
              <a:spLocks/>
            </p:cNvSpPr>
            <p:nvPr/>
          </p:nvSpPr>
          <p:spPr bwMode="auto">
            <a:xfrm>
              <a:off x="1982" y="2201"/>
              <a:ext cx="960" cy="330"/>
            </a:xfrm>
            <a:custGeom>
              <a:avLst/>
              <a:gdLst>
                <a:gd name="T0" fmla="*/ 41 w 402"/>
                <a:gd name="T1" fmla="*/ 72 h 136"/>
                <a:gd name="T2" fmla="*/ 203 w 402"/>
                <a:gd name="T3" fmla="*/ 110 h 136"/>
                <a:gd name="T4" fmla="*/ 402 w 402"/>
                <a:gd name="T5" fmla="*/ 78 h 136"/>
                <a:gd name="T6" fmla="*/ 402 w 402"/>
                <a:gd name="T7" fmla="*/ 0 h 136"/>
                <a:gd name="T8" fmla="*/ 0 w 402"/>
                <a:gd name="T9" fmla="*/ 0 h 136"/>
                <a:gd name="T10" fmla="*/ 41 w 402"/>
                <a:gd name="T11" fmla="*/ 72 h 136"/>
              </a:gdLst>
              <a:ahLst/>
              <a:cxnLst>
                <a:cxn ang="0">
                  <a:pos x="T0" y="T1"/>
                </a:cxn>
                <a:cxn ang="0">
                  <a:pos x="T2" y="T3"/>
                </a:cxn>
                <a:cxn ang="0">
                  <a:pos x="T4" y="T5"/>
                </a:cxn>
                <a:cxn ang="0">
                  <a:pos x="T6" y="T7"/>
                </a:cxn>
                <a:cxn ang="0">
                  <a:pos x="T8" y="T9"/>
                </a:cxn>
                <a:cxn ang="0">
                  <a:pos x="T10" y="T11"/>
                </a:cxn>
              </a:cxnLst>
              <a:rect l="0" t="0" r="r" b="b"/>
              <a:pathLst>
                <a:path w="402" h="136">
                  <a:moveTo>
                    <a:pt x="41" y="72"/>
                  </a:moveTo>
                  <a:cubicBezTo>
                    <a:pt x="41" y="72"/>
                    <a:pt x="101" y="136"/>
                    <a:pt x="203" y="110"/>
                  </a:cubicBezTo>
                  <a:cubicBezTo>
                    <a:pt x="402" y="78"/>
                    <a:pt x="402" y="78"/>
                    <a:pt x="402" y="78"/>
                  </a:cubicBezTo>
                  <a:cubicBezTo>
                    <a:pt x="402" y="0"/>
                    <a:pt x="402" y="0"/>
                    <a:pt x="402" y="0"/>
                  </a:cubicBezTo>
                  <a:cubicBezTo>
                    <a:pt x="0" y="0"/>
                    <a:pt x="0" y="0"/>
                    <a:pt x="0" y="0"/>
                  </a:cubicBezTo>
                  <a:cubicBezTo>
                    <a:pt x="0" y="0"/>
                    <a:pt x="15" y="47"/>
                    <a:pt x="41" y="72"/>
                  </a:cubicBezTo>
                  <a:close/>
                </a:path>
              </a:pathLst>
            </a:custGeom>
            <a:solidFill>
              <a:schemeClr val="accent2">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 name="Freeform 11">
              <a:extLst>
                <a:ext uri="{FF2B5EF4-FFF2-40B4-BE49-F238E27FC236}">
                  <a16:creationId xmlns:a16="http://schemas.microsoft.com/office/drawing/2014/main" id="{D730954C-43B9-0310-E4C8-57542484FFA0}"/>
                </a:ext>
              </a:extLst>
            </p:cNvPr>
            <p:cNvSpPr>
              <a:spLocks/>
            </p:cNvSpPr>
            <p:nvPr/>
          </p:nvSpPr>
          <p:spPr bwMode="auto">
            <a:xfrm>
              <a:off x="2011" y="2201"/>
              <a:ext cx="931" cy="175"/>
            </a:xfrm>
            <a:custGeom>
              <a:avLst/>
              <a:gdLst>
                <a:gd name="T0" fmla="*/ 3 w 390"/>
                <a:gd name="T1" fmla="*/ 4 h 72"/>
                <a:gd name="T2" fmla="*/ 111 w 390"/>
                <a:gd name="T3" fmla="*/ 72 h 72"/>
                <a:gd name="T4" fmla="*/ 189 w 390"/>
                <a:gd name="T5" fmla="*/ 66 h 72"/>
                <a:gd name="T6" fmla="*/ 390 w 390"/>
                <a:gd name="T7" fmla="*/ 35 h 72"/>
                <a:gd name="T8" fmla="*/ 390 w 390"/>
                <a:gd name="T9" fmla="*/ 0 h 72"/>
                <a:gd name="T10" fmla="*/ 0 w 390"/>
                <a:gd name="T11" fmla="*/ 0 h 72"/>
                <a:gd name="T12" fmla="*/ 3 w 390"/>
                <a:gd name="T13" fmla="*/ 4 h 72"/>
              </a:gdLst>
              <a:ahLst/>
              <a:cxnLst>
                <a:cxn ang="0">
                  <a:pos x="T0" y="T1"/>
                </a:cxn>
                <a:cxn ang="0">
                  <a:pos x="T2" y="T3"/>
                </a:cxn>
                <a:cxn ang="0">
                  <a:pos x="T4" y="T5"/>
                </a:cxn>
                <a:cxn ang="0">
                  <a:pos x="T6" y="T7"/>
                </a:cxn>
                <a:cxn ang="0">
                  <a:pos x="T8" y="T9"/>
                </a:cxn>
                <a:cxn ang="0">
                  <a:pos x="T10" y="T11"/>
                </a:cxn>
                <a:cxn ang="0">
                  <a:pos x="T12" y="T13"/>
                </a:cxn>
              </a:cxnLst>
              <a:rect l="0" t="0" r="r" b="b"/>
              <a:pathLst>
                <a:path w="390" h="72">
                  <a:moveTo>
                    <a:pt x="3" y="4"/>
                  </a:moveTo>
                  <a:cubicBezTo>
                    <a:pt x="3" y="4"/>
                    <a:pt x="32" y="55"/>
                    <a:pt x="111" y="72"/>
                  </a:cubicBezTo>
                  <a:cubicBezTo>
                    <a:pt x="111" y="72"/>
                    <a:pt x="146" y="72"/>
                    <a:pt x="189" y="66"/>
                  </a:cubicBezTo>
                  <a:cubicBezTo>
                    <a:pt x="390" y="35"/>
                    <a:pt x="390" y="35"/>
                    <a:pt x="390" y="35"/>
                  </a:cubicBezTo>
                  <a:cubicBezTo>
                    <a:pt x="390" y="0"/>
                    <a:pt x="390" y="0"/>
                    <a:pt x="390" y="0"/>
                  </a:cubicBezTo>
                  <a:cubicBezTo>
                    <a:pt x="0" y="0"/>
                    <a:pt x="0" y="0"/>
                    <a:pt x="0" y="0"/>
                  </a:cubicBezTo>
                  <a:lnTo>
                    <a:pt x="3" y="4"/>
                  </a:lnTo>
                  <a:close/>
                </a:path>
              </a:pathLst>
            </a:custGeom>
            <a:solidFill>
              <a:srgbClr val="6C83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 name="Freeform 13">
              <a:extLst>
                <a:ext uri="{FF2B5EF4-FFF2-40B4-BE49-F238E27FC236}">
                  <a16:creationId xmlns:a16="http://schemas.microsoft.com/office/drawing/2014/main" id="{DB05B0E7-0A4B-E14D-2373-84E3DDA7BE73}"/>
                </a:ext>
              </a:extLst>
            </p:cNvPr>
            <p:cNvSpPr>
              <a:spLocks/>
            </p:cNvSpPr>
            <p:nvPr/>
          </p:nvSpPr>
          <p:spPr bwMode="auto">
            <a:xfrm>
              <a:off x="2453" y="2201"/>
              <a:ext cx="489" cy="292"/>
            </a:xfrm>
            <a:custGeom>
              <a:avLst/>
              <a:gdLst>
                <a:gd name="T0" fmla="*/ 0 w 205"/>
                <a:gd name="T1" fmla="*/ 0 h 120"/>
                <a:gd name="T2" fmla="*/ 205 w 205"/>
                <a:gd name="T3" fmla="*/ 82 h 120"/>
                <a:gd name="T4" fmla="*/ 205 w 205"/>
                <a:gd name="T5" fmla="*/ 0 h 120"/>
                <a:gd name="T6" fmla="*/ 10 w 205"/>
                <a:gd name="T7" fmla="*/ 0 h 120"/>
                <a:gd name="T8" fmla="*/ 0 w 205"/>
                <a:gd name="T9" fmla="*/ 0 h 120"/>
              </a:gdLst>
              <a:ahLst/>
              <a:cxnLst>
                <a:cxn ang="0">
                  <a:pos x="T0" y="T1"/>
                </a:cxn>
                <a:cxn ang="0">
                  <a:pos x="T2" y="T3"/>
                </a:cxn>
                <a:cxn ang="0">
                  <a:pos x="T4" y="T5"/>
                </a:cxn>
                <a:cxn ang="0">
                  <a:pos x="T6" y="T7"/>
                </a:cxn>
                <a:cxn ang="0">
                  <a:pos x="T8" y="T9"/>
                </a:cxn>
              </a:cxnLst>
              <a:rect l="0" t="0" r="r" b="b"/>
              <a:pathLst>
                <a:path w="205" h="120">
                  <a:moveTo>
                    <a:pt x="0" y="0"/>
                  </a:moveTo>
                  <a:cubicBezTo>
                    <a:pt x="0" y="0"/>
                    <a:pt x="45" y="120"/>
                    <a:pt x="205" y="82"/>
                  </a:cubicBezTo>
                  <a:cubicBezTo>
                    <a:pt x="205" y="0"/>
                    <a:pt x="205" y="0"/>
                    <a:pt x="205" y="0"/>
                  </a:cubicBezTo>
                  <a:cubicBezTo>
                    <a:pt x="10" y="0"/>
                    <a:pt x="10" y="0"/>
                    <a:pt x="10" y="0"/>
                  </a:cubicBezTo>
                  <a:lnTo>
                    <a:pt x="0" y="0"/>
                  </a:lnTo>
                  <a:close/>
                </a:path>
              </a:pathLst>
            </a:custGeom>
            <a:solidFill>
              <a:schemeClr val="accent6">
                <a:alpha val="5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12483262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ottom backgrnd">
    <p:spTree>
      <p:nvGrpSpPr>
        <p:cNvPr id="1" name=""/>
        <p:cNvGrpSpPr/>
        <p:nvPr/>
      </p:nvGrpSpPr>
      <p:grpSpPr>
        <a:xfrm>
          <a:off x="0" y="0"/>
          <a:ext cx="0" cy="0"/>
          <a:chOff x="0" y="0"/>
          <a:chExt cx="0" cy="0"/>
        </a:xfrm>
      </p:grpSpPr>
      <p:sp>
        <p:nvSpPr>
          <p:cNvPr id="13" name="Picture Placeholder 34">
            <a:extLst>
              <a:ext uri="{FF2B5EF4-FFF2-40B4-BE49-F238E27FC236}">
                <a16:creationId xmlns:a16="http://schemas.microsoft.com/office/drawing/2014/main" id="{114B5F42-8724-5D45-EC0C-FA7DC99B9995}"/>
              </a:ext>
            </a:extLst>
          </p:cNvPr>
          <p:cNvSpPr>
            <a:spLocks noGrp="1"/>
          </p:cNvSpPr>
          <p:nvPr>
            <p:ph type="pic" sz="quarter" idx="14" hasCustomPrompt="1"/>
          </p:nvPr>
        </p:nvSpPr>
        <p:spPr bwMode="auto">
          <a:xfrm>
            <a:off x="0" y="2342319"/>
            <a:ext cx="9067584" cy="4515681"/>
          </a:xfrm>
          <a:custGeom>
            <a:avLst/>
            <a:gdLst>
              <a:gd name="connsiteX0" fmla="*/ 8995065 w 8996529"/>
              <a:gd name="connsiteY0" fmla="*/ 0 h 4515681"/>
              <a:gd name="connsiteX1" fmla="*/ 8996529 w 8996529"/>
              <a:gd name="connsiteY1" fmla="*/ 1344 h 4515681"/>
              <a:gd name="connsiteX2" fmla="*/ 8995065 w 8996529"/>
              <a:gd name="connsiteY2" fmla="*/ 40301 h 4515681"/>
              <a:gd name="connsiteX3" fmla="*/ 8995065 w 8996529"/>
              <a:gd name="connsiteY3" fmla="*/ 4469359 h 4515681"/>
              <a:gd name="connsiteX4" fmla="*/ 8996529 w 8996529"/>
              <a:gd name="connsiteY4" fmla="*/ 4511003 h 4515681"/>
              <a:gd name="connsiteX5" fmla="*/ 8992136 w 8996529"/>
              <a:gd name="connsiteY5" fmla="*/ 4512347 h 4515681"/>
              <a:gd name="connsiteX6" fmla="*/ 8942344 w 8996529"/>
              <a:gd name="connsiteY6" fmla="*/ 4512347 h 4515681"/>
              <a:gd name="connsiteX7" fmla="*/ 0 w 8996529"/>
              <a:gd name="connsiteY7" fmla="*/ 4515681 h 4515681"/>
              <a:gd name="connsiteX8" fmla="*/ 0 w 8996529"/>
              <a:gd name="connsiteY8" fmla="*/ 722909 h 4515681"/>
              <a:gd name="connsiteX9" fmla="*/ 173105 w 8996529"/>
              <a:gd name="connsiteY9" fmla="*/ 707951 h 4515681"/>
              <a:gd name="connsiteX10" fmla="*/ 372273 w 8996529"/>
              <a:gd name="connsiteY10" fmla="*/ 693174 h 4515681"/>
              <a:gd name="connsiteX11" fmla="*/ 561189 w 8996529"/>
              <a:gd name="connsiteY11" fmla="*/ 675710 h 4515681"/>
              <a:gd name="connsiteX12" fmla="*/ 843832 w 8996529"/>
              <a:gd name="connsiteY12" fmla="*/ 654216 h 4515681"/>
              <a:gd name="connsiteX13" fmla="*/ 937558 w 8996529"/>
              <a:gd name="connsiteY13" fmla="*/ 647499 h 4515681"/>
              <a:gd name="connsiteX14" fmla="*/ 1139654 w 8996529"/>
              <a:gd name="connsiteY14" fmla="*/ 630036 h 4515681"/>
              <a:gd name="connsiteX15" fmla="*/ 1335893 w 8996529"/>
              <a:gd name="connsiteY15" fmla="*/ 615259 h 4515681"/>
              <a:gd name="connsiteX16" fmla="*/ 1535061 w 8996529"/>
              <a:gd name="connsiteY16" fmla="*/ 597795 h 4515681"/>
              <a:gd name="connsiteX17" fmla="*/ 1737158 w 8996529"/>
              <a:gd name="connsiteY17" fmla="*/ 583019 h 4515681"/>
              <a:gd name="connsiteX18" fmla="*/ 2019800 w 8996529"/>
              <a:gd name="connsiteY18" fmla="*/ 558838 h 4515681"/>
              <a:gd name="connsiteX19" fmla="*/ 2302443 w 8996529"/>
              <a:gd name="connsiteY19" fmla="*/ 537344 h 4515681"/>
              <a:gd name="connsiteX20" fmla="*/ 2393240 w 8996529"/>
              <a:gd name="connsiteY20" fmla="*/ 530627 h 4515681"/>
              <a:gd name="connsiteX21" fmla="*/ 2592408 w 8996529"/>
              <a:gd name="connsiteY21" fmla="*/ 513163 h 4515681"/>
              <a:gd name="connsiteX22" fmla="*/ 2788646 w 8996529"/>
              <a:gd name="connsiteY22" fmla="*/ 498386 h 4515681"/>
              <a:gd name="connsiteX23" fmla="*/ 2990743 w 8996529"/>
              <a:gd name="connsiteY23" fmla="*/ 480923 h 4515681"/>
              <a:gd name="connsiteX24" fmla="*/ 3189911 w 8996529"/>
              <a:gd name="connsiteY24" fmla="*/ 466146 h 4515681"/>
              <a:gd name="connsiteX25" fmla="*/ 3290959 w 8996529"/>
              <a:gd name="connsiteY25" fmla="*/ 458086 h 4515681"/>
              <a:gd name="connsiteX26" fmla="*/ 3485734 w 8996529"/>
              <a:gd name="connsiteY26" fmla="*/ 441965 h 4515681"/>
              <a:gd name="connsiteX27" fmla="*/ 3677579 w 8996529"/>
              <a:gd name="connsiteY27" fmla="*/ 427188 h 4515681"/>
              <a:gd name="connsiteX28" fmla="*/ 3886998 w 8996529"/>
              <a:gd name="connsiteY28" fmla="*/ 409725 h 4515681"/>
              <a:gd name="connsiteX29" fmla="*/ 4083237 w 8996529"/>
              <a:gd name="connsiteY29" fmla="*/ 394948 h 4515681"/>
              <a:gd name="connsiteX30" fmla="*/ 4292656 w 8996529"/>
              <a:gd name="connsiteY30" fmla="*/ 377484 h 4515681"/>
              <a:gd name="connsiteX31" fmla="*/ 4488895 w 8996529"/>
              <a:gd name="connsiteY31" fmla="*/ 362707 h 4515681"/>
              <a:gd name="connsiteX32" fmla="*/ 4764215 w 8996529"/>
              <a:gd name="connsiteY32" fmla="*/ 338526 h 4515681"/>
              <a:gd name="connsiteX33" fmla="*/ 5046857 w 8996529"/>
              <a:gd name="connsiteY33" fmla="*/ 318376 h 4515681"/>
              <a:gd name="connsiteX34" fmla="*/ 5322177 w 8996529"/>
              <a:gd name="connsiteY34" fmla="*/ 294196 h 4515681"/>
              <a:gd name="connsiteX35" fmla="*/ 5604820 w 8996529"/>
              <a:gd name="connsiteY35" fmla="*/ 272702 h 4515681"/>
              <a:gd name="connsiteX36" fmla="*/ 5702940 w 8996529"/>
              <a:gd name="connsiteY36" fmla="*/ 265985 h 4515681"/>
              <a:gd name="connsiteX37" fmla="*/ 5902107 w 8996529"/>
              <a:gd name="connsiteY37" fmla="*/ 248522 h 4515681"/>
              <a:gd name="connsiteX38" fmla="*/ 6104204 w 8996529"/>
              <a:gd name="connsiteY38" fmla="*/ 233745 h 4515681"/>
              <a:gd name="connsiteX39" fmla="*/ 6379524 w 8996529"/>
              <a:gd name="connsiteY39" fmla="*/ 209564 h 4515681"/>
              <a:gd name="connsiteX40" fmla="*/ 6578691 w 8996529"/>
              <a:gd name="connsiteY40" fmla="*/ 194787 h 4515681"/>
              <a:gd name="connsiteX41" fmla="*/ 6854011 w 8996529"/>
              <a:gd name="connsiteY41" fmla="*/ 171950 h 4515681"/>
              <a:gd name="connsiteX42" fmla="*/ 7105900 w 8996529"/>
              <a:gd name="connsiteY42" fmla="*/ 151800 h 4515681"/>
              <a:gd name="connsiteX43" fmla="*/ 7217200 w 8996529"/>
              <a:gd name="connsiteY43" fmla="*/ 143739 h 4515681"/>
              <a:gd name="connsiteX44" fmla="*/ 7315319 w 8996529"/>
              <a:gd name="connsiteY44" fmla="*/ 137023 h 4515681"/>
              <a:gd name="connsiteX45" fmla="*/ 7504237 w 8996529"/>
              <a:gd name="connsiteY45" fmla="*/ 119559 h 4515681"/>
              <a:gd name="connsiteX46" fmla="*/ 7751731 w 8996529"/>
              <a:gd name="connsiteY46" fmla="*/ 100752 h 4515681"/>
              <a:gd name="connsiteX47" fmla="*/ 7842528 w 8996529"/>
              <a:gd name="connsiteY47" fmla="*/ 92691 h 4515681"/>
              <a:gd name="connsiteX48" fmla="*/ 7961150 w 8996529"/>
              <a:gd name="connsiteY48" fmla="*/ 84632 h 4515681"/>
              <a:gd name="connsiteX49" fmla="*/ 8155924 w 8996529"/>
              <a:gd name="connsiteY49" fmla="*/ 67168 h 4515681"/>
              <a:gd name="connsiteX50" fmla="*/ 8355092 w 8996529"/>
              <a:gd name="connsiteY50" fmla="*/ 52391 h 4515681"/>
              <a:gd name="connsiteX51" fmla="*/ 8453211 w 8996529"/>
              <a:gd name="connsiteY51" fmla="*/ 45674 h 4515681"/>
              <a:gd name="connsiteX52" fmla="*/ 8571833 w 8996529"/>
              <a:gd name="connsiteY52" fmla="*/ 34927 h 4515681"/>
              <a:gd name="connsiteX53" fmla="*/ 8771001 w 8996529"/>
              <a:gd name="connsiteY53" fmla="*/ 20150 h 4515681"/>
              <a:gd name="connsiteX54" fmla="*/ 8993600 w 8996529"/>
              <a:gd name="connsiteY54" fmla="*/ 1344 h 4515681"/>
              <a:gd name="connsiteX55" fmla="*/ 8995065 w 8996529"/>
              <a:gd name="connsiteY55" fmla="*/ 0 h 4515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996529" h="4515681">
                <a:moveTo>
                  <a:pt x="8995065" y="0"/>
                </a:moveTo>
                <a:lnTo>
                  <a:pt x="8996529" y="1344"/>
                </a:lnTo>
                <a:cubicBezTo>
                  <a:pt x="8996529" y="14777"/>
                  <a:pt x="8995065" y="26867"/>
                  <a:pt x="8995065" y="40301"/>
                </a:cubicBezTo>
                <a:cubicBezTo>
                  <a:pt x="8995065" y="1516653"/>
                  <a:pt x="8995065" y="2993007"/>
                  <a:pt x="8995065" y="4469359"/>
                </a:cubicBezTo>
                <a:cubicBezTo>
                  <a:pt x="8995065" y="4482793"/>
                  <a:pt x="8996529" y="4497570"/>
                  <a:pt x="8996529" y="4511003"/>
                </a:cubicBezTo>
                <a:cubicBezTo>
                  <a:pt x="8995065" y="4511003"/>
                  <a:pt x="8993600" y="4512347"/>
                  <a:pt x="8992136" y="4512347"/>
                </a:cubicBezTo>
                <a:cubicBezTo>
                  <a:pt x="8976027" y="4512347"/>
                  <a:pt x="8959917" y="4512347"/>
                  <a:pt x="8942344" y="4512347"/>
                </a:cubicBezTo>
                <a:lnTo>
                  <a:pt x="0" y="4515681"/>
                </a:lnTo>
                <a:lnTo>
                  <a:pt x="0" y="722909"/>
                </a:lnTo>
                <a:lnTo>
                  <a:pt x="173105" y="707951"/>
                </a:lnTo>
                <a:cubicBezTo>
                  <a:pt x="239006" y="702577"/>
                  <a:pt x="306372" y="698547"/>
                  <a:pt x="372273" y="693174"/>
                </a:cubicBezTo>
                <a:cubicBezTo>
                  <a:pt x="435245" y="687800"/>
                  <a:pt x="498217" y="681084"/>
                  <a:pt x="561189" y="675710"/>
                </a:cubicBezTo>
                <a:cubicBezTo>
                  <a:pt x="654915" y="667650"/>
                  <a:pt x="750106" y="663620"/>
                  <a:pt x="843832" y="654216"/>
                </a:cubicBezTo>
                <a:cubicBezTo>
                  <a:pt x="874586" y="651530"/>
                  <a:pt x="906804" y="650186"/>
                  <a:pt x="937558" y="647499"/>
                </a:cubicBezTo>
                <a:cubicBezTo>
                  <a:pt x="1004923" y="642126"/>
                  <a:pt x="1072289" y="635409"/>
                  <a:pt x="1139654" y="630036"/>
                </a:cubicBezTo>
                <a:cubicBezTo>
                  <a:pt x="1204091" y="624662"/>
                  <a:pt x="1269992" y="620633"/>
                  <a:pt x="1335893" y="615259"/>
                </a:cubicBezTo>
                <a:cubicBezTo>
                  <a:pt x="1401794" y="609885"/>
                  <a:pt x="1467695" y="603169"/>
                  <a:pt x="1535061" y="597795"/>
                </a:cubicBezTo>
                <a:cubicBezTo>
                  <a:pt x="1602427" y="592422"/>
                  <a:pt x="1669792" y="589735"/>
                  <a:pt x="1737158" y="583019"/>
                </a:cubicBezTo>
                <a:cubicBezTo>
                  <a:pt x="1830884" y="574958"/>
                  <a:pt x="1926074" y="565555"/>
                  <a:pt x="2019800" y="558838"/>
                </a:cubicBezTo>
                <a:cubicBezTo>
                  <a:pt x="2113526" y="550777"/>
                  <a:pt x="2208717" y="546748"/>
                  <a:pt x="2302443" y="537344"/>
                </a:cubicBezTo>
                <a:cubicBezTo>
                  <a:pt x="2333197" y="534658"/>
                  <a:pt x="2362486" y="533314"/>
                  <a:pt x="2393240" y="530627"/>
                </a:cubicBezTo>
                <a:cubicBezTo>
                  <a:pt x="2459141" y="525253"/>
                  <a:pt x="2525042" y="518537"/>
                  <a:pt x="2592408" y="513163"/>
                </a:cubicBezTo>
                <a:cubicBezTo>
                  <a:pt x="2656844" y="507790"/>
                  <a:pt x="2722745" y="503760"/>
                  <a:pt x="2788646" y="498386"/>
                </a:cubicBezTo>
                <a:cubicBezTo>
                  <a:pt x="2856012" y="493013"/>
                  <a:pt x="2923378" y="486296"/>
                  <a:pt x="2990743" y="480923"/>
                </a:cubicBezTo>
                <a:cubicBezTo>
                  <a:pt x="3056644" y="475549"/>
                  <a:pt x="3124010" y="472863"/>
                  <a:pt x="3189911" y="466146"/>
                </a:cubicBezTo>
                <a:cubicBezTo>
                  <a:pt x="3223594" y="462115"/>
                  <a:pt x="3257276" y="462115"/>
                  <a:pt x="3290959" y="458086"/>
                </a:cubicBezTo>
                <a:cubicBezTo>
                  <a:pt x="3355396" y="451369"/>
                  <a:pt x="3421297" y="445996"/>
                  <a:pt x="3485734" y="441965"/>
                </a:cubicBezTo>
                <a:cubicBezTo>
                  <a:pt x="3550170" y="436592"/>
                  <a:pt x="3613142" y="432562"/>
                  <a:pt x="3677579" y="427188"/>
                </a:cubicBezTo>
                <a:cubicBezTo>
                  <a:pt x="3747873" y="421815"/>
                  <a:pt x="3816703" y="415098"/>
                  <a:pt x="3886998" y="409725"/>
                </a:cubicBezTo>
                <a:cubicBezTo>
                  <a:pt x="3951435" y="404351"/>
                  <a:pt x="4017336" y="400321"/>
                  <a:pt x="4083237" y="394948"/>
                </a:cubicBezTo>
                <a:cubicBezTo>
                  <a:pt x="4153531" y="389574"/>
                  <a:pt x="4222361" y="382858"/>
                  <a:pt x="4292656" y="377484"/>
                </a:cubicBezTo>
                <a:cubicBezTo>
                  <a:pt x="4357092" y="372111"/>
                  <a:pt x="4422994" y="368081"/>
                  <a:pt x="4488895" y="362707"/>
                </a:cubicBezTo>
                <a:cubicBezTo>
                  <a:pt x="4581156" y="354647"/>
                  <a:pt x="4671953" y="346587"/>
                  <a:pt x="4764215" y="338526"/>
                </a:cubicBezTo>
                <a:cubicBezTo>
                  <a:pt x="4857941" y="330466"/>
                  <a:pt x="4953131" y="325093"/>
                  <a:pt x="5046857" y="318376"/>
                </a:cubicBezTo>
                <a:cubicBezTo>
                  <a:pt x="5139119" y="311660"/>
                  <a:pt x="5229916" y="300912"/>
                  <a:pt x="5322177" y="294196"/>
                </a:cubicBezTo>
                <a:cubicBezTo>
                  <a:pt x="5415903" y="286136"/>
                  <a:pt x="5511094" y="282106"/>
                  <a:pt x="5604820" y="272702"/>
                </a:cubicBezTo>
                <a:cubicBezTo>
                  <a:pt x="5637039" y="270015"/>
                  <a:pt x="5670721" y="268672"/>
                  <a:pt x="5702940" y="265985"/>
                </a:cubicBezTo>
                <a:cubicBezTo>
                  <a:pt x="5768841" y="260612"/>
                  <a:pt x="5834743" y="253895"/>
                  <a:pt x="5902107" y="248522"/>
                </a:cubicBezTo>
                <a:cubicBezTo>
                  <a:pt x="5969473" y="243148"/>
                  <a:pt x="6036838" y="239118"/>
                  <a:pt x="6104204" y="233745"/>
                </a:cubicBezTo>
                <a:cubicBezTo>
                  <a:pt x="6196465" y="225685"/>
                  <a:pt x="6287262" y="217624"/>
                  <a:pt x="6379524" y="209564"/>
                </a:cubicBezTo>
                <a:cubicBezTo>
                  <a:pt x="6445425" y="204190"/>
                  <a:pt x="6512790" y="201504"/>
                  <a:pt x="6578691" y="194787"/>
                </a:cubicBezTo>
                <a:cubicBezTo>
                  <a:pt x="6670953" y="185384"/>
                  <a:pt x="6761750" y="180010"/>
                  <a:pt x="6854011" y="171950"/>
                </a:cubicBezTo>
                <a:cubicBezTo>
                  <a:pt x="6937486" y="163890"/>
                  <a:pt x="7020962" y="158516"/>
                  <a:pt x="7105900" y="151800"/>
                </a:cubicBezTo>
                <a:cubicBezTo>
                  <a:pt x="7142512" y="149113"/>
                  <a:pt x="7180588" y="145083"/>
                  <a:pt x="7217200" y="143739"/>
                </a:cubicBezTo>
                <a:cubicBezTo>
                  <a:pt x="7249418" y="142396"/>
                  <a:pt x="7283101" y="139710"/>
                  <a:pt x="7315319" y="137023"/>
                </a:cubicBezTo>
                <a:cubicBezTo>
                  <a:pt x="7378291" y="131649"/>
                  <a:pt x="7441263" y="124933"/>
                  <a:pt x="7504237" y="119559"/>
                </a:cubicBezTo>
                <a:cubicBezTo>
                  <a:pt x="7586246" y="114186"/>
                  <a:pt x="7669720" y="107469"/>
                  <a:pt x="7751731" y="100752"/>
                </a:cubicBezTo>
                <a:cubicBezTo>
                  <a:pt x="7782486" y="98065"/>
                  <a:pt x="7811774" y="92691"/>
                  <a:pt x="7842528" y="92691"/>
                </a:cubicBezTo>
                <a:cubicBezTo>
                  <a:pt x="7882068" y="92691"/>
                  <a:pt x="7921609" y="85975"/>
                  <a:pt x="7961150" y="84632"/>
                </a:cubicBezTo>
                <a:cubicBezTo>
                  <a:pt x="8027051" y="80601"/>
                  <a:pt x="8091487" y="72541"/>
                  <a:pt x="8155924" y="67168"/>
                </a:cubicBezTo>
                <a:cubicBezTo>
                  <a:pt x="8221825" y="61795"/>
                  <a:pt x="8289191" y="59108"/>
                  <a:pt x="8355092" y="52391"/>
                </a:cubicBezTo>
                <a:cubicBezTo>
                  <a:pt x="8387310" y="48361"/>
                  <a:pt x="8420993" y="48361"/>
                  <a:pt x="8453211" y="45674"/>
                </a:cubicBezTo>
                <a:cubicBezTo>
                  <a:pt x="8492752" y="41644"/>
                  <a:pt x="8532293" y="37614"/>
                  <a:pt x="8571833" y="34927"/>
                </a:cubicBezTo>
                <a:cubicBezTo>
                  <a:pt x="8637734" y="29554"/>
                  <a:pt x="8705100" y="25524"/>
                  <a:pt x="8771001" y="20150"/>
                </a:cubicBezTo>
                <a:cubicBezTo>
                  <a:pt x="8845689" y="14777"/>
                  <a:pt x="8920377" y="8060"/>
                  <a:pt x="8993600" y="1344"/>
                </a:cubicBezTo>
                <a:cubicBezTo>
                  <a:pt x="8993600" y="1344"/>
                  <a:pt x="8995065" y="0"/>
                  <a:pt x="8995065" y="0"/>
                </a:cubicBezTo>
                <a:close/>
              </a:path>
            </a:pathLst>
          </a:custGeom>
          <a:noFill/>
          <a:ln>
            <a:noFill/>
          </a:ln>
        </p:spPr>
        <p:txBody>
          <a:bodyPr wrap="square" anchor="ctr">
            <a:noAutofit/>
          </a:bodyPr>
          <a:lstStyle>
            <a:lvl1pPr marL="0" indent="0" algn="ctr">
              <a:buNone/>
              <a:defRPr/>
            </a:lvl1pPr>
          </a:lstStyle>
          <a:p>
            <a:r>
              <a:rPr lang="en-AU"/>
              <a:t>Insert picture and send to back</a:t>
            </a:r>
          </a:p>
        </p:txBody>
      </p:sp>
      <p:sp>
        <p:nvSpPr>
          <p:cNvPr id="3" name="Text Placeholder 40">
            <a:extLst>
              <a:ext uri="{FF2B5EF4-FFF2-40B4-BE49-F238E27FC236}">
                <a16:creationId xmlns:a16="http://schemas.microsoft.com/office/drawing/2014/main" id="{BDFFA442-8CF9-9860-EAF1-38E88A800CBF}"/>
              </a:ext>
            </a:extLst>
          </p:cNvPr>
          <p:cNvSpPr txBox="1">
            <a:spLocks/>
          </p:cNvSpPr>
          <p:nvPr userDrawn="1"/>
        </p:nvSpPr>
        <p:spPr bwMode="auto">
          <a:xfrm>
            <a:off x="0" y="2342319"/>
            <a:ext cx="9067584" cy="4515681"/>
          </a:xfrm>
          <a:custGeom>
            <a:avLst/>
            <a:gdLst>
              <a:gd name="connsiteX0" fmla="*/ 8995064 w 8996528"/>
              <a:gd name="connsiteY0" fmla="*/ 0 h 4515681"/>
              <a:gd name="connsiteX1" fmla="*/ 8996528 w 8996528"/>
              <a:gd name="connsiteY1" fmla="*/ 1344 h 4515681"/>
              <a:gd name="connsiteX2" fmla="*/ 8995064 w 8996528"/>
              <a:gd name="connsiteY2" fmla="*/ 40301 h 4515681"/>
              <a:gd name="connsiteX3" fmla="*/ 8995064 w 8996528"/>
              <a:gd name="connsiteY3" fmla="*/ 4469359 h 4515681"/>
              <a:gd name="connsiteX4" fmla="*/ 8996528 w 8996528"/>
              <a:gd name="connsiteY4" fmla="*/ 4511003 h 4515681"/>
              <a:gd name="connsiteX5" fmla="*/ 8992136 w 8996528"/>
              <a:gd name="connsiteY5" fmla="*/ 4512347 h 4515681"/>
              <a:gd name="connsiteX6" fmla="*/ 8942344 w 8996528"/>
              <a:gd name="connsiteY6" fmla="*/ 4512347 h 4515681"/>
              <a:gd name="connsiteX7" fmla="*/ 0 w 8996528"/>
              <a:gd name="connsiteY7" fmla="*/ 4515681 h 4515681"/>
              <a:gd name="connsiteX8" fmla="*/ 0 w 8996528"/>
              <a:gd name="connsiteY8" fmla="*/ 722909 h 4515681"/>
              <a:gd name="connsiteX9" fmla="*/ 173105 w 8996528"/>
              <a:gd name="connsiteY9" fmla="*/ 707951 h 4515681"/>
              <a:gd name="connsiteX10" fmla="*/ 372273 w 8996528"/>
              <a:gd name="connsiteY10" fmla="*/ 693174 h 4515681"/>
              <a:gd name="connsiteX11" fmla="*/ 561189 w 8996528"/>
              <a:gd name="connsiteY11" fmla="*/ 675710 h 4515681"/>
              <a:gd name="connsiteX12" fmla="*/ 843832 w 8996528"/>
              <a:gd name="connsiteY12" fmla="*/ 654216 h 4515681"/>
              <a:gd name="connsiteX13" fmla="*/ 937558 w 8996528"/>
              <a:gd name="connsiteY13" fmla="*/ 647499 h 4515681"/>
              <a:gd name="connsiteX14" fmla="*/ 1139654 w 8996528"/>
              <a:gd name="connsiteY14" fmla="*/ 630036 h 4515681"/>
              <a:gd name="connsiteX15" fmla="*/ 1335893 w 8996528"/>
              <a:gd name="connsiteY15" fmla="*/ 615259 h 4515681"/>
              <a:gd name="connsiteX16" fmla="*/ 1535061 w 8996528"/>
              <a:gd name="connsiteY16" fmla="*/ 597795 h 4515681"/>
              <a:gd name="connsiteX17" fmla="*/ 1737158 w 8996528"/>
              <a:gd name="connsiteY17" fmla="*/ 583019 h 4515681"/>
              <a:gd name="connsiteX18" fmla="*/ 2019800 w 8996528"/>
              <a:gd name="connsiteY18" fmla="*/ 558838 h 4515681"/>
              <a:gd name="connsiteX19" fmla="*/ 2302443 w 8996528"/>
              <a:gd name="connsiteY19" fmla="*/ 537344 h 4515681"/>
              <a:gd name="connsiteX20" fmla="*/ 2393240 w 8996528"/>
              <a:gd name="connsiteY20" fmla="*/ 530627 h 4515681"/>
              <a:gd name="connsiteX21" fmla="*/ 2592408 w 8996528"/>
              <a:gd name="connsiteY21" fmla="*/ 513163 h 4515681"/>
              <a:gd name="connsiteX22" fmla="*/ 2788646 w 8996528"/>
              <a:gd name="connsiteY22" fmla="*/ 498386 h 4515681"/>
              <a:gd name="connsiteX23" fmla="*/ 2990743 w 8996528"/>
              <a:gd name="connsiteY23" fmla="*/ 480923 h 4515681"/>
              <a:gd name="connsiteX24" fmla="*/ 3189911 w 8996528"/>
              <a:gd name="connsiteY24" fmla="*/ 466146 h 4515681"/>
              <a:gd name="connsiteX25" fmla="*/ 3290959 w 8996528"/>
              <a:gd name="connsiteY25" fmla="*/ 458086 h 4515681"/>
              <a:gd name="connsiteX26" fmla="*/ 3485734 w 8996528"/>
              <a:gd name="connsiteY26" fmla="*/ 441965 h 4515681"/>
              <a:gd name="connsiteX27" fmla="*/ 3677579 w 8996528"/>
              <a:gd name="connsiteY27" fmla="*/ 427188 h 4515681"/>
              <a:gd name="connsiteX28" fmla="*/ 3886998 w 8996528"/>
              <a:gd name="connsiteY28" fmla="*/ 409725 h 4515681"/>
              <a:gd name="connsiteX29" fmla="*/ 4083237 w 8996528"/>
              <a:gd name="connsiteY29" fmla="*/ 394948 h 4515681"/>
              <a:gd name="connsiteX30" fmla="*/ 4292656 w 8996528"/>
              <a:gd name="connsiteY30" fmla="*/ 377484 h 4515681"/>
              <a:gd name="connsiteX31" fmla="*/ 4488895 w 8996528"/>
              <a:gd name="connsiteY31" fmla="*/ 362707 h 4515681"/>
              <a:gd name="connsiteX32" fmla="*/ 4764215 w 8996528"/>
              <a:gd name="connsiteY32" fmla="*/ 338526 h 4515681"/>
              <a:gd name="connsiteX33" fmla="*/ 5046857 w 8996528"/>
              <a:gd name="connsiteY33" fmla="*/ 318376 h 4515681"/>
              <a:gd name="connsiteX34" fmla="*/ 5322177 w 8996528"/>
              <a:gd name="connsiteY34" fmla="*/ 294196 h 4515681"/>
              <a:gd name="connsiteX35" fmla="*/ 5604820 w 8996528"/>
              <a:gd name="connsiteY35" fmla="*/ 272702 h 4515681"/>
              <a:gd name="connsiteX36" fmla="*/ 5702940 w 8996528"/>
              <a:gd name="connsiteY36" fmla="*/ 265985 h 4515681"/>
              <a:gd name="connsiteX37" fmla="*/ 5902107 w 8996528"/>
              <a:gd name="connsiteY37" fmla="*/ 248522 h 4515681"/>
              <a:gd name="connsiteX38" fmla="*/ 6104204 w 8996528"/>
              <a:gd name="connsiteY38" fmla="*/ 233745 h 4515681"/>
              <a:gd name="connsiteX39" fmla="*/ 6379524 w 8996528"/>
              <a:gd name="connsiteY39" fmla="*/ 209564 h 4515681"/>
              <a:gd name="connsiteX40" fmla="*/ 6578691 w 8996528"/>
              <a:gd name="connsiteY40" fmla="*/ 194787 h 4515681"/>
              <a:gd name="connsiteX41" fmla="*/ 6854011 w 8996528"/>
              <a:gd name="connsiteY41" fmla="*/ 171950 h 4515681"/>
              <a:gd name="connsiteX42" fmla="*/ 7105900 w 8996528"/>
              <a:gd name="connsiteY42" fmla="*/ 151800 h 4515681"/>
              <a:gd name="connsiteX43" fmla="*/ 7217200 w 8996528"/>
              <a:gd name="connsiteY43" fmla="*/ 143739 h 4515681"/>
              <a:gd name="connsiteX44" fmla="*/ 7315320 w 8996528"/>
              <a:gd name="connsiteY44" fmla="*/ 137023 h 4515681"/>
              <a:gd name="connsiteX45" fmla="*/ 7504236 w 8996528"/>
              <a:gd name="connsiteY45" fmla="*/ 119559 h 4515681"/>
              <a:gd name="connsiteX46" fmla="*/ 7751732 w 8996528"/>
              <a:gd name="connsiteY46" fmla="*/ 100752 h 4515681"/>
              <a:gd name="connsiteX47" fmla="*/ 7842528 w 8996528"/>
              <a:gd name="connsiteY47" fmla="*/ 92691 h 4515681"/>
              <a:gd name="connsiteX48" fmla="*/ 7961150 w 8996528"/>
              <a:gd name="connsiteY48" fmla="*/ 84632 h 4515681"/>
              <a:gd name="connsiteX49" fmla="*/ 8155924 w 8996528"/>
              <a:gd name="connsiteY49" fmla="*/ 67168 h 4515681"/>
              <a:gd name="connsiteX50" fmla="*/ 8355092 w 8996528"/>
              <a:gd name="connsiteY50" fmla="*/ 52391 h 4515681"/>
              <a:gd name="connsiteX51" fmla="*/ 8453212 w 8996528"/>
              <a:gd name="connsiteY51" fmla="*/ 45674 h 4515681"/>
              <a:gd name="connsiteX52" fmla="*/ 8571832 w 8996528"/>
              <a:gd name="connsiteY52" fmla="*/ 34927 h 4515681"/>
              <a:gd name="connsiteX53" fmla="*/ 8771000 w 8996528"/>
              <a:gd name="connsiteY53" fmla="*/ 20150 h 4515681"/>
              <a:gd name="connsiteX54" fmla="*/ 8993600 w 8996528"/>
              <a:gd name="connsiteY54" fmla="*/ 1344 h 4515681"/>
              <a:gd name="connsiteX55" fmla="*/ 8995064 w 8996528"/>
              <a:gd name="connsiteY55" fmla="*/ 0 h 4515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996528" h="4515681">
                <a:moveTo>
                  <a:pt x="8995064" y="0"/>
                </a:moveTo>
                <a:lnTo>
                  <a:pt x="8996528" y="1344"/>
                </a:lnTo>
                <a:cubicBezTo>
                  <a:pt x="8996528" y="14777"/>
                  <a:pt x="8995064" y="26867"/>
                  <a:pt x="8995064" y="40301"/>
                </a:cubicBezTo>
                <a:cubicBezTo>
                  <a:pt x="8995064" y="1516653"/>
                  <a:pt x="8995064" y="2993007"/>
                  <a:pt x="8995064" y="4469359"/>
                </a:cubicBezTo>
                <a:cubicBezTo>
                  <a:pt x="8995064" y="4482793"/>
                  <a:pt x="8996528" y="4497570"/>
                  <a:pt x="8996528" y="4511003"/>
                </a:cubicBezTo>
                <a:cubicBezTo>
                  <a:pt x="8995064" y="4511003"/>
                  <a:pt x="8993600" y="4512347"/>
                  <a:pt x="8992136" y="4512347"/>
                </a:cubicBezTo>
                <a:cubicBezTo>
                  <a:pt x="8976028" y="4512347"/>
                  <a:pt x="8959916" y="4512347"/>
                  <a:pt x="8942344" y="4512347"/>
                </a:cubicBezTo>
                <a:lnTo>
                  <a:pt x="0" y="4515681"/>
                </a:lnTo>
                <a:lnTo>
                  <a:pt x="0" y="722909"/>
                </a:lnTo>
                <a:lnTo>
                  <a:pt x="173105" y="707951"/>
                </a:lnTo>
                <a:cubicBezTo>
                  <a:pt x="239006" y="702577"/>
                  <a:pt x="306372" y="698547"/>
                  <a:pt x="372273" y="693174"/>
                </a:cubicBezTo>
                <a:cubicBezTo>
                  <a:pt x="435245" y="687800"/>
                  <a:pt x="498217" y="681084"/>
                  <a:pt x="561189" y="675710"/>
                </a:cubicBezTo>
                <a:cubicBezTo>
                  <a:pt x="654915" y="667650"/>
                  <a:pt x="750106" y="663620"/>
                  <a:pt x="843832" y="654216"/>
                </a:cubicBezTo>
                <a:cubicBezTo>
                  <a:pt x="874586" y="651530"/>
                  <a:pt x="906804" y="650186"/>
                  <a:pt x="937558" y="647499"/>
                </a:cubicBezTo>
                <a:cubicBezTo>
                  <a:pt x="1004923" y="642126"/>
                  <a:pt x="1072289" y="635409"/>
                  <a:pt x="1139654" y="630036"/>
                </a:cubicBezTo>
                <a:cubicBezTo>
                  <a:pt x="1204091" y="624662"/>
                  <a:pt x="1269992" y="620633"/>
                  <a:pt x="1335893" y="615259"/>
                </a:cubicBezTo>
                <a:cubicBezTo>
                  <a:pt x="1401794" y="609885"/>
                  <a:pt x="1467695" y="603169"/>
                  <a:pt x="1535061" y="597795"/>
                </a:cubicBezTo>
                <a:cubicBezTo>
                  <a:pt x="1602427" y="592422"/>
                  <a:pt x="1669792" y="589735"/>
                  <a:pt x="1737158" y="583019"/>
                </a:cubicBezTo>
                <a:cubicBezTo>
                  <a:pt x="1830884" y="574958"/>
                  <a:pt x="1926074" y="565555"/>
                  <a:pt x="2019800" y="558838"/>
                </a:cubicBezTo>
                <a:cubicBezTo>
                  <a:pt x="2113526" y="550777"/>
                  <a:pt x="2208717" y="546748"/>
                  <a:pt x="2302443" y="537344"/>
                </a:cubicBezTo>
                <a:cubicBezTo>
                  <a:pt x="2333197" y="534658"/>
                  <a:pt x="2362486" y="533314"/>
                  <a:pt x="2393240" y="530627"/>
                </a:cubicBezTo>
                <a:cubicBezTo>
                  <a:pt x="2459141" y="525253"/>
                  <a:pt x="2525042" y="518537"/>
                  <a:pt x="2592408" y="513163"/>
                </a:cubicBezTo>
                <a:cubicBezTo>
                  <a:pt x="2656844" y="507790"/>
                  <a:pt x="2722745" y="503760"/>
                  <a:pt x="2788646" y="498386"/>
                </a:cubicBezTo>
                <a:cubicBezTo>
                  <a:pt x="2856012" y="493013"/>
                  <a:pt x="2923378" y="486296"/>
                  <a:pt x="2990743" y="480923"/>
                </a:cubicBezTo>
                <a:cubicBezTo>
                  <a:pt x="3056644" y="475549"/>
                  <a:pt x="3124010" y="472863"/>
                  <a:pt x="3189911" y="466146"/>
                </a:cubicBezTo>
                <a:cubicBezTo>
                  <a:pt x="3223594" y="462115"/>
                  <a:pt x="3257276" y="462115"/>
                  <a:pt x="3290959" y="458086"/>
                </a:cubicBezTo>
                <a:cubicBezTo>
                  <a:pt x="3355396" y="451369"/>
                  <a:pt x="3421297" y="445996"/>
                  <a:pt x="3485734" y="441965"/>
                </a:cubicBezTo>
                <a:cubicBezTo>
                  <a:pt x="3550170" y="436592"/>
                  <a:pt x="3613142" y="432562"/>
                  <a:pt x="3677579" y="427188"/>
                </a:cubicBezTo>
                <a:cubicBezTo>
                  <a:pt x="3747873" y="421815"/>
                  <a:pt x="3816703" y="415098"/>
                  <a:pt x="3886998" y="409725"/>
                </a:cubicBezTo>
                <a:cubicBezTo>
                  <a:pt x="3951435" y="404351"/>
                  <a:pt x="4017336" y="400321"/>
                  <a:pt x="4083237" y="394948"/>
                </a:cubicBezTo>
                <a:cubicBezTo>
                  <a:pt x="4153531" y="389574"/>
                  <a:pt x="4222361" y="382858"/>
                  <a:pt x="4292656" y="377484"/>
                </a:cubicBezTo>
                <a:cubicBezTo>
                  <a:pt x="4357092" y="372111"/>
                  <a:pt x="4422994" y="368081"/>
                  <a:pt x="4488895" y="362707"/>
                </a:cubicBezTo>
                <a:cubicBezTo>
                  <a:pt x="4581156" y="354647"/>
                  <a:pt x="4671953" y="346587"/>
                  <a:pt x="4764215" y="338526"/>
                </a:cubicBezTo>
                <a:cubicBezTo>
                  <a:pt x="4857941" y="330466"/>
                  <a:pt x="4953131" y="325093"/>
                  <a:pt x="5046857" y="318376"/>
                </a:cubicBezTo>
                <a:cubicBezTo>
                  <a:pt x="5139119" y="311660"/>
                  <a:pt x="5229916" y="300912"/>
                  <a:pt x="5322177" y="294196"/>
                </a:cubicBezTo>
                <a:cubicBezTo>
                  <a:pt x="5415903" y="286136"/>
                  <a:pt x="5511094" y="282106"/>
                  <a:pt x="5604820" y="272702"/>
                </a:cubicBezTo>
                <a:cubicBezTo>
                  <a:pt x="5637039" y="270015"/>
                  <a:pt x="5670721" y="268672"/>
                  <a:pt x="5702940" y="265985"/>
                </a:cubicBezTo>
                <a:cubicBezTo>
                  <a:pt x="5768841" y="260612"/>
                  <a:pt x="5834743" y="253895"/>
                  <a:pt x="5902107" y="248522"/>
                </a:cubicBezTo>
                <a:cubicBezTo>
                  <a:pt x="5969473" y="243148"/>
                  <a:pt x="6036838" y="239118"/>
                  <a:pt x="6104204" y="233745"/>
                </a:cubicBezTo>
                <a:cubicBezTo>
                  <a:pt x="6196465" y="225685"/>
                  <a:pt x="6287262" y="217624"/>
                  <a:pt x="6379524" y="209564"/>
                </a:cubicBezTo>
                <a:cubicBezTo>
                  <a:pt x="6445425" y="204190"/>
                  <a:pt x="6512790" y="201504"/>
                  <a:pt x="6578691" y="194787"/>
                </a:cubicBezTo>
                <a:cubicBezTo>
                  <a:pt x="6670953" y="185384"/>
                  <a:pt x="6761750" y="180010"/>
                  <a:pt x="6854011" y="171950"/>
                </a:cubicBezTo>
                <a:cubicBezTo>
                  <a:pt x="6937486" y="163890"/>
                  <a:pt x="7020962" y="158516"/>
                  <a:pt x="7105900" y="151800"/>
                </a:cubicBezTo>
                <a:cubicBezTo>
                  <a:pt x="7142512" y="149113"/>
                  <a:pt x="7180588" y="145083"/>
                  <a:pt x="7217200" y="143739"/>
                </a:cubicBezTo>
                <a:cubicBezTo>
                  <a:pt x="7249418" y="142396"/>
                  <a:pt x="7283100" y="139710"/>
                  <a:pt x="7315320" y="137023"/>
                </a:cubicBezTo>
                <a:cubicBezTo>
                  <a:pt x="7378292" y="131649"/>
                  <a:pt x="7441264" y="124933"/>
                  <a:pt x="7504236" y="119559"/>
                </a:cubicBezTo>
                <a:cubicBezTo>
                  <a:pt x="7586246" y="114186"/>
                  <a:pt x="7669720" y="107469"/>
                  <a:pt x="7751732" y="100752"/>
                </a:cubicBezTo>
                <a:cubicBezTo>
                  <a:pt x="7782486" y="98065"/>
                  <a:pt x="7811774" y="92691"/>
                  <a:pt x="7842528" y="92691"/>
                </a:cubicBezTo>
                <a:cubicBezTo>
                  <a:pt x="7882068" y="92691"/>
                  <a:pt x="7921608" y="85975"/>
                  <a:pt x="7961150" y="84632"/>
                </a:cubicBezTo>
                <a:cubicBezTo>
                  <a:pt x="8027052" y="80601"/>
                  <a:pt x="8091488" y="72541"/>
                  <a:pt x="8155924" y="67168"/>
                </a:cubicBezTo>
                <a:cubicBezTo>
                  <a:pt x="8221824" y="61795"/>
                  <a:pt x="8289192" y="59108"/>
                  <a:pt x="8355092" y="52391"/>
                </a:cubicBezTo>
                <a:cubicBezTo>
                  <a:pt x="8387310" y="48361"/>
                  <a:pt x="8420992" y="48361"/>
                  <a:pt x="8453212" y="45674"/>
                </a:cubicBezTo>
                <a:cubicBezTo>
                  <a:pt x="8492752" y="41644"/>
                  <a:pt x="8532292" y="37614"/>
                  <a:pt x="8571832" y="34927"/>
                </a:cubicBezTo>
                <a:cubicBezTo>
                  <a:pt x="8637734" y="29554"/>
                  <a:pt x="8705100" y="25524"/>
                  <a:pt x="8771000" y="20150"/>
                </a:cubicBezTo>
                <a:cubicBezTo>
                  <a:pt x="8845688" y="14777"/>
                  <a:pt x="8920376" y="8060"/>
                  <a:pt x="8993600" y="1344"/>
                </a:cubicBezTo>
                <a:cubicBezTo>
                  <a:pt x="8993600" y="1344"/>
                  <a:pt x="8995064" y="0"/>
                  <a:pt x="8995064" y="0"/>
                </a:cubicBezTo>
                <a:close/>
              </a:path>
            </a:pathLst>
          </a:custGeom>
          <a:solidFill>
            <a:srgbClr val="00000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2" spcCol="360000" anchor="t" anchorCtr="0" compatLnSpc="1">
            <a:prstTxWarp prst="textNoShape">
              <a:avLst/>
            </a:prstTxWarp>
            <a:noAutofit/>
          </a:bodyPr>
          <a:lstStyle>
            <a:lvl1pPr marL="0" indent="0" algn="l" defTabSz="914400" rtl="0" eaLnBrk="1" latinLnBrk="0" hangingPunct="1">
              <a:lnSpc>
                <a:spcPct val="105000"/>
              </a:lnSpc>
              <a:spcBef>
                <a:spcPts val="600"/>
              </a:spcBef>
              <a:spcAft>
                <a:spcPts val="600"/>
              </a:spcAft>
              <a:buClr>
                <a:schemeClr val="tx2"/>
              </a:buClr>
              <a:buFont typeface="Arial" panose="020B0604020202020204" pitchFamily="34" charset="0"/>
              <a:buNone/>
              <a:defRPr lang="en-AU" altLang="en-US" sz="1000" kern="1200">
                <a:solidFill>
                  <a:srgbClr val="000000"/>
                </a:solidFill>
                <a:latin typeface="+mn-lt"/>
                <a:ea typeface="+mn-ea"/>
                <a:cs typeface="+mn-cs"/>
              </a:defRPr>
            </a:lvl1pPr>
            <a:lvl2pPr marL="358775" indent="-179388" algn="l" defTabSz="914400" rtl="0" eaLnBrk="1" latinLnBrk="0" hangingPunct="1">
              <a:lnSpc>
                <a:spcPct val="105000"/>
              </a:lnSpc>
              <a:spcBef>
                <a:spcPts val="600"/>
              </a:spcBef>
              <a:spcAft>
                <a:spcPts val="600"/>
              </a:spcAft>
              <a:buClr>
                <a:schemeClr val="tx2"/>
              </a:buClr>
              <a:buFont typeface="Arial" panose="020B0604020202020204" pitchFamily="34" charset="0"/>
              <a:buChar char="-"/>
              <a:defRPr sz="1000" kern="1200">
                <a:solidFill>
                  <a:srgbClr val="000000"/>
                </a:solidFill>
                <a:latin typeface="+mn-lt"/>
                <a:ea typeface="Karla" pitchFamily="2" charset="0"/>
                <a:cs typeface="+mn-cs"/>
              </a:defRPr>
            </a:lvl2pPr>
            <a:lvl3pPr marL="0" indent="0" algn="l" defTabSz="914400" rtl="0" eaLnBrk="1" latinLnBrk="0" hangingPunct="1">
              <a:lnSpc>
                <a:spcPct val="90000"/>
              </a:lnSpc>
              <a:spcBef>
                <a:spcPts val="2400"/>
              </a:spcBef>
              <a:spcAft>
                <a:spcPts val="600"/>
              </a:spcAft>
              <a:buClr>
                <a:schemeClr val="accent1"/>
              </a:buClr>
              <a:buFont typeface="Arial" panose="020B0604020202020204" pitchFamily="34" charset="0"/>
              <a:buNone/>
              <a:defRPr sz="1400" b="1" kern="1200">
                <a:solidFill>
                  <a:schemeClr val="tx2"/>
                </a:solidFill>
                <a:latin typeface="+mn-lt"/>
                <a:ea typeface="Karla" pitchFamily="2" charset="0"/>
                <a:cs typeface="+mn-cs"/>
              </a:defRPr>
            </a:lvl3pPr>
            <a:lvl4pPr marL="179388" indent="-179388" algn="l" defTabSz="914400" rtl="0" eaLnBrk="1" latinLnBrk="0" hangingPunct="1">
              <a:lnSpc>
                <a:spcPct val="105000"/>
              </a:lnSpc>
              <a:spcBef>
                <a:spcPts val="600"/>
              </a:spcBef>
              <a:spcAft>
                <a:spcPts val="600"/>
              </a:spcAft>
              <a:buClr>
                <a:schemeClr val="tx2"/>
              </a:buClr>
              <a:buFont typeface="Arial" panose="020B0604020202020204" pitchFamily="34" charset="0"/>
              <a:buChar char="•"/>
              <a:defRPr sz="1000" kern="1200">
                <a:solidFill>
                  <a:srgbClr val="000000"/>
                </a:solidFill>
                <a:latin typeface="+mn-lt"/>
                <a:ea typeface="Karla" pitchFamily="2" charset="0"/>
                <a:cs typeface="+mn-cs"/>
              </a:defRPr>
            </a:lvl4pPr>
            <a:lvl5pPr marL="358775" indent="-179388" algn="l" defTabSz="914400" rtl="0" eaLnBrk="1" latinLnBrk="0" hangingPunct="1">
              <a:lnSpc>
                <a:spcPct val="105000"/>
              </a:lnSpc>
              <a:spcBef>
                <a:spcPts val="600"/>
              </a:spcBef>
              <a:spcAft>
                <a:spcPts val="600"/>
              </a:spcAft>
              <a:buClr>
                <a:schemeClr val="tx2"/>
              </a:buClr>
              <a:buFont typeface="Arial" panose="020B0604020202020204" pitchFamily="34" charset="0"/>
              <a:buChar char="-"/>
              <a:defRPr sz="1000" kern="1200">
                <a:solidFill>
                  <a:srgbClr val="000000"/>
                </a:solidFill>
                <a:latin typeface="+mn-lt"/>
                <a:ea typeface="Karla"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4" name="Freeform: Shape 3">
            <a:extLst>
              <a:ext uri="{FF2B5EF4-FFF2-40B4-BE49-F238E27FC236}">
                <a16:creationId xmlns:a16="http://schemas.microsoft.com/office/drawing/2014/main" id="{E8F0FE7C-9327-C869-C03D-F1ABE62CF27C}"/>
              </a:ext>
            </a:extLst>
          </p:cNvPr>
          <p:cNvSpPr/>
          <p:nvPr userDrawn="1"/>
        </p:nvSpPr>
        <p:spPr>
          <a:xfrm>
            <a:off x="9067584" y="2157911"/>
            <a:ext cx="3122951" cy="4712790"/>
          </a:xfrm>
          <a:custGeom>
            <a:avLst/>
            <a:gdLst>
              <a:gd name="connsiteX0" fmla="*/ 1270 w 2773680"/>
              <a:gd name="connsiteY0" fmla="*/ 4433899 h 4434216"/>
              <a:gd name="connsiteX1" fmla="*/ 0 w 2773680"/>
              <a:gd name="connsiteY1" fmla="*/ 4394529 h 4434216"/>
              <a:gd name="connsiteX2" fmla="*/ 0 w 2773680"/>
              <a:gd name="connsiteY2" fmla="*/ 207339 h 4434216"/>
              <a:gd name="connsiteX3" fmla="*/ 1270 w 2773680"/>
              <a:gd name="connsiteY3" fmla="*/ 170509 h 4434216"/>
              <a:gd name="connsiteX4" fmla="*/ 49530 w 2773680"/>
              <a:gd name="connsiteY4" fmla="*/ 165429 h 4434216"/>
              <a:gd name="connsiteX5" fmla="*/ 359410 w 2773680"/>
              <a:gd name="connsiteY5" fmla="*/ 138759 h 4434216"/>
              <a:gd name="connsiteX6" fmla="*/ 756920 w 2773680"/>
              <a:gd name="connsiteY6" fmla="*/ 103199 h 4434216"/>
              <a:gd name="connsiteX7" fmla="*/ 1056640 w 2773680"/>
              <a:gd name="connsiteY7" fmla="*/ 76529 h 4434216"/>
              <a:gd name="connsiteX8" fmla="*/ 1447800 w 2773680"/>
              <a:gd name="connsiteY8" fmla="*/ 42239 h 4434216"/>
              <a:gd name="connsiteX9" fmla="*/ 1690370 w 2773680"/>
              <a:gd name="connsiteY9" fmla="*/ 20649 h 4434216"/>
              <a:gd name="connsiteX10" fmla="*/ 2030730 w 2773680"/>
              <a:gd name="connsiteY10" fmla="*/ 329 h 4434216"/>
              <a:gd name="connsiteX11" fmla="*/ 2405380 w 2773680"/>
              <a:gd name="connsiteY11" fmla="*/ 54939 h 4434216"/>
              <a:gd name="connsiteX12" fmla="*/ 2740660 w 2773680"/>
              <a:gd name="connsiteY12" fmla="*/ 265759 h 4434216"/>
              <a:gd name="connsiteX13" fmla="*/ 2773680 w 2773680"/>
              <a:gd name="connsiteY13" fmla="*/ 303859 h 4434216"/>
              <a:gd name="connsiteX14" fmla="*/ 2773680 w 2773680"/>
              <a:gd name="connsiteY14" fmla="*/ 4432629 h 4434216"/>
              <a:gd name="connsiteX15" fmla="*/ 45720 w 2773680"/>
              <a:gd name="connsiteY15" fmla="*/ 4432629 h 4434216"/>
              <a:gd name="connsiteX16" fmla="*/ 1270 w 2773680"/>
              <a:gd name="connsiteY16" fmla="*/ 4433899 h 443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73680" h="4434216">
                <a:moveTo>
                  <a:pt x="1270" y="4433899"/>
                </a:moveTo>
                <a:cubicBezTo>
                  <a:pt x="1270" y="4421199"/>
                  <a:pt x="0" y="4407229"/>
                  <a:pt x="0" y="4394529"/>
                </a:cubicBezTo>
                <a:cubicBezTo>
                  <a:pt x="0" y="2998799"/>
                  <a:pt x="0" y="1603069"/>
                  <a:pt x="0" y="207339"/>
                </a:cubicBezTo>
                <a:cubicBezTo>
                  <a:pt x="0" y="194639"/>
                  <a:pt x="1270" y="183209"/>
                  <a:pt x="1270" y="170509"/>
                </a:cubicBezTo>
                <a:cubicBezTo>
                  <a:pt x="17780" y="169239"/>
                  <a:pt x="33020" y="167969"/>
                  <a:pt x="49530" y="165429"/>
                </a:cubicBezTo>
                <a:cubicBezTo>
                  <a:pt x="152400" y="156539"/>
                  <a:pt x="255270" y="147649"/>
                  <a:pt x="359410" y="138759"/>
                </a:cubicBezTo>
                <a:cubicBezTo>
                  <a:pt x="491490" y="127329"/>
                  <a:pt x="623570" y="115899"/>
                  <a:pt x="756920" y="103199"/>
                </a:cubicBezTo>
                <a:cubicBezTo>
                  <a:pt x="857250" y="94309"/>
                  <a:pt x="957580" y="85419"/>
                  <a:pt x="1056640" y="76529"/>
                </a:cubicBezTo>
                <a:cubicBezTo>
                  <a:pt x="1187450" y="65099"/>
                  <a:pt x="1316990" y="53669"/>
                  <a:pt x="1447800" y="42239"/>
                </a:cubicBezTo>
                <a:cubicBezTo>
                  <a:pt x="1529080" y="34619"/>
                  <a:pt x="1609090" y="28269"/>
                  <a:pt x="1690370" y="20649"/>
                </a:cubicBezTo>
                <a:cubicBezTo>
                  <a:pt x="1803400" y="10489"/>
                  <a:pt x="1916430" y="-2211"/>
                  <a:pt x="2030730" y="329"/>
                </a:cubicBezTo>
                <a:cubicBezTo>
                  <a:pt x="2157730" y="2869"/>
                  <a:pt x="2283460" y="16839"/>
                  <a:pt x="2405380" y="54939"/>
                </a:cubicBezTo>
                <a:cubicBezTo>
                  <a:pt x="2536190" y="95579"/>
                  <a:pt x="2650490" y="161619"/>
                  <a:pt x="2740660" y="265759"/>
                </a:cubicBezTo>
                <a:cubicBezTo>
                  <a:pt x="2752090" y="278459"/>
                  <a:pt x="2759710" y="293699"/>
                  <a:pt x="2773680" y="303859"/>
                </a:cubicBezTo>
                <a:cubicBezTo>
                  <a:pt x="2773680" y="1680539"/>
                  <a:pt x="2773680" y="3055949"/>
                  <a:pt x="2773680" y="4432629"/>
                </a:cubicBezTo>
                <a:cubicBezTo>
                  <a:pt x="1864360" y="4432629"/>
                  <a:pt x="955040" y="4432629"/>
                  <a:pt x="45720" y="4432629"/>
                </a:cubicBezTo>
                <a:cubicBezTo>
                  <a:pt x="31750" y="4435169"/>
                  <a:pt x="16510" y="4433899"/>
                  <a:pt x="1270" y="4433899"/>
                </a:cubicBezTo>
                <a:close/>
              </a:path>
            </a:pathLst>
          </a:custGeom>
          <a:solidFill>
            <a:schemeClr val="accent6"/>
          </a:solidFill>
          <a:ln w="12700" cap="flat">
            <a:noFill/>
            <a:prstDash val="solid"/>
            <a:miter/>
          </a:ln>
        </p:spPr>
        <p:txBody>
          <a:bodyPr rtlCol="0" anchor="ctr"/>
          <a:lstStyle/>
          <a:p>
            <a:endParaRPr lang="en-AU"/>
          </a:p>
        </p:txBody>
      </p:sp>
      <p:sp>
        <p:nvSpPr>
          <p:cNvPr id="2" name="Title 1">
            <a:extLst>
              <a:ext uri="{FF2B5EF4-FFF2-40B4-BE49-F238E27FC236}">
                <a16:creationId xmlns:a16="http://schemas.microsoft.com/office/drawing/2014/main" id="{E436772F-B122-43BB-8552-66A8BAAD419C}"/>
              </a:ext>
            </a:extLst>
          </p:cNvPr>
          <p:cNvSpPr>
            <a:spLocks noGrp="1"/>
          </p:cNvSpPr>
          <p:nvPr>
            <p:ph type="title"/>
          </p:nvPr>
        </p:nvSpPr>
        <p:spPr/>
        <p:txBody>
          <a:bodyPr/>
          <a:lstStyle/>
          <a:p>
            <a:r>
              <a:rPr lang="en-US"/>
              <a:t>Click to edit Master title style</a:t>
            </a:r>
            <a:endParaRPr lang="en-AU"/>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10801350" cy="370934"/>
          </a:xfrm>
        </p:spPr>
        <p:txBody>
          <a:bodyPr/>
          <a:lstStyle>
            <a:lvl1pPr marL="0" indent="0">
              <a:buNone/>
              <a:defRPr sz="1600" b="0">
                <a:solidFill>
                  <a:schemeClr val="tx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9" name="Text Placeholder 8">
            <a:extLst>
              <a:ext uri="{FF2B5EF4-FFF2-40B4-BE49-F238E27FC236}">
                <a16:creationId xmlns:a16="http://schemas.microsoft.com/office/drawing/2014/main" id="{2048A6E2-B93F-4513-8EBE-6CFA62BBB9AF}"/>
              </a:ext>
            </a:extLst>
          </p:cNvPr>
          <p:cNvSpPr>
            <a:spLocks noGrp="1"/>
          </p:cNvSpPr>
          <p:nvPr>
            <p:ph type="body" sz="quarter" idx="13"/>
          </p:nvPr>
        </p:nvSpPr>
        <p:spPr>
          <a:xfrm>
            <a:off x="695325" y="1557339"/>
            <a:ext cx="8296811" cy="427034"/>
          </a:xfrm>
        </p:spPr>
        <p:txBody>
          <a:bodyPr numCol="1" spcCol="360000"/>
          <a:lstStyle>
            <a:lvl1pPr>
              <a:buClrTx/>
              <a:defRPr>
                <a:solidFill>
                  <a:srgbClr val="000000"/>
                </a:solidFill>
              </a:defRPr>
            </a:lvl1pPr>
            <a:lvl2pPr>
              <a:buClrTx/>
              <a:defRPr>
                <a:solidFill>
                  <a:srgbClr val="000000"/>
                </a:solidFill>
              </a:defRPr>
            </a:lvl2pPr>
            <a:lvl3pPr>
              <a:spcAft>
                <a:spcPts val="600"/>
              </a:spcAft>
              <a:defRPr sz="1400"/>
            </a:lvl3pPr>
            <a:lvl4pPr>
              <a:defRPr/>
            </a:lvl4pPr>
            <a:lvl5pPr>
              <a:defRPr/>
            </a:lvl5pPr>
          </a:lstStyle>
          <a:p>
            <a:pPr lvl="0"/>
            <a:r>
              <a:rPr lang="en-US"/>
              <a:t>Click to edit Master text styles</a:t>
            </a:r>
          </a:p>
          <a:p>
            <a:pPr lvl="1"/>
            <a:r>
              <a:rPr lang="en-US"/>
              <a:t>Second level</a:t>
            </a:r>
          </a:p>
        </p:txBody>
      </p:sp>
      <p:sp>
        <p:nvSpPr>
          <p:cNvPr id="6" name="Oval 5">
            <a:extLst>
              <a:ext uri="{FF2B5EF4-FFF2-40B4-BE49-F238E27FC236}">
                <a16:creationId xmlns:a16="http://schemas.microsoft.com/office/drawing/2014/main" id="{CC1FEFFB-2AED-C32E-0CA9-B75182F56CCE}"/>
              </a:ext>
            </a:extLst>
          </p:cNvPr>
          <p:cNvSpPr/>
          <p:nvPr userDrawn="1"/>
        </p:nvSpPr>
        <p:spPr>
          <a:xfrm>
            <a:off x="11165250" y="6320052"/>
            <a:ext cx="360000" cy="360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indent="0" algn="ctr" defTabSz="914400" rtl="0" eaLnBrk="0" fontAlgn="base" latinLnBrk="0" hangingPunct="0">
              <a:lnSpc>
                <a:spcPct val="100000"/>
              </a:lnSpc>
              <a:spcBef>
                <a:spcPct val="0"/>
              </a:spcBef>
              <a:spcAft>
                <a:spcPct val="0"/>
              </a:spcAft>
              <a:buClrTx/>
              <a:buSzTx/>
              <a:buFontTx/>
              <a:buNone/>
              <a:tabLst/>
              <a:defRPr/>
            </a:pPr>
            <a:fld id="{A3F26403-428D-48DF-9960-17C072F13A76}" type="slidenum">
              <a:rPr lang="en-US" altLang="en-US" sz="900" smtClean="0"/>
              <a:pPr marL="0" marR="0" indent="0" algn="ctr" defTabSz="914400" rtl="0" eaLnBrk="0" fontAlgn="base" latinLnBrk="0" hangingPunct="0">
                <a:lnSpc>
                  <a:spcPct val="100000"/>
                </a:lnSpc>
                <a:spcBef>
                  <a:spcPct val="0"/>
                </a:spcBef>
                <a:spcAft>
                  <a:spcPct val="0"/>
                </a:spcAft>
                <a:buClrTx/>
                <a:buSzTx/>
                <a:buFontTx/>
                <a:buNone/>
                <a:tabLst/>
                <a:defRPr/>
              </a:pPr>
              <a:t>‹#›</a:t>
            </a:fld>
            <a:endParaRPr lang="en-US" altLang="en-US" sz="900"/>
          </a:p>
        </p:txBody>
      </p:sp>
      <p:cxnSp>
        <p:nvCxnSpPr>
          <p:cNvPr id="8" name="Straight Connector 7">
            <a:extLst>
              <a:ext uri="{FF2B5EF4-FFF2-40B4-BE49-F238E27FC236}">
                <a16:creationId xmlns:a16="http://schemas.microsoft.com/office/drawing/2014/main" id="{97130EC8-04D7-706A-0EE8-4EA2AC79BDCC}"/>
              </a:ext>
            </a:extLst>
          </p:cNvPr>
          <p:cNvCxnSpPr>
            <a:cxnSpLocks/>
          </p:cNvCxnSpPr>
          <p:nvPr userDrawn="1"/>
        </p:nvCxnSpPr>
        <p:spPr>
          <a:xfrm>
            <a:off x="2038350" y="6500052"/>
            <a:ext cx="8904756"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7344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798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endpage">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0448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ndard page layou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6772F-B122-43BB-8552-66A8BAAD419C}"/>
              </a:ext>
            </a:extLst>
          </p:cNvPr>
          <p:cNvSpPr>
            <a:spLocks noGrp="1"/>
          </p:cNvSpPr>
          <p:nvPr>
            <p:ph type="title"/>
          </p:nvPr>
        </p:nvSpPr>
        <p:spPr/>
        <p:txBody>
          <a:bodyPr/>
          <a:lstStyle/>
          <a:p>
            <a:r>
              <a:rPr lang="en-US"/>
              <a:t>Click to edit Master title style</a:t>
            </a:r>
            <a:endParaRPr lang="en-AU"/>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10801350" cy="370934"/>
          </a:xfrm>
        </p:spPr>
        <p:txBody>
          <a:bodyPr/>
          <a:lstStyle>
            <a:lvl1pPr marL="0" indent="0">
              <a:buNone/>
              <a:defRPr sz="1600" b="0">
                <a:solidFill>
                  <a:schemeClr val="bg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9" name="Text Placeholder 8">
            <a:extLst>
              <a:ext uri="{FF2B5EF4-FFF2-40B4-BE49-F238E27FC236}">
                <a16:creationId xmlns:a16="http://schemas.microsoft.com/office/drawing/2014/main" id="{2048A6E2-B93F-4513-8EBE-6CFA62BBB9AF}"/>
              </a:ext>
            </a:extLst>
          </p:cNvPr>
          <p:cNvSpPr>
            <a:spLocks noGrp="1"/>
          </p:cNvSpPr>
          <p:nvPr>
            <p:ph type="body" sz="quarter" idx="13"/>
          </p:nvPr>
        </p:nvSpPr>
        <p:spPr>
          <a:xfrm>
            <a:off x="695325" y="1557338"/>
            <a:ext cx="10801350" cy="4427537"/>
          </a:xfrm>
        </p:spPr>
        <p:txBody>
          <a:bodyPr numCol="4" spcCol="360000"/>
          <a:lstStyle>
            <a:lvl1pPr>
              <a:defRPr>
                <a:solidFill>
                  <a:schemeClr val="bg1"/>
                </a:solidFill>
              </a:defRPr>
            </a:lvl1pPr>
            <a:lvl2pPr>
              <a:defRPr>
                <a:solidFill>
                  <a:schemeClr val="bg1"/>
                </a:solidFill>
              </a:defRPr>
            </a:lvl2pPr>
            <a:lvl3pPr>
              <a:spcAft>
                <a:spcPts val="600"/>
              </a:spcAft>
              <a:defRPr sz="1400"/>
            </a:lvl3pPr>
            <a:lvl4pPr>
              <a:defRPr/>
            </a:lvl4pPr>
            <a:lvl5pPr>
              <a:defRPr/>
            </a:lvl5pPr>
          </a:lstStyle>
          <a:p>
            <a:pPr lvl="0"/>
            <a:r>
              <a:rPr lang="en-US"/>
              <a:t>Click to edit Master text styles</a:t>
            </a:r>
          </a:p>
          <a:p>
            <a:pPr lvl="1"/>
            <a:r>
              <a:rPr lang="en-US"/>
              <a:t>Second level</a:t>
            </a:r>
          </a:p>
        </p:txBody>
      </p:sp>
      <p:grpSp>
        <p:nvGrpSpPr>
          <p:cNvPr id="3" name="Group 10">
            <a:extLst>
              <a:ext uri="{FF2B5EF4-FFF2-40B4-BE49-F238E27FC236}">
                <a16:creationId xmlns:a16="http://schemas.microsoft.com/office/drawing/2014/main" id="{BC1C055E-1AB8-68A1-0E85-BCE9A5E0B186}"/>
              </a:ext>
            </a:extLst>
          </p:cNvPr>
          <p:cNvGrpSpPr>
            <a:grpSpLocks noChangeAspect="1"/>
          </p:cNvGrpSpPr>
          <p:nvPr userDrawn="1"/>
        </p:nvGrpSpPr>
        <p:grpSpPr bwMode="auto">
          <a:xfrm>
            <a:off x="10925175" y="0"/>
            <a:ext cx="1266825" cy="435472"/>
            <a:chOff x="1982" y="2201"/>
            <a:chExt cx="960" cy="330"/>
          </a:xfrm>
          <a:solidFill>
            <a:srgbClr val="1C5362">
              <a:alpha val="50196"/>
            </a:srgbClr>
          </a:solidFill>
        </p:grpSpPr>
        <p:sp>
          <p:nvSpPr>
            <p:cNvPr id="4" name="Freeform 12">
              <a:extLst>
                <a:ext uri="{FF2B5EF4-FFF2-40B4-BE49-F238E27FC236}">
                  <a16:creationId xmlns:a16="http://schemas.microsoft.com/office/drawing/2014/main" id="{B1114063-7985-031B-63AE-43910C6B39FB}"/>
                </a:ext>
              </a:extLst>
            </p:cNvPr>
            <p:cNvSpPr>
              <a:spLocks/>
            </p:cNvSpPr>
            <p:nvPr/>
          </p:nvSpPr>
          <p:spPr bwMode="auto">
            <a:xfrm>
              <a:off x="1982" y="2201"/>
              <a:ext cx="960" cy="330"/>
            </a:xfrm>
            <a:custGeom>
              <a:avLst/>
              <a:gdLst>
                <a:gd name="T0" fmla="*/ 41 w 402"/>
                <a:gd name="T1" fmla="*/ 72 h 136"/>
                <a:gd name="T2" fmla="*/ 203 w 402"/>
                <a:gd name="T3" fmla="*/ 110 h 136"/>
                <a:gd name="T4" fmla="*/ 402 w 402"/>
                <a:gd name="T5" fmla="*/ 78 h 136"/>
                <a:gd name="T6" fmla="*/ 402 w 402"/>
                <a:gd name="T7" fmla="*/ 0 h 136"/>
                <a:gd name="T8" fmla="*/ 0 w 402"/>
                <a:gd name="T9" fmla="*/ 0 h 136"/>
                <a:gd name="T10" fmla="*/ 41 w 402"/>
                <a:gd name="T11" fmla="*/ 72 h 136"/>
              </a:gdLst>
              <a:ahLst/>
              <a:cxnLst>
                <a:cxn ang="0">
                  <a:pos x="T0" y="T1"/>
                </a:cxn>
                <a:cxn ang="0">
                  <a:pos x="T2" y="T3"/>
                </a:cxn>
                <a:cxn ang="0">
                  <a:pos x="T4" y="T5"/>
                </a:cxn>
                <a:cxn ang="0">
                  <a:pos x="T6" y="T7"/>
                </a:cxn>
                <a:cxn ang="0">
                  <a:pos x="T8" y="T9"/>
                </a:cxn>
                <a:cxn ang="0">
                  <a:pos x="T10" y="T11"/>
                </a:cxn>
              </a:cxnLst>
              <a:rect l="0" t="0" r="r" b="b"/>
              <a:pathLst>
                <a:path w="402" h="136">
                  <a:moveTo>
                    <a:pt x="41" y="72"/>
                  </a:moveTo>
                  <a:cubicBezTo>
                    <a:pt x="41" y="72"/>
                    <a:pt x="101" y="136"/>
                    <a:pt x="203" y="110"/>
                  </a:cubicBezTo>
                  <a:cubicBezTo>
                    <a:pt x="402" y="78"/>
                    <a:pt x="402" y="78"/>
                    <a:pt x="402" y="78"/>
                  </a:cubicBezTo>
                  <a:cubicBezTo>
                    <a:pt x="402" y="0"/>
                    <a:pt x="402" y="0"/>
                    <a:pt x="402" y="0"/>
                  </a:cubicBezTo>
                  <a:cubicBezTo>
                    <a:pt x="0" y="0"/>
                    <a:pt x="0" y="0"/>
                    <a:pt x="0" y="0"/>
                  </a:cubicBezTo>
                  <a:cubicBezTo>
                    <a:pt x="0" y="0"/>
                    <a:pt x="15" y="47"/>
                    <a:pt x="41" y="72"/>
                  </a:cubicBezTo>
                  <a:close/>
                </a:path>
              </a:pathLst>
            </a:custGeom>
            <a:solidFill>
              <a:srgbClr val="78A3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 name="Freeform 11">
              <a:extLst>
                <a:ext uri="{FF2B5EF4-FFF2-40B4-BE49-F238E27FC236}">
                  <a16:creationId xmlns:a16="http://schemas.microsoft.com/office/drawing/2014/main" id="{4032B4C8-B131-6541-DB7C-E9816FE24C97}"/>
                </a:ext>
              </a:extLst>
            </p:cNvPr>
            <p:cNvSpPr>
              <a:spLocks/>
            </p:cNvSpPr>
            <p:nvPr/>
          </p:nvSpPr>
          <p:spPr bwMode="auto">
            <a:xfrm>
              <a:off x="2011" y="2201"/>
              <a:ext cx="931" cy="175"/>
            </a:xfrm>
            <a:custGeom>
              <a:avLst/>
              <a:gdLst>
                <a:gd name="T0" fmla="*/ 3 w 390"/>
                <a:gd name="T1" fmla="*/ 4 h 72"/>
                <a:gd name="T2" fmla="*/ 111 w 390"/>
                <a:gd name="T3" fmla="*/ 72 h 72"/>
                <a:gd name="T4" fmla="*/ 189 w 390"/>
                <a:gd name="T5" fmla="*/ 66 h 72"/>
                <a:gd name="T6" fmla="*/ 390 w 390"/>
                <a:gd name="T7" fmla="*/ 35 h 72"/>
                <a:gd name="T8" fmla="*/ 390 w 390"/>
                <a:gd name="T9" fmla="*/ 0 h 72"/>
                <a:gd name="T10" fmla="*/ 0 w 390"/>
                <a:gd name="T11" fmla="*/ 0 h 72"/>
                <a:gd name="T12" fmla="*/ 3 w 390"/>
                <a:gd name="T13" fmla="*/ 4 h 72"/>
              </a:gdLst>
              <a:ahLst/>
              <a:cxnLst>
                <a:cxn ang="0">
                  <a:pos x="T0" y="T1"/>
                </a:cxn>
                <a:cxn ang="0">
                  <a:pos x="T2" y="T3"/>
                </a:cxn>
                <a:cxn ang="0">
                  <a:pos x="T4" y="T5"/>
                </a:cxn>
                <a:cxn ang="0">
                  <a:pos x="T6" y="T7"/>
                </a:cxn>
                <a:cxn ang="0">
                  <a:pos x="T8" y="T9"/>
                </a:cxn>
                <a:cxn ang="0">
                  <a:pos x="T10" y="T11"/>
                </a:cxn>
                <a:cxn ang="0">
                  <a:pos x="T12" y="T13"/>
                </a:cxn>
              </a:cxnLst>
              <a:rect l="0" t="0" r="r" b="b"/>
              <a:pathLst>
                <a:path w="390" h="72">
                  <a:moveTo>
                    <a:pt x="3" y="4"/>
                  </a:moveTo>
                  <a:cubicBezTo>
                    <a:pt x="3" y="4"/>
                    <a:pt x="32" y="55"/>
                    <a:pt x="111" y="72"/>
                  </a:cubicBezTo>
                  <a:cubicBezTo>
                    <a:pt x="111" y="72"/>
                    <a:pt x="146" y="72"/>
                    <a:pt x="189" y="66"/>
                  </a:cubicBezTo>
                  <a:cubicBezTo>
                    <a:pt x="390" y="35"/>
                    <a:pt x="390" y="35"/>
                    <a:pt x="390" y="35"/>
                  </a:cubicBezTo>
                  <a:cubicBezTo>
                    <a:pt x="390" y="0"/>
                    <a:pt x="390" y="0"/>
                    <a:pt x="390" y="0"/>
                  </a:cubicBezTo>
                  <a:cubicBezTo>
                    <a:pt x="0" y="0"/>
                    <a:pt x="0" y="0"/>
                    <a:pt x="0" y="0"/>
                  </a:cubicBezTo>
                  <a:lnTo>
                    <a:pt x="3" y="4"/>
                  </a:lnTo>
                  <a:close/>
                </a:path>
              </a:pathLst>
            </a:custGeom>
            <a:solidFill>
              <a:srgbClr val="3E6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 name="Freeform 13">
              <a:extLst>
                <a:ext uri="{FF2B5EF4-FFF2-40B4-BE49-F238E27FC236}">
                  <a16:creationId xmlns:a16="http://schemas.microsoft.com/office/drawing/2014/main" id="{5151D89A-28E5-424C-996D-7602C4E463FB}"/>
                </a:ext>
              </a:extLst>
            </p:cNvPr>
            <p:cNvSpPr>
              <a:spLocks/>
            </p:cNvSpPr>
            <p:nvPr/>
          </p:nvSpPr>
          <p:spPr bwMode="auto">
            <a:xfrm>
              <a:off x="2453" y="2201"/>
              <a:ext cx="489" cy="292"/>
            </a:xfrm>
            <a:custGeom>
              <a:avLst/>
              <a:gdLst>
                <a:gd name="T0" fmla="*/ 0 w 205"/>
                <a:gd name="T1" fmla="*/ 0 h 120"/>
                <a:gd name="T2" fmla="*/ 205 w 205"/>
                <a:gd name="T3" fmla="*/ 82 h 120"/>
                <a:gd name="T4" fmla="*/ 205 w 205"/>
                <a:gd name="T5" fmla="*/ 0 h 120"/>
                <a:gd name="T6" fmla="*/ 10 w 205"/>
                <a:gd name="T7" fmla="*/ 0 h 120"/>
                <a:gd name="T8" fmla="*/ 0 w 205"/>
                <a:gd name="T9" fmla="*/ 0 h 120"/>
              </a:gdLst>
              <a:ahLst/>
              <a:cxnLst>
                <a:cxn ang="0">
                  <a:pos x="T0" y="T1"/>
                </a:cxn>
                <a:cxn ang="0">
                  <a:pos x="T2" y="T3"/>
                </a:cxn>
                <a:cxn ang="0">
                  <a:pos x="T4" y="T5"/>
                </a:cxn>
                <a:cxn ang="0">
                  <a:pos x="T6" y="T7"/>
                </a:cxn>
                <a:cxn ang="0">
                  <a:pos x="T8" y="T9"/>
                </a:cxn>
              </a:cxnLst>
              <a:rect l="0" t="0" r="r" b="b"/>
              <a:pathLst>
                <a:path w="205" h="120">
                  <a:moveTo>
                    <a:pt x="0" y="0"/>
                  </a:moveTo>
                  <a:cubicBezTo>
                    <a:pt x="0" y="0"/>
                    <a:pt x="45" y="120"/>
                    <a:pt x="205" y="82"/>
                  </a:cubicBezTo>
                  <a:cubicBezTo>
                    <a:pt x="205" y="0"/>
                    <a:pt x="205" y="0"/>
                    <a:pt x="205" y="0"/>
                  </a:cubicBezTo>
                  <a:cubicBezTo>
                    <a:pt x="10" y="0"/>
                    <a:pt x="10" y="0"/>
                    <a:pt x="10" y="0"/>
                  </a:cubicBezTo>
                  <a:lnTo>
                    <a:pt x="0" y="0"/>
                  </a:lnTo>
                  <a:close/>
                </a:path>
              </a:pathLst>
            </a:custGeom>
            <a:solidFill>
              <a:schemeClr val="accent6">
                <a:alpha val="5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1612066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llow on standard page">
    <p:bg>
      <p:bgPr>
        <a:solidFill>
          <a:schemeClr val="accent6"/>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10801350" cy="370934"/>
          </a:xfrm>
        </p:spPr>
        <p:txBody>
          <a:bodyPr/>
          <a:lstStyle>
            <a:lvl1pPr marL="0" indent="0">
              <a:buNone/>
              <a:defRPr sz="1600" b="0">
                <a:solidFill>
                  <a:schemeClr val="bg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9" name="Text Placeholder 8">
            <a:extLst>
              <a:ext uri="{FF2B5EF4-FFF2-40B4-BE49-F238E27FC236}">
                <a16:creationId xmlns:a16="http://schemas.microsoft.com/office/drawing/2014/main" id="{2048A6E2-B93F-4513-8EBE-6CFA62BBB9AF}"/>
              </a:ext>
            </a:extLst>
          </p:cNvPr>
          <p:cNvSpPr>
            <a:spLocks noGrp="1"/>
          </p:cNvSpPr>
          <p:nvPr>
            <p:ph type="body" sz="quarter" idx="13"/>
          </p:nvPr>
        </p:nvSpPr>
        <p:spPr>
          <a:xfrm>
            <a:off x="695325" y="1557338"/>
            <a:ext cx="10801350" cy="4427537"/>
          </a:xfrm>
        </p:spPr>
        <p:txBody>
          <a:bodyPr numCol="4" spcCol="360000"/>
          <a:lstStyle>
            <a:lvl1pPr>
              <a:defRPr>
                <a:solidFill>
                  <a:schemeClr val="bg1"/>
                </a:solidFill>
              </a:defRPr>
            </a:lvl1pPr>
            <a:lvl2pPr>
              <a:defRPr>
                <a:solidFill>
                  <a:schemeClr val="bg1"/>
                </a:solidFill>
              </a:defRPr>
            </a:lvl2pPr>
            <a:lvl3pPr>
              <a:spcAft>
                <a:spcPts val="600"/>
              </a:spcAft>
              <a:defRPr sz="1400"/>
            </a:lvl3pPr>
            <a:lvl4pPr>
              <a:defRPr/>
            </a:lvl4pPr>
            <a:lvl5pPr>
              <a:defRPr/>
            </a:lvl5pPr>
          </a:lstStyle>
          <a:p>
            <a:pPr lvl="0"/>
            <a:r>
              <a:rPr lang="en-US"/>
              <a:t>Click to edit Master text styles</a:t>
            </a:r>
          </a:p>
          <a:p>
            <a:pPr lvl="1"/>
            <a:r>
              <a:rPr lang="en-US"/>
              <a:t>Second level</a:t>
            </a:r>
          </a:p>
        </p:txBody>
      </p:sp>
      <p:grpSp>
        <p:nvGrpSpPr>
          <p:cNvPr id="2" name="Group 10">
            <a:extLst>
              <a:ext uri="{FF2B5EF4-FFF2-40B4-BE49-F238E27FC236}">
                <a16:creationId xmlns:a16="http://schemas.microsoft.com/office/drawing/2014/main" id="{6721C2E6-E7C5-809C-E6B0-C0868680E5E2}"/>
              </a:ext>
            </a:extLst>
          </p:cNvPr>
          <p:cNvGrpSpPr>
            <a:grpSpLocks noChangeAspect="1"/>
          </p:cNvGrpSpPr>
          <p:nvPr userDrawn="1"/>
        </p:nvGrpSpPr>
        <p:grpSpPr bwMode="auto">
          <a:xfrm>
            <a:off x="10925175" y="0"/>
            <a:ext cx="1266825" cy="435472"/>
            <a:chOff x="1982" y="2201"/>
            <a:chExt cx="960" cy="330"/>
          </a:xfrm>
          <a:solidFill>
            <a:srgbClr val="1C5362">
              <a:alpha val="50196"/>
            </a:srgbClr>
          </a:solidFill>
        </p:grpSpPr>
        <p:sp>
          <p:nvSpPr>
            <p:cNvPr id="3" name="Freeform 12">
              <a:extLst>
                <a:ext uri="{FF2B5EF4-FFF2-40B4-BE49-F238E27FC236}">
                  <a16:creationId xmlns:a16="http://schemas.microsoft.com/office/drawing/2014/main" id="{3C578FB7-C90C-2BA4-A32E-C0901F60C727}"/>
                </a:ext>
              </a:extLst>
            </p:cNvPr>
            <p:cNvSpPr>
              <a:spLocks/>
            </p:cNvSpPr>
            <p:nvPr/>
          </p:nvSpPr>
          <p:spPr bwMode="auto">
            <a:xfrm>
              <a:off x="1982" y="2201"/>
              <a:ext cx="960" cy="330"/>
            </a:xfrm>
            <a:custGeom>
              <a:avLst/>
              <a:gdLst>
                <a:gd name="T0" fmla="*/ 41 w 402"/>
                <a:gd name="T1" fmla="*/ 72 h 136"/>
                <a:gd name="T2" fmla="*/ 203 w 402"/>
                <a:gd name="T3" fmla="*/ 110 h 136"/>
                <a:gd name="T4" fmla="*/ 402 w 402"/>
                <a:gd name="T5" fmla="*/ 78 h 136"/>
                <a:gd name="T6" fmla="*/ 402 w 402"/>
                <a:gd name="T7" fmla="*/ 0 h 136"/>
                <a:gd name="T8" fmla="*/ 0 w 402"/>
                <a:gd name="T9" fmla="*/ 0 h 136"/>
                <a:gd name="T10" fmla="*/ 41 w 402"/>
                <a:gd name="T11" fmla="*/ 72 h 136"/>
              </a:gdLst>
              <a:ahLst/>
              <a:cxnLst>
                <a:cxn ang="0">
                  <a:pos x="T0" y="T1"/>
                </a:cxn>
                <a:cxn ang="0">
                  <a:pos x="T2" y="T3"/>
                </a:cxn>
                <a:cxn ang="0">
                  <a:pos x="T4" y="T5"/>
                </a:cxn>
                <a:cxn ang="0">
                  <a:pos x="T6" y="T7"/>
                </a:cxn>
                <a:cxn ang="0">
                  <a:pos x="T8" y="T9"/>
                </a:cxn>
                <a:cxn ang="0">
                  <a:pos x="T10" y="T11"/>
                </a:cxn>
              </a:cxnLst>
              <a:rect l="0" t="0" r="r" b="b"/>
              <a:pathLst>
                <a:path w="402" h="136">
                  <a:moveTo>
                    <a:pt x="41" y="72"/>
                  </a:moveTo>
                  <a:cubicBezTo>
                    <a:pt x="41" y="72"/>
                    <a:pt x="101" y="136"/>
                    <a:pt x="203" y="110"/>
                  </a:cubicBezTo>
                  <a:cubicBezTo>
                    <a:pt x="402" y="78"/>
                    <a:pt x="402" y="78"/>
                    <a:pt x="402" y="78"/>
                  </a:cubicBezTo>
                  <a:cubicBezTo>
                    <a:pt x="402" y="0"/>
                    <a:pt x="402" y="0"/>
                    <a:pt x="402" y="0"/>
                  </a:cubicBezTo>
                  <a:cubicBezTo>
                    <a:pt x="0" y="0"/>
                    <a:pt x="0" y="0"/>
                    <a:pt x="0" y="0"/>
                  </a:cubicBezTo>
                  <a:cubicBezTo>
                    <a:pt x="0" y="0"/>
                    <a:pt x="15" y="47"/>
                    <a:pt x="41" y="72"/>
                  </a:cubicBezTo>
                  <a:close/>
                </a:path>
              </a:pathLst>
            </a:custGeom>
            <a:solidFill>
              <a:srgbClr val="78A3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 name="Freeform 11">
              <a:extLst>
                <a:ext uri="{FF2B5EF4-FFF2-40B4-BE49-F238E27FC236}">
                  <a16:creationId xmlns:a16="http://schemas.microsoft.com/office/drawing/2014/main" id="{F0D91E15-EF72-EDDD-8B59-43A7A6535BAD}"/>
                </a:ext>
              </a:extLst>
            </p:cNvPr>
            <p:cNvSpPr>
              <a:spLocks/>
            </p:cNvSpPr>
            <p:nvPr/>
          </p:nvSpPr>
          <p:spPr bwMode="auto">
            <a:xfrm>
              <a:off x="2011" y="2201"/>
              <a:ext cx="931" cy="175"/>
            </a:xfrm>
            <a:custGeom>
              <a:avLst/>
              <a:gdLst>
                <a:gd name="T0" fmla="*/ 3 w 390"/>
                <a:gd name="T1" fmla="*/ 4 h 72"/>
                <a:gd name="T2" fmla="*/ 111 w 390"/>
                <a:gd name="T3" fmla="*/ 72 h 72"/>
                <a:gd name="T4" fmla="*/ 189 w 390"/>
                <a:gd name="T5" fmla="*/ 66 h 72"/>
                <a:gd name="T6" fmla="*/ 390 w 390"/>
                <a:gd name="T7" fmla="*/ 35 h 72"/>
                <a:gd name="T8" fmla="*/ 390 w 390"/>
                <a:gd name="T9" fmla="*/ 0 h 72"/>
                <a:gd name="T10" fmla="*/ 0 w 390"/>
                <a:gd name="T11" fmla="*/ 0 h 72"/>
                <a:gd name="T12" fmla="*/ 3 w 390"/>
                <a:gd name="T13" fmla="*/ 4 h 72"/>
              </a:gdLst>
              <a:ahLst/>
              <a:cxnLst>
                <a:cxn ang="0">
                  <a:pos x="T0" y="T1"/>
                </a:cxn>
                <a:cxn ang="0">
                  <a:pos x="T2" y="T3"/>
                </a:cxn>
                <a:cxn ang="0">
                  <a:pos x="T4" y="T5"/>
                </a:cxn>
                <a:cxn ang="0">
                  <a:pos x="T6" y="T7"/>
                </a:cxn>
                <a:cxn ang="0">
                  <a:pos x="T8" y="T9"/>
                </a:cxn>
                <a:cxn ang="0">
                  <a:pos x="T10" y="T11"/>
                </a:cxn>
                <a:cxn ang="0">
                  <a:pos x="T12" y="T13"/>
                </a:cxn>
              </a:cxnLst>
              <a:rect l="0" t="0" r="r" b="b"/>
              <a:pathLst>
                <a:path w="390" h="72">
                  <a:moveTo>
                    <a:pt x="3" y="4"/>
                  </a:moveTo>
                  <a:cubicBezTo>
                    <a:pt x="3" y="4"/>
                    <a:pt x="32" y="55"/>
                    <a:pt x="111" y="72"/>
                  </a:cubicBezTo>
                  <a:cubicBezTo>
                    <a:pt x="111" y="72"/>
                    <a:pt x="146" y="72"/>
                    <a:pt x="189" y="66"/>
                  </a:cubicBezTo>
                  <a:cubicBezTo>
                    <a:pt x="390" y="35"/>
                    <a:pt x="390" y="35"/>
                    <a:pt x="390" y="35"/>
                  </a:cubicBezTo>
                  <a:cubicBezTo>
                    <a:pt x="390" y="0"/>
                    <a:pt x="390" y="0"/>
                    <a:pt x="390" y="0"/>
                  </a:cubicBezTo>
                  <a:cubicBezTo>
                    <a:pt x="0" y="0"/>
                    <a:pt x="0" y="0"/>
                    <a:pt x="0" y="0"/>
                  </a:cubicBezTo>
                  <a:lnTo>
                    <a:pt x="3" y="4"/>
                  </a:lnTo>
                  <a:close/>
                </a:path>
              </a:pathLst>
            </a:custGeom>
            <a:solidFill>
              <a:srgbClr val="3E6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 name="Freeform 13">
              <a:extLst>
                <a:ext uri="{FF2B5EF4-FFF2-40B4-BE49-F238E27FC236}">
                  <a16:creationId xmlns:a16="http://schemas.microsoft.com/office/drawing/2014/main" id="{117E7B40-7788-7D5F-8191-0006E5538B81}"/>
                </a:ext>
              </a:extLst>
            </p:cNvPr>
            <p:cNvSpPr>
              <a:spLocks/>
            </p:cNvSpPr>
            <p:nvPr/>
          </p:nvSpPr>
          <p:spPr bwMode="auto">
            <a:xfrm>
              <a:off x="2453" y="2201"/>
              <a:ext cx="489" cy="292"/>
            </a:xfrm>
            <a:custGeom>
              <a:avLst/>
              <a:gdLst>
                <a:gd name="T0" fmla="*/ 0 w 205"/>
                <a:gd name="T1" fmla="*/ 0 h 120"/>
                <a:gd name="T2" fmla="*/ 205 w 205"/>
                <a:gd name="T3" fmla="*/ 82 h 120"/>
                <a:gd name="T4" fmla="*/ 205 w 205"/>
                <a:gd name="T5" fmla="*/ 0 h 120"/>
                <a:gd name="T6" fmla="*/ 10 w 205"/>
                <a:gd name="T7" fmla="*/ 0 h 120"/>
                <a:gd name="T8" fmla="*/ 0 w 205"/>
                <a:gd name="T9" fmla="*/ 0 h 120"/>
              </a:gdLst>
              <a:ahLst/>
              <a:cxnLst>
                <a:cxn ang="0">
                  <a:pos x="T0" y="T1"/>
                </a:cxn>
                <a:cxn ang="0">
                  <a:pos x="T2" y="T3"/>
                </a:cxn>
                <a:cxn ang="0">
                  <a:pos x="T4" y="T5"/>
                </a:cxn>
                <a:cxn ang="0">
                  <a:pos x="T6" y="T7"/>
                </a:cxn>
                <a:cxn ang="0">
                  <a:pos x="T8" y="T9"/>
                </a:cxn>
              </a:cxnLst>
              <a:rect l="0" t="0" r="r" b="b"/>
              <a:pathLst>
                <a:path w="205" h="120">
                  <a:moveTo>
                    <a:pt x="0" y="0"/>
                  </a:moveTo>
                  <a:cubicBezTo>
                    <a:pt x="0" y="0"/>
                    <a:pt x="45" y="120"/>
                    <a:pt x="205" y="82"/>
                  </a:cubicBezTo>
                  <a:cubicBezTo>
                    <a:pt x="205" y="0"/>
                    <a:pt x="205" y="0"/>
                    <a:pt x="205" y="0"/>
                  </a:cubicBezTo>
                  <a:cubicBezTo>
                    <a:pt x="10" y="0"/>
                    <a:pt x="10" y="0"/>
                    <a:pt x="10" y="0"/>
                  </a:cubicBezTo>
                  <a:lnTo>
                    <a:pt x="0" y="0"/>
                  </a:lnTo>
                  <a:close/>
                </a:path>
              </a:pathLst>
            </a:custGeom>
            <a:solidFill>
              <a:schemeClr val="accent6">
                <a:alpha val="5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39133747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ndard page with content to lef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6772F-B122-43BB-8552-66A8BAAD419C}"/>
              </a:ext>
            </a:extLst>
          </p:cNvPr>
          <p:cNvSpPr>
            <a:spLocks noGrp="1"/>
          </p:cNvSpPr>
          <p:nvPr>
            <p:ph type="title"/>
          </p:nvPr>
        </p:nvSpPr>
        <p:spPr/>
        <p:txBody>
          <a:bodyPr/>
          <a:lstStyle/>
          <a:p>
            <a:r>
              <a:rPr lang="en-US"/>
              <a:t>Click to edit Master title style</a:t>
            </a:r>
            <a:endParaRPr lang="en-AU"/>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10801350" cy="370934"/>
          </a:xfrm>
        </p:spPr>
        <p:txBody>
          <a:bodyPr/>
          <a:lstStyle>
            <a:lvl1pPr marL="0" indent="0">
              <a:buNone/>
              <a:defRPr sz="1600" b="0">
                <a:solidFill>
                  <a:schemeClr val="bg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9" name="Text Placeholder 8">
            <a:extLst>
              <a:ext uri="{FF2B5EF4-FFF2-40B4-BE49-F238E27FC236}">
                <a16:creationId xmlns:a16="http://schemas.microsoft.com/office/drawing/2014/main" id="{2048A6E2-B93F-4513-8EBE-6CFA62BBB9AF}"/>
              </a:ext>
            </a:extLst>
          </p:cNvPr>
          <p:cNvSpPr>
            <a:spLocks noGrp="1"/>
          </p:cNvSpPr>
          <p:nvPr>
            <p:ph type="body" sz="quarter" idx="13"/>
          </p:nvPr>
        </p:nvSpPr>
        <p:spPr>
          <a:xfrm>
            <a:off x="695325" y="1557338"/>
            <a:ext cx="5221288" cy="4427537"/>
          </a:xfrm>
        </p:spPr>
        <p:txBody>
          <a:bodyPr numCol="2" spcCol="360000"/>
          <a:lstStyle>
            <a:lvl1pPr>
              <a:defRPr>
                <a:solidFill>
                  <a:schemeClr val="bg1"/>
                </a:solidFill>
              </a:defRPr>
            </a:lvl1pPr>
            <a:lvl2pPr>
              <a:defRPr>
                <a:solidFill>
                  <a:schemeClr val="bg1"/>
                </a:solidFill>
              </a:defRPr>
            </a:lvl2pPr>
            <a:lvl3pPr>
              <a:spcAft>
                <a:spcPts val="600"/>
              </a:spcAft>
              <a:defRPr sz="1400"/>
            </a:lvl3pPr>
            <a:lvl4pPr>
              <a:defRPr/>
            </a:lvl4pPr>
            <a:lvl5pPr>
              <a:defRPr/>
            </a:lvl5pPr>
          </a:lstStyle>
          <a:p>
            <a:pPr lvl="0"/>
            <a:r>
              <a:rPr lang="en-US"/>
              <a:t>Click to edit Master text styles</a:t>
            </a:r>
          </a:p>
          <a:p>
            <a:pPr lvl="1"/>
            <a:r>
              <a:rPr lang="en-US"/>
              <a:t>Second level</a:t>
            </a:r>
          </a:p>
        </p:txBody>
      </p:sp>
      <p:grpSp>
        <p:nvGrpSpPr>
          <p:cNvPr id="3" name="Group 10">
            <a:extLst>
              <a:ext uri="{FF2B5EF4-FFF2-40B4-BE49-F238E27FC236}">
                <a16:creationId xmlns:a16="http://schemas.microsoft.com/office/drawing/2014/main" id="{DBF7B488-ED58-A7AA-6FD2-4C8D4677F4A1}"/>
              </a:ext>
            </a:extLst>
          </p:cNvPr>
          <p:cNvGrpSpPr>
            <a:grpSpLocks noChangeAspect="1"/>
          </p:cNvGrpSpPr>
          <p:nvPr userDrawn="1"/>
        </p:nvGrpSpPr>
        <p:grpSpPr bwMode="auto">
          <a:xfrm>
            <a:off x="10925175" y="0"/>
            <a:ext cx="1266825" cy="435472"/>
            <a:chOff x="1982" y="2201"/>
            <a:chExt cx="960" cy="330"/>
          </a:xfrm>
          <a:solidFill>
            <a:srgbClr val="1C5362">
              <a:alpha val="50196"/>
            </a:srgbClr>
          </a:solidFill>
        </p:grpSpPr>
        <p:sp>
          <p:nvSpPr>
            <p:cNvPr id="4" name="Freeform 12">
              <a:extLst>
                <a:ext uri="{FF2B5EF4-FFF2-40B4-BE49-F238E27FC236}">
                  <a16:creationId xmlns:a16="http://schemas.microsoft.com/office/drawing/2014/main" id="{732CD6EA-1F79-8832-8CE4-0B249A2DB762}"/>
                </a:ext>
              </a:extLst>
            </p:cNvPr>
            <p:cNvSpPr>
              <a:spLocks/>
            </p:cNvSpPr>
            <p:nvPr/>
          </p:nvSpPr>
          <p:spPr bwMode="auto">
            <a:xfrm>
              <a:off x="1982" y="2201"/>
              <a:ext cx="960" cy="330"/>
            </a:xfrm>
            <a:custGeom>
              <a:avLst/>
              <a:gdLst>
                <a:gd name="T0" fmla="*/ 41 w 402"/>
                <a:gd name="T1" fmla="*/ 72 h 136"/>
                <a:gd name="T2" fmla="*/ 203 w 402"/>
                <a:gd name="T3" fmla="*/ 110 h 136"/>
                <a:gd name="T4" fmla="*/ 402 w 402"/>
                <a:gd name="T5" fmla="*/ 78 h 136"/>
                <a:gd name="T6" fmla="*/ 402 w 402"/>
                <a:gd name="T7" fmla="*/ 0 h 136"/>
                <a:gd name="T8" fmla="*/ 0 w 402"/>
                <a:gd name="T9" fmla="*/ 0 h 136"/>
                <a:gd name="T10" fmla="*/ 41 w 402"/>
                <a:gd name="T11" fmla="*/ 72 h 136"/>
              </a:gdLst>
              <a:ahLst/>
              <a:cxnLst>
                <a:cxn ang="0">
                  <a:pos x="T0" y="T1"/>
                </a:cxn>
                <a:cxn ang="0">
                  <a:pos x="T2" y="T3"/>
                </a:cxn>
                <a:cxn ang="0">
                  <a:pos x="T4" y="T5"/>
                </a:cxn>
                <a:cxn ang="0">
                  <a:pos x="T6" y="T7"/>
                </a:cxn>
                <a:cxn ang="0">
                  <a:pos x="T8" y="T9"/>
                </a:cxn>
                <a:cxn ang="0">
                  <a:pos x="T10" y="T11"/>
                </a:cxn>
              </a:cxnLst>
              <a:rect l="0" t="0" r="r" b="b"/>
              <a:pathLst>
                <a:path w="402" h="136">
                  <a:moveTo>
                    <a:pt x="41" y="72"/>
                  </a:moveTo>
                  <a:cubicBezTo>
                    <a:pt x="41" y="72"/>
                    <a:pt x="101" y="136"/>
                    <a:pt x="203" y="110"/>
                  </a:cubicBezTo>
                  <a:cubicBezTo>
                    <a:pt x="402" y="78"/>
                    <a:pt x="402" y="78"/>
                    <a:pt x="402" y="78"/>
                  </a:cubicBezTo>
                  <a:cubicBezTo>
                    <a:pt x="402" y="0"/>
                    <a:pt x="402" y="0"/>
                    <a:pt x="402" y="0"/>
                  </a:cubicBezTo>
                  <a:cubicBezTo>
                    <a:pt x="0" y="0"/>
                    <a:pt x="0" y="0"/>
                    <a:pt x="0" y="0"/>
                  </a:cubicBezTo>
                  <a:cubicBezTo>
                    <a:pt x="0" y="0"/>
                    <a:pt x="15" y="47"/>
                    <a:pt x="41" y="72"/>
                  </a:cubicBezTo>
                  <a:close/>
                </a:path>
              </a:pathLst>
            </a:custGeom>
            <a:solidFill>
              <a:srgbClr val="78A3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 name="Freeform 11">
              <a:extLst>
                <a:ext uri="{FF2B5EF4-FFF2-40B4-BE49-F238E27FC236}">
                  <a16:creationId xmlns:a16="http://schemas.microsoft.com/office/drawing/2014/main" id="{278B48D7-B146-C1C5-A91D-C32F795CC447}"/>
                </a:ext>
              </a:extLst>
            </p:cNvPr>
            <p:cNvSpPr>
              <a:spLocks/>
            </p:cNvSpPr>
            <p:nvPr/>
          </p:nvSpPr>
          <p:spPr bwMode="auto">
            <a:xfrm>
              <a:off x="2011" y="2201"/>
              <a:ext cx="931" cy="175"/>
            </a:xfrm>
            <a:custGeom>
              <a:avLst/>
              <a:gdLst>
                <a:gd name="T0" fmla="*/ 3 w 390"/>
                <a:gd name="T1" fmla="*/ 4 h 72"/>
                <a:gd name="T2" fmla="*/ 111 w 390"/>
                <a:gd name="T3" fmla="*/ 72 h 72"/>
                <a:gd name="T4" fmla="*/ 189 w 390"/>
                <a:gd name="T5" fmla="*/ 66 h 72"/>
                <a:gd name="T6" fmla="*/ 390 w 390"/>
                <a:gd name="T7" fmla="*/ 35 h 72"/>
                <a:gd name="T8" fmla="*/ 390 w 390"/>
                <a:gd name="T9" fmla="*/ 0 h 72"/>
                <a:gd name="T10" fmla="*/ 0 w 390"/>
                <a:gd name="T11" fmla="*/ 0 h 72"/>
                <a:gd name="T12" fmla="*/ 3 w 390"/>
                <a:gd name="T13" fmla="*/ 4 h 72"/>
              </a:gdLst>
              <a:ahLst/>
              <a:cxnLst>
                <a:cxn ang="0">
                  <a:pos x="T0" y="T1"/>
                </a:cxn>
                <a:cxn ang="0">
                  <a:pos x="T2" y="T3"/>
                </a:cxn>
                <a:cxn ang="0">
                  <a:pos x="T4" y="T5"/>
                </a:cxn>
                <a:cxn ang="0">
                  <a:pos x="T6" y="T7"/>
                </a:cxn>
                <a:cxn ang="0">
                  <a:pos x="T8" y="T9"/>
                </a:cxn>
                <a:cxn ang="0">
                  <a:pos x="T10" y="T11"/>
                </a:cxn>
                <a:cxn ang="0">
                  <a:pos x="T12" y="T13"/>
                </a:cxn>
              </a:cxnLst>
              <a:rect l="0" t="0" r="r" b="b"/>
              <a:pathLst>
                <a:path w="390" h="72">
                  <a:moveTo>
                    <a:pt x="3" y="4"/>
                  </a:moveTo>
                  <a:cubicBezTo>
                    <a:pt x="3" y="4"/>
                    <a:pt x="32" y="55"/>
                    <a:pt x="111" y="72"/>
                  </a:cubicBezTo>
                  <a:cubicBezTo>
                    <a:pt x="111" y="72"/>
                    <a:pt x="146" y="72"/>
                    <a:pt x="189" y="66"/>
                  </a:cubicBezTo>
                  <a:cubicBezTo>
                    <a:pt x="390" y="35"/>
                    <a:pt x="390" y="35"/>
                    <a:pt x="390" y="35"/>
                  </a:cubicBezTo>
                  <a:cubicBezTo>
                    <a:pt x="390" y="0"/>
                    <a:pt x="390" y="0"/>
                    <a:pt x="390" y="0"/>
                  </a:cubicBezTo>
                  <a:cubicBezTo>
                    <a:pt x="0" y="0"/>
                    <a:pt x="0" y="0"/>
                    <a:pt x="0" y="0"/>
                  </a:cubicBezTo>
                  <a:lnTo>
                    <a:pt x="3" y="4"/>
                  </a:lnTo>
                  <a:close/>
                </a:path>
              </a:pathLst>
            </a:custGeom>
            <a:solidFill>
              <a:srgbClr val="3E6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 name="Freeform 13">
              <a:extLst>
                <a:ext uri="{FF2B5EF4-FFF2-40B4-BE49-F238E27FC236}">
                  <a16:creationId xmlns:a16="http://schemas.microsoft.com/office/drawing/2014/main" id="{CF9D42CB-DD63-DAE1-C62A-80AE4B480382}"/>
                </a:ext>
              </a:extLst>
            </p:cNvPr>
            <p:cNvSpPr>
              <a:spLocks/>
            </p:cNvSpPr>
            <p:nvPr/>
          </p:nvSpPr>
          <p:spPr bwMode="auto">
            <a:xfrm>
              <a:off x="2453" y="2201"/>
              <a:ext cx="489" cy="292"/>
            </a:xfrm>
            <a:custGeom>
              <a:avLst/>
              <a:gdLst>
                <a:gd name="T0" fmla="*/ 0 w 205"/>
                <a:gd name="T1" fmla="*/ 0 h 120"/>
                <a:gd name="T2" fmla="*/ 205 w 205"/>
                <a:gd name="T3" fmla="*/ 82 h 120"/>
                <a:gd name="T4" fmla="*/ 205 w 205"/>
                <a:gd name="T5" fmla="*/ 0 h 120"/>
                <a:gd name="T6" fmla="*/ 10 w 205"/>
                <a:gd name="T7" fmla="*/ 0 h 120"/>
                <a:gd name="T8" fmla="*/ 0 w 205"/>
                <a:gd name="T9" fmla="*/ 0 h 120"/>
              </a:gdLst>
              <a:ahLst/>
              <a:cxnLst>
                <a:cxn ang="0">
                  <a:pos x="T0" y="T1"/>
                </a:cxn>
                <a:cxn ang="0">
                  <a:pos x="T2" y="T3"/>
                </a:cxn>
                <a:cxn ang="0">
                  <a:pos x="T4" y="T5"/>
                </a:cxn>
                <a:cxn ang="0">
                  <a:pos x="T6" y="T7"/>
                </a:cxn>
                <a:cxn ang="0">
                  <a:pos x="T8" y="T9"/>
                </a:cxn>
              </a:cxnLst>
              <a:rect l="0" t="0" r="r" b="b"/>
              <a:pathLst>
                <a:path w="205" h="120">
                  <a:moveTo>
                    <a:pt x="0" y="0"/>
                  </a:moveTo>
                  <a:cubicBezTo>
                    <a:pt x="0" y="0"/>
                    <a:pt x="45" y="120"/>
                    <a:pt x="205" y="82"/>
                  </a:cubicBezTo>
                  <a:cubicBezTo>
                    <a:pt x="205" y="0"/>
                    <a:pt x="205" y="0"/>
                    <a:pt x="205" y="0"/>
                  </a:cubicBezTo>
                  <a:cubicBezTo>
                    <a:pt x="10" y="0"/>
                    <a:pt x="10" y="0"/>
                    <a:pt x="10" y="0"/>
                  </a:cubicBezTo>
                  <a:lnTo>
                    <a:pt x="0" y="0"/>
                  </a:lnTo>
                  <a:close/>
                </a:path>
              </a:pathLst>
            </a:custGeom>
            <a:solidFill>
              <a:schemeClr val="accent6">
                <a:alpha val="5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23940728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ttom backgrnd">
    <p:spTree>
      <p:nvGrpSpPr>
        <p:cNvPr id="1" name=""/>
        <p:cNvGrpSpPr/>
        <p:nvPr/>
      </p:nvGrpSpPr>
      <p:grpSpPr>
        <a:xfrm>
          <a:off x="0" y="0"/>
          <a:ext cx="0" cy="0"/>
          <a:chOff x="0" y="0"/>
          <a:chExt cx="0" cy="0"/>
        </a:xfrm>
      </p:grpSpPr>
      <p:sp>
        <p:nvSpPr>
          <p:cNvPr id="13" name="Picture Placeholder 34">
            <a:extLst>
              <a:ext uri="{FF2B5EF4-FFF2-40B4-BE49-F238E27FC236}">
                <a16:creationId xmlns:a16="http://schemas.microsoft.com/office/drawing/2014/main" id="{114B5F42-8724-5D45-EC0C-FA7DC99B9995}"/>
              </a:ext>
            </a:extLst>
          </p:cNvPr>
          <p:cNvSpPr>
            <a:spLocks noGrp="1"/>
          </p:cNvSpPr>
          <p:nvPr>
            <p:ph type="pic" sz="quarter" idx="14" hasCustomPrompt="1"/>
          </p:nvPr>
        </p:nvSpPr>
        <p:spPr bwMode="auto">
          <a:xfrm>
            <a:off x="0" y="2342319"/>
            <a:ext cx="9067584" cy="4515681"/>
          </a:xfrm>
          <a:custGeom>
            <a:avLst/>
            <a:gdLst>
              <a:gd name="connsiteX0" fmla="*/ 8995065 w 8996529"/>
              <a:gd name="connsiteY0" fmla="*/ 0 h 4515681"/>
              <a:gd name="connsiteX1" fmla="*/ 8996529 w 8996529"/>
              <a:gd name="connsiteY1" fmla="*/ 1344 h 4515681"/>
              <a:gd name="connsiteX2" fmla="*/ 8995065 w 8996529"/>
              <a:gd name="connsiteY2" fmla="*/ 40301 h 4515681"/>
              <a:gd name="connsiteX3" fmla="*/ 8995065 w 8996529"/>
              <a:gd name="connsiteY3" fmla="*/ 4469359 h 4515681"/>
              <a:gd name="connsiteX4" fmla="*/ 8996529 w 8996529"/>
              <a:gd name="connsiteY4" fmla="*/ 4511003 h 4515681"/>
              <a:gd name="connsiteX5" fmla="*/ 8992136 w 8996529"/>
              <a:gd name="connsiteY5" fmla="*/ 4512347 h 4515681"/>
              <a:gd name="connsiteX6" fmla="*/ 8942344 w 8996529"/>
              <a:gd name="connsiteY6" fmla="*/ 4512347 h 4515681"/>
              <a:gd name="connsiteX7" fmla="*/ 0 w 8996529"/>
              <a:gd name="connsiteY7" fmla="*/ 4515681 h 4515681"/>
              <a:gd name="connsiteX8" fmla="*/ 0 w 8996529"/>
              <a:gd name="connsiteY8" fmla="*/ 722909 h 4515681"/>
              <a:gd name="connsiteX9" fmla="*/ 173105 w 8996529"/>
              <a:gd name="connsiteY9" fmla="*/ 707951 h 4515681"/>
              <a:gd name="connsiteX10" fmla="*/ 372273 w 8996529"/>
              <a:gd name="connsiteY10" fmla="*/ 693174 h 4515681"/>
              <a:gd name="connsiteX11" fmla="*/ 561189 w 8996529"/>
              <a:gd name="connsiteY11" fmla="*/ 675710 h 4515681"/>
              <a:gd name="connsiteX12" fmla="*/ 843832 w 8996529"/>
              <a:gd name="connsiteY12" fmla="*/ 654216 h 4515681"/>
              <a:gd name="connsiteX13" fmla="*/ 937558 w 8996529"/>
              <a:gd name="connsiteY13" fmla="*/ 647499 h 4515681"/>
              <a:gd name="connsiteX14" fmla="*/ 1139654 w 8996529"/>
              <a:gd name="connsiteY14" fmla="*/ 630036 h 4515681"/>
              <a:gd name="connsiteX15" fmla="*/ 1335893 w 8996529"/>
              <a:gd name="connsiteY15" fmla="*/ 615259 h 4515681"/>
              <a:gd name="connsiteX16" fmla="*/ 1535061 w 8996529"/>
              <a:gd name="connsiteY16" fmla="*/ 597795 h 4515681"/>
              <a:gd name="connsiteX17" fmla="*/ 1737158 w 8996529"/>
              <a:gd name="connsiteY17" fmla="*/ 583019 h 4515681"/>
              <a:gd name="connsiteX18" fmla="*/ 2019800 w 8996529"/>
              <a:gd name="connsiteY18" fmla="*/ 558838 h 4515681"/>
              <a:gd name="connsiteX19" fmla="*/ 2302443 w 8996529"/>
              <a:gd name="connsiteY19" fmla="*/ 537344 h 4515681"/>
              <a:gd name="connsiteX20" fmla="*/ 2393240 w 8996529"/>
              <a:gd name="connsiteY20" fmla="*/ 530627 h 4515681"/>
              <a:gd name="connsiteX21" fmla="*/ 2592408 w 8996529"/>
              <a:gd name="connsiteY21" fmla="*/ 513163 h 4515681"/>
              <a:gd name="connsiteX22" fmla="*/ 2788646 w 8996529"/>
              <a:gd name="connsiteY22" fmla="*/ 498386 h 4515681"/>
              <a:gd name="connsiteX23" fmla="*/ 2990743 w 8996529"/>
              <a:gd name="connsiteY23" fmla="*/ 480923 h 4515681"/>
              <a:gd name="connsiteX24" fmla="*/ 3189911 w 8996529"/>
              <a:gd name="connsiteY24" fmla="*/ 466146 h 4515681"/>
              <a:gd name="connsiteX25" fmla="*/ 3290959 w 8996529"/>
              <a:gd name="connsiteY25" fmla="*/ 458086 h 4515681"/>
              <a:gd name="connsiteX26" fmla="*/ 3485734 w 8996529"/>
              <a:gd name="connsiteY26" fmla="*/ 441965 h 4515681"/>
              <a:gd name="connsiteX27" fmla="*/ 3677579 w 8996529"/>
              <a:gd name="connsiteY27" fmla="*/ 427188 h 4515681"/>
              <a:gd name="connsiteX28" fmla="*/ 3886998 w 8996529"/>
              <a:gd name="connsiteY28" fmla="*/ 409725 h 4515681"/>
              <a:gd name="connsiteX29" fmla="*/ 4083237 w 8996529"/>
              <a:gd name="connsiteY29" fmla="*/ 394948 h 4515681"/>
              <a:gd name="connsiteX30" fmla="*/ 4292656 w 8996529"/>
              <a:gd name="connsiteY30" fmla="*/ 377484 h 4515681"/>
              <a:gd name="connsiteX31" fmla="*/ 4488895 w 8996529"/>
              <a:gd name="connsiteY31" fmla="*/ 362707 h 4515681"/>
              <a:gd name="connsiteX32" fmla="*/ 4764215 w 8996529"/>
              <a:gd name="connsiteY32" fmla="*/ 338526 h 4515681"/>
              <a:gd name="connsiteX33" fmla="*/ 5046857 w 8996529"/>
              <a:gd name="connsiteY33" fmla="*/ 318376 h 4515681"/>
              <a:gd name="connsiteX34" fmla="*/ 5322177 w 8996529"/>
              <a:gd name="connsiteY34" fmla="*/ 294196 h 4515681"/>
              <a:gd name="connsiteX35" fmla="*/ 5604820 w 8996529"/>
              <a:gd name="connsiteY35" fmla="*/ 272702 h 4515681"/>
              <a:gd name="connsiteX36" fmla="*/ 5702940 w 8996529"/>
              <a:gd name="connsiteY36" fmla="*/ 265985 h 4515681"/>
              <a:gd name="connsiteX37" fmla="*/ 5902107 w 8996529"/>
              <a:gd name="connsiteY37" fmla="*/ 248522 h 4515681"/>
              <a:gd name="connsiteX38" fmla="*/ 6104204 w 8996529"/>
              <a:gd name="connsiteY38" fmla="*/ 233745 h 4515681"/>
              <a:gd name="connsiteX39" fmla="*/ 6379524 w 8996529"/>
              <a:gd name="connsiteY39" fmla="*/ 209564 h 4515681"/>
              <a:gd name="connsiteX40" fmla="*/ 6578691 w 8996529"/>
              <a:gd name="connsiteY40" fmla="*/ 194787 h 4515681"/>
              <a:gd name="connsiteX41" fmla="*/ 6854011 w 8996529"/>
              <a:gd name="connsiteY41" fmla="*/ 171950 h 4515681"/>
              <a:gd name="connsiteX42" fmla="*/ 7105900 w 8996529"/>
              <a:gd name="connsiteY42" fmla="*/ 151800 h 4515681"/>
              <a:gd name="connsiteX43" fmla="*/ 7217200 w 8996529"/>
              <a:gd name="connsiteY43" fmla="*/ 143739 h 4515681"/>
              <a:gd name="connsiteX44" fmla="*/ 7315319 w 8996529"/>
              <a:gd name="connsiteY44" fmla="*/ 137023 h 4515681"/>
              <a:gd name="connsiteX45" fmla="*/ 7504237 w 8996529"/>
              <a:gd name="connsiteY45" fmla="*/ 119559 h 4515681"/>
              <a:gd name="connsiteX46" fmla="*/ 7751731 w 8996529"/>
              <a:gd name="connsiteY46" fmla="*/ 100752 h 4515681"/>
              <a:gd name="connsiteX47" fmla="*/ 7842528 w 8996529"/>
              <a:gd name="connsiteY47" fmla="*/ 92691 h 4515681"/>
              <a:gd name="connsiteX48" fmla="*/ 7961150 w 8996529"/>
              <a:gd name="connsiteY48" fmla="*/ 84632 h 4515681"/>
              <a:gd name="connsiteX49" fmla="*/ 8155924 w 8996529"/>
              <a:gd name="connsiteY49" fmla="*/ 67168 h 4515681"/>
              <a:gd name="connsiteX50" fmla="*/ 8355092 w 8996529"/>
              <a:gd name="connsiteY50" fmla="*/ 52391 h 4515681"/>
              <a:gd name="connsiteX51" fmla="*/ 8453211 w 8996529"/>
              <a:gd name="connsiteY51" fmla="*/ 45674 h 4515681"/>
              <a:gd name="connsiteX52" fmla="*/ 8571833 w 8996529"/>
              <a:gd name="connsiteY52" fmla="*/ 34927 h 4515681"/>
              <a:gd name="connsiteX53" fmla="*/ 8771001 w 8996529"/>
              <a:gd name="connsiteY53" fmla="*/ 20150 h 4515681"/>
              <a:gd name="connsiteX54" fmla="*/ 8993600 w 8996529"/>
              <a:gd name="connsiteY54" fmla="*/ 1344 h 4515681"/>
              <a:gd name="connsiteX55" fmla="*/ 8995065 w 8996529"/>
              <a:gd name="connsiteY55" fmla="*/ 0 h 4515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996529" h="4515681">
                <a:moveTo>
                  <a:pt x="8995065" y="0"/>
                </a:moveTo>
                <a:lnTo>
                  <a:pt x="8996529" y="1344"/>
                </a:lnTo>
                <a:cubicBezTo>
                  <a:pt x="8996529" y="14777"/>
                  <a:pt x="8995065" y="26867"/>
                  <a:pt x="8995065" y="40301"/>
                </a:cubicBezTo>
                <a:cubicBezTo>
                  <a:pt x="8995065" y="1516653"/>
                  <a:pt x="8995065" y="2993007"/>
                  <a:pt x="8995065" y="4469359"/>
                </a:cubicBezTo>
                <a:cubicBezTo>
                  <a:pt x="8995065" y="4482793"/>
                  <a:pt x="8996529" y="4497570"/>
                  <a:pt x="8996529" y="4511003"/>
                </a:cubicBezTo>
                <a:cubicBezTo>
                  <a:pt x="8995065" y="4511003"/>
                  <a:pt x="8993600" y="4512347"/>
                  <a:pt x="8992136" y="4512347"/>
                </a:cubicBezTo>
                <a:cubicBezTo>
                  <a:pt x="8976027" y="4512347"/>
                  <a:pt x="8959917" y="4512347"/>
                  <a:pt x="8942344" y="4512347"/>
                </a:cubicBezTo>
                <a:lnTo>
                  <a:pt x="0" y="4515681"/>
                </a:lnTo>
                <a:lnTo>
                  <a:pt x="0" y="722909"/>
                </a:lnTo>
                <a:lnTo>
                  <a:pt x="173105" y="707951"/>
                </a:lnTo>
                <a:cubicBezTo>
                  <a:pt x="239006" y="702577"/>
                  <a:pt x="306372" y="698547"/>
                  <a:pt x="372273" y="693174"/>
                </a:cubicBezTo>
                <a:cubicBezTo>
                  <a:pt x="435245" y="687800"/>
                  <a:pt x="498217" y="681084"/>
                  <a:pt x="561189" y="675710"/>
                </a:cubicBezTo>
                <a:cubicBezTo>
                  <a:pt x="654915" y="667650"/>
                  <a:pt x="750106" y="663620"/>
                  <a:pt x="843832" y="654216"/>
                </a:cubicBezTo>
                <a:cubicBezTo>
                  <a:pt x="874586" y="651530"/>
                  <a:pt x="906804" y="650186"/>
                  <a:pt x="937558" y="647499"/>
                </a:cubicBezTo>
                <a:cubicBezTo>
                  <a:pt x="1004923" y="642126"/>
                  <a:pt x="1072289" y="635409"/>
                  <a:pt x="1139654" y="630036"/>
                </a:cubicBezTo>
                <a:cubicBezTo>
                  <a:pt x="1204091" y="624662"/>
                  <a:pt x="1269992" y="620633"/>
                  <a:pt x="1335893" y="615259"/>
                </a:cubicBezTo>
                <a:cubicBezTo>
                  <a:pt x="1401794" y="609885"/>
                  <a:pt x="1467695" y="603169"/>
                  <a:pt x="1535061" y="597795"/>
                </a:cubicBezTo>
                <a:cubicBezTo>
                  <a:pt x="1602427" y="592422"/>
                  <a:pt x="1669792" y="589735"/>
                  <a:pt x="1737158" y="583019"/>
                </a:cubicBezTo>
                <a:cubicBezTo>
                  <a:pt x="1830884" y="574958"/>
                  <a:pt x="1926074" y="565555"/>
                  <a:pt x="2019800" y="558838"/>
                </a:cubicBezTo>
                <a:cubicBezTo>
                  <a:pt x="2113526" y="550777"/>
                  <a:pt x="2208717" y="546748"/>
                  <a:pt x="2302443" y="537344"/>
                </a:cubicBezTo>
                <a:cubicBezTo>
                  <a:pt x="2333197" y="534658"/>
                  <a:pt x="2362486" y="533314"/>
                  <a:pt x="2393240" y="530627"/>
                </a:cubicBezTo>
                <a:cubicBezTo>
                  <a:pt x="2459141" y="525253"/>
                  <a:pt x="2525042" y="518537"/>
                  <a:pt x="2592408" y="513163"/>
                </a:cubicBezTo>
                <a:cubicBezTo>
                  <a:pt x="2656844" y="507790"/>
                  <a:pt x="2722745" y="503760"/>
                  <a:pt x="2788646" y="498386"/>
                </a:cubicBezTo>
                <a:cubicBezTo>
                  <a:pt x="2856012" y="493013"/>
                  <a:pt x="2923378" y="486296"/>
                  <a:pt x="2990743" y="480923"/>
                </a:cubicBezTo>
                <a:cubicBezTo>
                  <a:pt x="3056644" y="475549"/>
                  <a:pt x="3124010" y="472863"/>
                  <a:pt x="3189911" y="466146"/>
                </a:cubicBezTo>
                <a:cubicBezTo>
                  <a:pt x="3223594" y="462115"/>
                  <a:pt x="3257276" y="462115"/>
                  <a:pt x="3290959" y="458086"/>
                </a:cubicBezTo>
                <a:cubicBezTo>
                  <a:pt x="3355396" y="451369"/>
                  <a:pt x="3421297" y="445996"/>
                  <a:pt x="3485734" y="441965"/>
                </a:cubicBezTo>
                <a:cubicBezTo>
                  <a:pt x="3550170" y="436592"/>
                  <a:pt x="3613142" y="432562"/>
                  <a:pt x="3677579" y="427188"/>
                </a:cubicBezTo>
                <a:cubicBezTo>
                  <a:pt x="3747873" y="421815"/>
                  <a:pt x="3816703" y="415098"/>
                  <a:pt x="3886998" y="409725"/>
                </a:cubicBezTo>
                <a:cubicBezTo>
                  <a:pt x="3951435" y="404351"/>
                  <a:pt x="4017336" y="400321"/>
                  <a:pt x="4083237" y="394948"/>
                </a:cubicBezTo>
                <a:cubicBezTo>
                  <a:pt x="4153531" y="389574"/>
                  <a:pt x="4222361" y="382858"/>
                  <a:pt x="4292656" y="377484"/>
                </a:cubicBezTo>
                <a:cubicBezTo>
                  <a:pt x="4357092" y="372111"/>
                  <a:pt x="4422994" y="368081"/>
                  <a:pt x="4488895" y="362707"/>
                </a:cubicBezTo>
                <a:cubicBezTo>
                  <a:pt x="4581156" y="354647"/>
                  <a:pt x="4671953" y="346587"/>
                  <a:pt x="4764215" y="338526"/>
                </a:cubicBezTo>
                <a:cubicBezTo>
                  <a:pt x="4857941" y="330466"/>
                  <a:pt x="4953131" y="325093"/>
                  <a:pt x="5046857" y="318376"/>
                </a:cubicBezTo>
                <a:cubicBezTo>
                  <a:pt x="5139119" y="311660"/>
                  <a:pt x="5229916" y="300912"/>
                  <a:pt x="5322177" y="294196"/>
                </a:cubicBezTo>
                <a:cubicBezTo>
                  <a:pt x="5415903" y="286136"/>
                  <a:pt x="5511094" y="282106"/>
                  <a:pt x="5604820" y="272702"/>
                </a:cubicBezTo>
                <a:cubicBezTo>
                  <a:pt x="5637039" y="270015"/>
                  <a:pt x="5670721" y="268672"/>
                  <a:pt x="5702940" y="265985"/>
                </a:cubicBezTo>
                <a:cubicBezTo>
                  <a:pt x="5768841" y="260612"/>
                  <a:pt x="5834743" y="253895"/>
                  <a:pt x="5902107" y="248522"/>
                </a:cubicBezTo>
                <a:cubicBezTo>
                  <a:pt x="5969473" y="243148"/>
                  <a:pt x="6036838" y="239118"/>
                  <a:pt x="6104204" y="233745"/>
                </a:cubicBezTo>
                <a:cubicBezTo>
                  <a:pt x="6196465" y="225685"/>
                  <a:pt x="6287262" y="217624"/>
                  <a:pt x="6379524" y="209564"/>
                </a:cubicBezTo>
                <a:cubicBezTo>
                  <a:pt x="6445425" y="204190"/>
                  <a:pt x="6512790" y="201504"/>
                  <a:pt x="6578691" y="194787"/>
                </a:cubicBezTo>
                <a:cubicBezTo>
                  <a:pt x="6670953" y="185384"/>
                  <a:pt x="6761750" y="180010"/>
                  <a:pt x="6854011" y="171950"/>
                </a:cubicBezTo>
                <a:cubicBezTo>
                  <a:pt x="6937486" y="163890"/>
                  <a:pt x="7020962" y="158516"/>
                  <a:pt x="7105900" y="151800"/>
                </a:cubicBezTo>
                <a:cubicBezTo>
                  <a:pt x="7142512" y="149113"/>
                  <a:pt x="7180588" y="145083"/>
                  <a:pt x="7217200" y="143739"/>
                </a:cubicBezTo>
                <a:cubicBezTo>
                  <a:pt x="7249418" y="142396"/>
                  <a:pt x="7283101" y="139710"/>
                  <a:pt x="7315319" y="137023"/>
                </a:cubicBezTo>
                <a:cubicBezTo>
                  <a:pt x="7378291" y="131649"/>
                  <a:pt x="7441263" y="124933"/>
                  <a:pt x="7504237" y="119559"/>
                </a:cubicBezTo>
                <a:cubicBezTo>
                  <a:pt x="7586246" y="114186"/>
                  <a:pt x="7669720" y="107469"/>
                  <a:pt x="7751731" y="100752"/>
                </a:cubicBezTo>
                <a:cubicBezTo>
                  <a:pt x="7782486" y="98065"/>
                  <a:pt x="7811774" y="92691"/>
                  <a:pt x="7842528" y="92691"/>
                </a:cubicBezTo>
                <a:cubicBezTo>
                  <a:pt x="7882068" y="92691"/>
                  <a:pt x="7921609" y="85975"/>
                  <a:pt x="7961150" y="84632"/>
                </a:cubicBezTo>
                <a:cubicBezTo>
                  <a:pt x="8027051" y="80601"/>
                  <a:pt x="8091487" y="72541"/>
                  <a:pt x="8155924" y="67168"/>
                </a:cubicBezTo>
                <a:cubicBezTo>
                  <a:pt x="8221825" y="61795"/>
                  <a:pt x="8289191" y="59108"/>
                  <a:pt x="8355092" y="52391"/>
                </a:cubicBezTo>
                <a:cubicBezTo>
                  <a:pt x="8387310" y="48361"/>
                  <a:pt x="8420993" y="48361"/>
                  <a:pt x="8453211" y="45674"/>
                </a:cubicBezTo>
                <a:cubicBezTo>
                  <a:pt x="8492752" y="41644"/>
                  <a:pt x="8532293" y="37614"/>
                  <a:pt x="8571833" y="34927"/>
                </a:cubicBezTo>
                <a:cubicBezTo>
                  <a:pt x="8637734" y="29554"/>
                  <a:pt x="8705100" y="25524"/>
                  <a:pt x="8771001" y="20150"/>
                </a:cubicBezTo>
                <a:cubicBezTo>
                  <a:pt x="8845689" y="14777"/>
                  <a:pt x="8920377" y="8060"/>
                  <a:pt x="8993600" y="1344"/>
                </a:cubicBezTo>
                <a:cubicBezTo>
                  <a:pt x="8993600" y="1344"/>
                  <a:pt x="8995065" y="0"/>
                  <a:pt x="8995065" y="0"/>
                </a:cubicBezTo>
                <a:close/>
              </a:path>
            </a:pathLst>
          </a:custGeom>
          <a:noFill/>
          <a:ln>
            <a:noFill/>
          </a:ln>
        </p:spPr>
        <p:txBody>
          <a:bodyPr wrap="square" anchor="ctr">
            <a:noAutofit/>
          </a:bodyPr>
          <a:lstStyle>
            <a:lvl1pPr marL="0" indent="0" algn="ctr">
              <a:buNone/>
              <a:defRPr/>
            </a:lvl1pPr>
          </a:lstStyle>
          <a:p>
            <a:r>
              <a:rPr lang="en-AU"/>
              <a:t>Insert picture and send to back</a:t>
            </a:r>
          </a:p>
        </p:txBody>
      </p:sp>
      <p:sp>
        <p:nvSpPr>
          <p:cNvPr id="3" name="Text Placeholder 40">
            <a:extLst>
              <a:ext uri="{FF2B5EF4-FFF2-40B4-BE49-F238E27FC236}">
                <a16:creationId xmlns:a16="http://schemas.microsoft.com/office/drawing/2014/main" id="{BDFFA442-8CF9-9860-EAF1-38E88A800CBF}"/>
              </a:ext>
            </a:extLst>
          </p:cNvPr>
          <p:cNvSpPr txBox="1">
            <a:spLocks/>
          </p:cNvSpPr>
          <p:nvPr userDrawn="1"/>
        </p:nvSpPr>
        <p:spPr bwMode="auto">
          <a:xfrm>
            <a:off x="0" y="2342319"/>
            <a:ext cx="9067584" cy="4515681"/>
          </a:xfrm>
          <a:custGeom>
            <a:avLst/>
            <a:gdLst>
              <a:gd name="connsiteX0" fmla="*/ 8995064 w 8996528"/>
              <a:gd name="connsiteY0" fmla="*/ 0 h 4515681"/>
              <a:gd name="connsiteX1" fmla="*/ 8996528 w 8996528"/>
              <a:gd name="connsiteY1" fmla="*/ 1344 h 4515681"/>
              <a:gd name="connsiteX2" fmla="*/ 8995064 w 8996528"/>
              <a:gd name="connsiteY2" fmla="*/ 40301 h 4515681"/>
              <a:gd name="connsiteX3" fmla="*/ 8995064 w 8996528"/>
              <a:gd name="connsiteY3" fmla="*/ 4469359 h 4515681"/>
              <a:gd name="connsiteX4" fmla="*/ 8996528 w 8996528"/>
              <a:gd name="connsiteY4" fmla="*/ 4511003 h 4515681"/>
              <a:gd name="connsiteX5" fmla="*/ 8992136 w 8996528"/>
              <a:gd name="connsiteY5" fmla="*/ 4512347 h 4515681"/>
              <a:gd name="connsiteX6" fmla="*/ 8942344 w 8996528"/>
              <a:gd name="connsiteY6" fmla="*/ 4512347 h 4515681"/>
              <a:gd name="connsiteX7" fmla="*/ 0 w 8996528"/>
              <a:gd name="connsiteY7" fmla="*/ 4515681 h 4515681"/>
              <a:gd name="connsiteX8" fmla="*/ 0 w 8996528"/>
              <a:gd name="connsiteY8" fmla="*/ 722909 h 4515681"/>
              <a:gd name="connsiteX9" fmla="*/ 173105 w 8996528"/>
              <a:gd name="connsiteY9" fmla="*/ 707951 h 4515681"/>
              <a:gd name="connsiteX10" fmla="*/ 372273 w 8996528"/>
              <a:gd name="connsiteY10" fmla="*/ 693174 h 4515681"/>
              <a:gd name="connsiteX11" fmla="*/ 561189 w 8996528"/>
              <a:gd name="connsiteY11" fmla="*/ 675710 h 4515681"/>
              <a:gd name="connsiteX12" fmla="*/ 843832 w 8996528"/>
              <a:gd name="connsiteY12" fmla="*/ 654216 h 4515681"/>
              <a:gd name="connsiteX13" fmla="*/ 937558 w 8996528"/>
              <a:gd name="connsiteY13" fmla="*/ 647499 h 4515681"/>
              <a:gd name="connsiteX14" fmla="*/ 1139654 w 8996528"/>
              <a:gd name="connsiteY14" fmla="*/ 630036 h 4515681"/>
              <a:gd name="connsiteX15" fmla="*/ 1335893 w 8996528"/>
              <a:gd name="connsiteY15" fmla="*/ 615259 h 4515681"/>
              <a:gd name="connsiteX16" fmla="*/ 1535061 w 8996528"/>
              <a:gd name="connsiteY16" fmla="*/ 597795 h 4515681"/>
              <a:gd name="connsiteX17" fmla="*/ 1737158 w 8996528"/>
              <a:gd name="connsiteY17" fmla="*/ 583019 h 4515681"/>
              <a:gd name="connsiteX18" fmla="*/ 2019800 w 8996528"/>
              <a:gd name="connsiteY18" fmla="*/ 558838 h 4515681"/>
              <a:gd name="connsiteX19" fmla="*/ 2302443 w 8996528"/>
              <a:gd name="connsiteY19" fmla="*/ 537344 h 4515681"/>
              <a:gd name="connsiteX20" fmla="*/ 2393240 w 8996528"/>
              <a:gd name="connsiteY20" fmla="*/ 530627 h 4515681"/>
              <a:gd name="connsiteX21" fmla="*/ 2592408 w 8996528"/>
              <a:gd name="connsiteY21" fmla="*/ 513163 h 4515681"/>
              <a:gd name="connsiteX22" fmla="*/ 2788646 w 8996528"/>
              <a:gd name="connsiteY22" fmla="*/ 498386 h 4515681"/>
              <a:gd name="connsiteX23" fmla="*/ 2990743 w 8996528"/>
              <a:gd name="connsiteY23" fmla="*/ 480923 h 4515681"/>
              <a:gd name="connsiteX24" fmla="*/ 3189911 w 8996528"/>
              <a:gd name="connsiteY24" fmla="*/ 466146 h 4515681"/>
              <a:gd name="connsiteX25" fmla="*/ 3290959 w 8996528"/>
              <a:gd name="connsiteY25" fmla="*/ 458086 h 4515681"/>
              <a:gd name="connsiteX26" fmla="*/ 3485734 w 8996528"/>
              <a:gd name="connsiteY26" fmla="*/ 441965 h 4515681"/>
              <a:gd name="connsiteX27" fmla="*/ 3677579 w 8996528"/>
              <a:gd name="connsiteY27" fmla="*/ 427188 h 4515681"/>
              <a:gd name="connsiteX28" fmla="*/ 3886998 w 8996528"/>
              <a:gd name="connsiteY28" fmla="*/ 409725 h 4515681"/>
              <a:gd name="connsiteX29" fmla="*/ 4083237 w 8996528"/>
              <a:gd name="connsiteY29" fmla="*/ 394948 h 4515681"/>
              <a:gd name="connsiteX30" fmla="*/ 4292656 w 8996528"/>
              <a:gd name="connsiteY30" fmla="*/ 377484 h 4515681"/>
              <a:gd name="connsiteX31" fmla="*/ 4488895 w 8996528"/>
              <a:gd name="connsiteY31" fmla="*/ 362707 h 4515681"/>
              <a:gd name="connsiteX32" fmla="*/ 4764215 w 8996528"/>
              <a:gd name="connsiteY32" fmla="*/ 338526 h 4515681"/>
              <a:gd name="connsiteX33" fmla="*/ 5046857 w 8996528"/>
              <a:gd name="connsiteY33" fmla="*/ 318376 h 4515681"/>
              <a:gd name="connsiteX34" fmla="*/ 5322177 w 8996528"/>
              <a:gd name="connsiteY34" fmla="*/ 294196 h 4515681"/>
              <a:gd name="connsiteX35" fmla="*/ 5604820 w 8996528"/>
              <a:gd name="connsiteY35" fmla="*/ 272702 h 4515681"/>
              <a:gd name="connsiteX36" fmla="*/ 5702940 w 8996528"/>
              <a:gd name="connsiteY36" fmla="*/ 265985 h 4515681"/>
              <a:gd name="connsiteX37" fmla="*/ 5902107 w 8996528"/>
              <a:gd name="connsiteY37" fmla="*/ 248522 h 4515681"/>
              <a:gd name="connsiteX38" fmla="*/ 6104204 w 8996528"/>
              <a:gd name="connsiteY38" fmla="*/ 233745 h 4515681"/>
              <a:gd name="connsiteX39" fmla="*/ 6379524 w 8996528"/>
              <a:gd name="connsiteY39" fmla="*/ 209564 h 4515681"/>
              <a:gd name="connsiteX40" fmla="*/ 6578691 w 8996528"/>
              <a:gd name="connsiteY40" fmla="*/ 194787 h 4515681"/>
              <a:gd name="connsiteX41" fmla="*/ 6854011 w 8996528"/>
              <a:gd name="connsiteY41" fmla="*/ 171950 h 4515681"/>
              <a:gd name="connsiteX42" fmla="*/ 7105900 w 8996528"/>
              <a:gd name="connsiteY42" fmla="*/ 151800 h 4515681"/>
              <a:gd name="connsiteX43" fmla="*/ 7217200 w 8996528"/>
              <a:gd name="connsiteY43" fmla="*/ 143739 h 4515681"/>
              <a:gd name="connsiteX44" fmla="*/ 7315320 w 8996528"/>
              <a:gd name="connsiteY44" fmla="*/ 137023 h 4515681"/>
              <a:gd name="connsiteX45" fmla="*/ 7504236 w 8996528"/>
              <a:gd name="connsiteY45" fmla="*/ 119559 h 4515681"/>
              <a:gd name="connsiteX46" fmla="*/ 7751732 w 8996528"/>
              <a:gd name="connsiteY46" fmla="*/ 100752 h 4515681"/>
              <a:gd name="connsiteX47" fmla="*/ 7842528 w 8996528"/>
              <a:gd name="connsiteY47" fmla="*/ 92691 h 4515681"/>
              <a:gd name="connsiteX48" fmla="*/ 7961150 w 8996528"/>
              <a:gd name="connsiteY48" fmla="*/ 84632 h 4515681"/>
              <a:gd name="connsiteX49" fmla="*/ 8155924 w 8996528"/>
              <a:gd name="connsiteY49" fmla="*/ 67168 h 4515681"/>
              <a:gd name="connsiteX50" fmla="*/ 8355092 w 8996528"/>
              <a:gd name="connsiteY50" fmla="*/ 52391 h 4515681"/>
              <a:gd name="connsiteX51" fmla="*/ 8453212 w 8996528"/>
              <a:gd name="connsiteY51" fmla="*/ 45674 h 4515681"/>
              <a:gd name="connsiteX52" fmla="*/ 8571832 w 8996528"/>
              <a:gd name="connsiteY52" fmla="*/ 34927 h 4515681"/>
              <a:gd name="connsiteX53" fmla="*/ 8771000 w 8996528"/>
              <a:gd name="connsiteY53" fmla="*/ 20150 h 4515681"/>
              <a:gd name="connsiteX54" fmla="*/ 8993600 w 8996528"/>
              <a:gd name="connsiteY54" fmla="*/ 1344 h 4515681"/>
              <a:gd name="connsiteX55" fmla="*/ 8995064 w 8996528"/>
              <a:gd name="connsiteY55" fmla="*/ 0 h 4515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996528" h="4515681">
                <a:moveTo>
                  <a:pt x="8995064" y="0"/>
                </a:moveTo>
                <a:lnTo>
                  <a:pt x="8996528" y="1344"/>
                </a:lnTo>
                <a:cubicBezTo>
                  <a:pt x="8996528" y="14777"/>
                  <a:pt x="8995064" y="26867"/>
                  <a:pt x="8995064" y="40301"/>
                </a:cubicBezTo>
                <a:cubicBezTo>
                  <a:pt x="8995064" y="1516653"/>
                  <a:pt x="8995064" y="2993007"/>
                  <a:pt x="8995064" y="4469359"/>
                </a:cubicBezTo>
                <a:cubicBezTo>
                  <a:pt x="8995064" y="4482793"/>
                  <a:pt x="8996528" y="4497570"/>
                  <a:pt x="8996528" y="4511003"/>
                </a:cubicBezTo>
                <a:cubicBezTo>
                  <a:pt x="8995064" y="4511003"/>
                  <a:pt x="8993600" y="4512347"/>
                  <a:pt x="8992136" y="4512347"/>
                </a:cubicBezTo>
                <a:cubicBezTo>
                  <a:pt x="8976028" y="4512347"/>
                  <a:pt x="8959916" y="4512347"/>
                  <a:pt x="8942344" y="4512347"/>
                </a:cubicBezTo>
                <a:lnTo>
                  <a:pt x="0" y="4515681"/>
                </a:lnTo>
                <a:lnTo>
                  <a:pt x="0" y="722909"/>
                </a:lnTo>
                <a:lnTo>
                  <a:pt x="173105" y="707951"/>
                </a:lnTo>
                <a:cubicBezTo>
                  <a:pt x="239006" y="702577"/>
                  <a:pt x="306372" y="698547"/>
                  <a:pt x="372273" y="693174"/>
                </a:cubicBezTo>
                <a:cubicBezTo>
                  <a:pt x="435245" y="687800"/>
                  <a:pt x="498217" y="681084"/>
                  <a:pt x="561189" y="675710"/>
                </a:cubicBezTo>
                <a:cubicBezTo>
                  <a:pt x="654915" y="667650"/>
                  <a:pt x="750106" y="663620"/>
                  <a:pt x="843832" y="654216"/>
                </a:cubicBezTo>
                <a:cubicBezTo>
                  <a:pt x="874586" y="651530"/>
                  <a:pt x="906804" y="650186"/>
                  <a:pt x="937558" y="647499"/>
                </a:cubicBezTo>
                <a:cubicBezTo>
                  <a:pt x="1004923" y="642126"/>
                  <a:pt x="1072289" y="635409"/>
                  <a:pt x="1139654" y="630036"/>
                </a:cubicBezTo>
                <a:cubicBezTo>
                  <a:pt x="1204091" y="624662"/>
                  <a:pt x="1269992" y="620633"/>
                  <a:pt x="1335893" y="615259"/>
                </a:cubicBezTo>
                <a:cubicBezTo>
                  <a:pt x="1401794" y="609885"/>
                  <a:pt x="1467695" y="603169"/>
                  <a:pt x="1535061" y="597795"/>
                </a:cubicBezTo>
                <a:cubicBezTo>
                  <a:pt x="1602427" y="592422"/>
                  <a:pt x="1669792" y="589735"/>
                  <a:pt x="1737158" y="583019"/>
                </a:cubicBezTo>
                <a:cubicBezTo>
                  <a:pt x="1830884" y="574958"/>
                  <a:pt x="1926074" y="565555"/>
                  <a:pt x="2019800" y="558838"/>
                </a:cubicBezTo>
                <a:cubicBezTo>
                  <a:pt x="2113526" y="550777"/>
                  <a:pt x="2208717" y="546748"/>
                  <a:pt x="2302443" y="537344"/>
                </a:cubicBezTo>
                <a:cubicBezTo>
                  <a:pt x="2333197" y="534658"/>
                  <a:pt x="2362486" y="533314"/>
                  <a:pt x="2393240" y="530627"/>
                </a:cubicBezTo>
                <a:cubicBezTo>
                  <a:pt x="2459141" y="525253"/>
                  <a:pt x="2525042" y="518537"/>
                  <a:pt x="2592408" y="513163"/>
                </a:cubicBezTo>
                <a:cubicBezTo>
                  <a:pt x="2656844" y="507790"/>
                  <a:pt x="2722745" y="503760"/>
                  <a:pt x="2788646" y="498386"/>
                </a:cubicBezTo>
                <a:cubicBezTo>
                  <a:pt x="2856012" y="493013"/>
                  <a:pt x="2923378" y="486296"/>
                  <a:pt x="2990743" y="480923"/>
                </a:cubicBezTo>
                <a:cubicBezTo>
                  <a:pt x="3056644" y="475549"/>
                  <a:pt x="3124010" y="472863"/>
                  <a:pt x="3189911" y="466146"/>
                </a:cubicBezTo>
                <a:cubicBezTo>
                  <a:pt x="3223594" y="462115"/>
                  <a:pt x="3257276" y="462115"/>
                  <a:pt x="3290959" y="458086"/>
                </a:cubicBezTo>
                <a:cubicBezTo>
                  <a:pt x="3355396" y="451369"/>
                  <a:pt x="3421297" y="445996"/>
                  <a:pt x="3485734" y="441965"/>
                </a:cubicBezTo>
                <a:cubicBezTo>
                  <a:pt x="3550170" y="436592"/>
                  <a:pt x="3613142" y="432562"/>
                  <a:pt x="3677579" y="427188"/>
                </a:cubicBezTo>
                <a:cubicBezTo>
                  <a:pt x="3747873" y="421815"/>
                  <a:pt x="3816703" y="415098"/>
                  <a:pt x="3886998" y="409725"/>
                </a:cubicBezTo>
                <a:cubicBezTo>
                  <a:pt x="3951435" y="404351"/>
                  <a:pt x="4017336" y="400321"/>
                  <a:pt x="4083237" y="394948"/>
                </a:cubicBezTo>
                <a:cubicBezTo>
                  <a:pt x="4153531" y="389574"/>
                  <a:pt x="4222361" y="382858"/>
                  <a:pt x="4292656" y="377484"/>
                </a:cubicBezTo>
                <a:cubicBezTo>
                  <a:pt x="4357092" y="372111"/>
                  <a:pt x="4422994" y="368081"/>
                  <a:pt x="4488895" y="362707"/>
                </a:cubicBezTo>
                <a:cubicBezTo>
                  <a:pt x="4581156" y="354647"/>
                  <a:pt x="4671953" y="346587"/>
                  <a:pt x="4764215" y="338526"/>
                </a:cubicBezTo>
                <a:cubicBezTo>
                  <a:pt x="4857941" y="330466"/>
                  <a:pt x="4953131" y="325093"/>
                  <a:pt x="5046857" y="318376"/>
                </a:cubicBezTo>
                <a:cubicBezTo>
                  <a:pt x="5139119" y="311660"/>
                  <a:pt x="5229916" y="300912"/>
                  <a:pt x="5322177" y="294196"/>
                </a:cubicBezTo>
                <a:cubicBezTo>
                  <a:pt x="5415903" y="286136"/>
                  <a:pt x="5511094" y="282106"/>
                  <a:pt x="5604820" y="272702"/>
                </a:cubicBezTo>
                <a:cubicBezTo>
                  <a:pt x="5637039" y="270015"/>
                  <a:pt x="5670721" y="268672"/>
                  <a:pt x="5702940" y="265985"/>
                </a:cubicBezTo>
                <a:cubicBezTo>
                  <a:pt x="5768841" y="260612"/>
                  <a:pt x="5834743" y="253895"/>
                  <a:pt x="5902107" y="248522"/>
                </a:cubicBezTo>
                <a:cubicBezTo>
                  <a:pt x="5969473" y="243148"/>
                  <a:pt x="6036838" y="239118"/>
                  <a:pt x="6104204" y="233745"/>
                </a:cubicBezTo>
                <a:cubicBezTo>
                  <a:pt x="6196465" y="225685"/>
                  <a:pt x="6287262" y="217624"/>
                  <a:pt x="6379524" y="209564"/>
                </a:cubicBezTo>
                <a:cubicBezTo>
                  <a:pt x="6445425" y="204190"/>
                  <a:pt x="6512790" y="201504"/>
                  <a:pt x="6578691" y="194787"/>
                </a:cubicBezTo>
                <a:cubicBezTo>
                  <a:pt x="6670953" y="185384"/>
                  <a:pt x="6761750" y="180010"/>
                  <a:pt x="6854011" y="171950"/>
                </a:cubicBezTo>
                <a:cubicBezTo>
                  <a:pt x="6937486" y="163890"/>
                  <a:pt x="7020962" y="158516"/>
                  <a:pt x="7105900" y="151800"/>
                </a:cubicBezTo>
                <a:cubicBezTo>
                  <a:pt x="7142512" y="149113"/>
                  <a:pt x="7180588" y="145083"/>
                  <a:pt x="7217200" y="143739"/>
                </a:cubicBezTo>
                <a:cubicBezTo>
                  <a:pt x="7249418" y="142396"/>
                  <a:pt x="7283100" y="139710"/>
                  <a:pt x="7315320" y="137023"/>
                </a:cubicBezTo>
                <a:cubicBezTo>
                  <a:pt x="7378292" y="131649"/>
                  <a:pt x="7441264" y="124933"/>
                  <a:pt x="7504236" y="119559"/>
                </a:cubicBezTo>
                <a:cubicBezTo>
                  <a:pt x="7586246" y="114186"/>
                  <a:pt x="7669720" y="107469"/>
                  <a:pt x="7751732" y="100752"/>
                </a:cubicBezTo>
                <a:cubicBezTo>
                  <a:pt x="7782486" y="98065"/>
                  <a:pt x="7811774" y="92691"/>
                  <a:pt x="7842528" y="92691"/>
                </a:cubicBezTo>
                <a:cubicBezTo>
                  <a:pt x="7882068" y="92691"/>
                  <a:pt x="7921608" y="85975"/>
                  <a:pt x="7961150" y="84632"/>
                </a:cubicBezTo>
                <a:cubicBezTo>
                  <a:pt x="8027052" y="80601"/>
                  <a:pt x="8091488" y="72541"/>
                  <a:pt x="8155924" y="67168"/>
                </a:cubicBezTo>
                <a:cubicBezTo>
                  <a:pt x="8221824" y="61795"/>
                  <a:pt x="8289192" y="59108"/>
                  <a:pt x="8355092" y="52391"/>
                </a:cubicBezTo>
                <a:cubicBezTo>
                  <a:pt x="8387310" y="48361"/>
                  <a:pt x="8420992" y="48361"/>
                  <a:pt x="8453212" y="45674"/>
                </a:cubicBezTo>
                <a:cubicBezTo>
                  <a:pt x="8492752" y="41644"/>
                  <a:pt x="8532292" y="37614"/>
                  <a:pt x="8571832" y="34927"/>
                </a:cubicBezTo>
                <a:cubicBezTo>
                  <a:pt x="8637734" y="29554"/>
                  <a:pt x="8705100" y="25524"/>
                  <a:pt x="8771000" y="20150"/>
                </a:cubicBezTo>
                <a:cubicBezTo>
                  <a:pt x="8845688" y="14777"/>
                  <a:pt x="8920376" y="8060"/>
                  <a:pt x="8993600" y="1344"/>
                </a:cubicBezTo>
                <a:cubicBezTo>
                  <a:pt x="8993600" y="1344"/>
                  <a:pt x="8995064" y="0"/>
                  <a:pt x="8995064" y="0"/>
                </a:cubicBezTo>
                <a:close/>
              </a:path>
            </a:pathLst>
          </a:custGeom>
          <a:solidFill>
            <a:srgbClr val="00000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2" spcCol="360000" anchor="t" anchorCtr="0" compatLnSpc="1">
            <a:prstTxWarp prst="textNoShape">
              <a:avLst/>
            </a:prstTxWarp>
            <a:noAutofit/>
          </a:bodyPr>
          <a:lstStyle>
            <a:lvl1pPr marL="0" indent="0" algn="l" defTabSz="914400" rtl="0" eaLnBrk="1" latinLnBrk="0" hangingPunct="1">
              <a:lnSpc>
                <a:spcPct val="105000"/>
              </a:lnSpc>
              <a:spcBef>
                <a:spcPts val="600"/>
              </a:spcBef>
              <a:spcAft>
                <a:spcPts val="600"/>
              </a:spcAft>
              <a:buClr>
                <a:schemeClr val="tx2"/>
              </a:buClr>
              <a:buFont typeface="Arial" panose="020B0604020202020204" pitchFamily="34" charset="0"/>
              <a:buNone/>
              <a:defRPr lang="en-AU" altLang="en-US" sz="1000" kern="1200">
                <a:solidFill>
                  <a:srgbClr val="000000"/>
                </a:solidFill>
                <a:latin typeface="+mn-lt"/>
                <a:ea typeface="+mn-ea"/>
                <a:cs typeface="+mn-cs"/>
              </a:defRPr>
            </a:lvl1pPr>
            <a:lvl2pPr marL="358775" indent="-179388" algn="l" defTabSz="914400" rtl="0" eaLnBrk="1" latinLnBrk="0" hangingPunct="1">
              <a:lnSpc>
                <a:spcPct val="105000"/>
              </a:lnSpc>
              <a:spcBef>
                <a:spcPts val="600"/>
              </a:spcBef>
              <a:spcAft>
                <a:spcPts val="600"/>
              </a:spcAft>
              <a:buClr>
                <a:schemeClr val="tx2"/>
              </a:buClr>
              <a:buFont typeface="Arial" panose="020B0604020202020204" pitchFamily="34" charset="0"/>
              <a:buChar char="-"/>
              <a:defRPr sz="1000" kern="1200">
                <a:solidFill>
                  <a:srgbClr val="000000"/>
                </a:solidFill>
                <a:latin typeface="+mn-lt"/>
                <a:ea typeface="Karla" pitchFamily="2" charset="0"/>
                <a:cs typeface="+mn-cs"/>
              </a:defRPr>
            </a:lvl2pPr>
            <a:lvl3pPr marL="0" indent="0" algn="l" defTabSz="914400" rtl="0" eaLnBrk="1" latinLnBrk="0" hangingPunct="1">
              <a:lnSpc>
                <a:spcPct val="90000"/>
              </a:lnSpc>
              <a:spcBef>
                <a:spcPts val="2400"/>
              </a:spcBef>
              <a:spcAft>
                <a:spcPts val="600"/>
              </a:spcAft>
              <a:buClr>
                <a:schemeClr val="accent1"/>
              </a:buClr>
              <a:buFont typeface="Arial" panose="020B0604020202020204" pitchFamily="34" charset="0"/>
              <a:buNone/>
              <a:defRPr sz="1400" b="1" kern="1200">
                <a:solidFill>
                  <a:schemeClr val="tx2"/>
                </a:solidFill>
                <a:latin typeface="+mn-lt"/>
                <a:ea typeface="Karla" pitchFamily="2" charset="0"/>
                <a:cs typeface="+mn-cs"/>
              </a:defRPr>
            </a:lvl3pPr>
            <a:lvl4pPr marL="179388" indent="-179388" algn="l" defTabSz="914400" rtl="0" eaLnBrk="1" latinLnBrk="0" hangingPunct="1">
              <a:lnSpc>
                <a:spcPct val="105000"/>
              </a:lnSpc>
              <a:spcBef>
                <a:spcPts val="600"/>
              </a:spcBef>
              <a:spcAft>
                <a:spcPts val="600"/>
              </a:spcAft>
              <a:buClr>
                <a:schemeClr val="tx2"/>
              </a:buClr>
              <a:buFont typeface="Arial" panose="020B0604020202020204" pitchFamily="34" charset="0"/>
              <a:buChar char="•"/>
              <a:defRPr sz="1000" kern="1200">
                <a:solidFill>
                  <a:srgbClr val="000000"/>
                </a:solidFill>
                <a:latin typeface="+mn-lt"/>
                <a:ea typeface="Karla" pitchFamily="2" charset="0"/>
                <a:cs typeface="+mn-cs"/>
              </a:defRPr>
            </a:lvl4pPr>
            <a:lvl5pPr marL="358775" indent="-179388" algn="l" defTabSz="914400" rtl="0" eaLnBrk="1" latinLnBrk="0" hangingPunct="1">
              <a:lnSpc>
                <a:spcPct val="105000"/>
              </a:lnSpc>
              <a:spcBef>
                <a:spcPts val="600"/>
              </a:spcBef>
              <a:spcAft>
                <a:spcPts val="600"/>
              </a:spcAft>
              <a:buClr>
                <a:schemeClr val="tx2"/>
              </a:buClr>
              <a:buFont typeface="Arial" panose="020B0604020202020204" pitchFamily="34" charset="0"/>
              <a:buChar char="-"/>
              <a:defRPr sz="1000" kern="1200">
                <a:solidFill>
                  <a:srgbClr val="000000"/>
                </a:solidFill>
                <a:latin typeface="+mn-lt"/>
                <a:ea typeface="Karla"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4" name="Freeform: Shape 3">
            <a:extLst>
              <a:ext uri="{FF2B5EF4-FFF2-40B4-BE49-F238E27FC236}">
                <a16:creationId xmlns:a16="http://schemas.microsoft.com/office/drawing/2014/main" id="{E8F0FE7C-9327-C869-C03D-F1ABE62CF27C}"/>
              </a:ext>
            </a:extLst>
          </p:cNvPr>
          <p:cNvSpPr/>
          <p:nvPr userDrawn="1"/>
        </p:nvSpPr>
        <p:spPr>
          <a:xfrm>
            <a:off x="9067584" y="2157911"/>
            <a:ext cx="3122951" cy="4712790"/>
          </a:xfrm>
          <a:custGeom>
            <a:avLst/>
            <a:gdLst>
              <a:gd name="connsiteX0" fmla="*/ 1270 w 2773680"/>
              <a:gd name="connsiteY0" fmla="*/ 4433899 h 4434216"/>
              <a:gd name="connsiteX1" fmla="*/ 0 w 2773680"/>
              <a:gd name="connsiteY1" fmla="*/ 4394529 h 4434216"/>
              <a:gd name="connsiteX2" fmla="*/ 0 w 2773680"/>
              <a:gd name="connsiteY2" fmla="*/ 207339 h 4434216"/>
              <a:gd name="connsiteX3" fmla="*/ 1270 w 2773680"/>
              <a:gd name="connsiteY3" fmla="*/ 170509 h 4434216"/>
              <a:gd name="connsiteX4" fmla="*/ 49530 w 2773680"/>
              <a:gd name="connsiteY4" fmla="*/ 165429 h 4434216"/>
              <a:gd name="connsiteX5" fmla="*/ 359410 w 2773680"/>
              <a:gd name="connsiteY5" fmla="*/ 138759 h 4434216"/>
              <a:gd name="connsiteX6" fmla="*/ 756920 w 2773680"/>
              <a:gd name="connsiteY6" fmla="*/ 103199 h 4434216"/>
              <a:gd name="connsiteX7" fmla="*/ 1056640 w 2773680"/>
              <a:gd name="connsiteY7" fmla="*/ 76529 h 4434216"/>
              <a:gd name="connsiteX8" fmla="*/ 1447800 w 2773680"/>
              <a:gd name="connsiteY8" fmla="*/ 42239 h 4434216"/>
              <a:gd name="connsiteX9" fmla="*/ 1690370 w 2773680"/>
              <a:gd name="connsiteY9" fmla="*/ 20649 h 4434216"/>
              <a:gd name="connsiteX10" fmla="*/ 2030730 w 2773680"/>
              <a:gd name="connsiteY10" fmla="*/ 329 h 4434216"/>
              <a:gd name="connsiteX11" fmla="*/ 2405380 w 2773680"/>
              <a:gd name="connsiteY11" fmla="*/ 54939 h 4434216"/>
              <a:gd name="connsiteX12" fmla="*/ 2740660 w 2773680"/>
              <a:gd name="connsiteY12" fmla="*/ 265759 h 4434216"/>
              <a:gd name="connsiteX13" fmla="*/ 2773680 w 2773680"/>
              <a:gd name="connsiteY13" fmla="*/ 303859 h 4434216"/>
              <a:gd name="connsiteX14" fmla="*/ 2773680 w 2773680"/>
              <a:gd name="connsiteY14" fmla="*/ 4432629 h 4434216"/>
              <a:gd name="connsiteX15" fmla="*/ 45720 w 2773680"/>
              <a:gd name="connsiteY15" fmla="*/ 4432629 h 4434216"/>
              <a:gd name="connsiteX16" fmla="*/ 1270 w 2773680"/>
              <a:gd name="connsiteY16" fmla="*/ 4433899 h 443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73680" h="4434216">
                <a:moveTo>
                  <a:pt x="1270" y="4433899"/>
                </a:moveTo>
                <a:cubicBezTo>
                  <a:pt x="1270" y="4421199"/>
                  <a:pt x="0" y="4407229"/>
                  <a:pt x="0" y="4394529"/>
                </a:cubicBezTo>
                <a:cubicBezTo>
                  <a:pt x="0" y="2998799"/>
                  <a:pt x="0" y="1603069"/>
                  <a:pt x="0" y="207339"/>
                </a:cubicBezTo>
                <a:cubicBezTo>
                  <a:pt x="0" y="194639"/>
                  <a:pt x="1270" y="183209"/>
                  <a:pt x="1270" y="170509"/>
                </a:cubicBezTo>
                <a:cubicBezTo>
                  <a:pt x="17780" y="169239"/>
                  <a:pt x="33020" y="167969"/>
                  <a:pt x="49530" y="165429"/>
                </a:cubicBezTo>
                <a:cubicBezTo>
                  <a:pt x="152400" y="156539"/>
                  <a:pt x="255270" y="147649"/>
                  <a:pt x="359410" y="138759"/>
                </a:cubicBezTo>
                <a:cubicBezTo>
                  <a:pt x="491490" y="127329"/>
                  <a:pt x="623570" y="115899"/>
                  <a:pt x="756920" y="103199"/>
                </a:cubicBezTo>
                <a:cubicBezTo>
                  <a:pt x="857250" y="94309"/>
                  <a:pt x="957580" y="85419"/>
                  <a:pt x="1056640" y="76529"/>
                </a:cubicBezTo>
                <a:cubicBezTo>
                  <a:pt x="1187450" y="65099"/>
                  <a:pt x="1316990" y="53669"/>
                  <a:pt x="1447800" y="42239"/>
                </a:cubicBezTo>
                <a:cubicBezTo>
                  <a:pt x="1529080" y="34619"/>
                  <a:pt x="1609090" y="28269"/>
                  <a:pt x="1690370" y="20649"/>
                </a:cubicBezTo>
                <a:cubicBezTo>
                  <a:pt x="1803400" y="10489"/>
                  <a:pt x="1916430" y="-2211"/>
                  <a:pt x="2030730" y="329"/>
                </a:cubicBezTo>
                <a:cubicBezTo>
                  <a:pt x="2157730" y="2869"/>
                  <a:pt x="2283460" y="16839"/>
                  <a:pt x="2405380" y="54939"/>
                </a:cubicBezTo>
                <a:cubicBezTo>
                  <a:pt x="2536190" y="95579"/>
                  <a:pt x="2650490" y="161619"/>
                  <a:pt x="2740660" y="265759"/>
                </a:cubicBezTo>
                <a:cubicBezTo>
                  <a:pt x="2752090" y="278459"/>
                  <a:pt x="2759710" y="293699"/>
                  <a:pt x="2773680" y="303859"/>
                </a:cubicBezTo>
                <a:cubicBezTo>
                  <a:pt x="2773680" y="1680539"/>
                  <a:pt x="2773680" y="3055949"/>
                  <a:pt x="2773680" y="4432629"/>
                </a:cubicBezTo>
                <a:cubicBezTo>
                  <a:pt x="1864360" y="4432629"/>
                  <a:pt x="955040" y="4432629"/>
                  <a:pt x="45720" y="4432629"/>
                </a:cubicBezTo>
                <a:cubicBezTo>
                  <a:pt x="31750" y="4435169"/>
                  <a:pt x="16510" y="4433899"/>
                  <a:pt x="1270" y="4433899"/>
                </a:cubicBezTo>
                <a:close/>
              </a:path>
            </a:pathLst>
          </a:custGeom>
          <a:solidFill>
            <a:schemeClr val="tx2"/>
          </a:solidFill>
          <a:ln w="12700" cap="flat">
            <a:noFill/>
            <a:prstDash val="solid"/>
            <a:miter/>
          </a:ln>
        </p:spPr>
        <p:txBody>
          <a:bodyPr rtlCol="0" anchor="ctr"/>
          <a:lstStyle/>
          <a:p>
            <a:endParaRPr lang="en-AU"/>
          </a:p>
        </p:txBody>
      </p:sp>
      <p:sp>
        <p:nvSpPr>
          <p:cNvPr id="2" name="Title 1">
            <a:extLst>
              <a:ext uri="{FF2B5EF4-FFF2-40B4-BE49-F238E27FC236}">
                <a16:creationId xmlns:a16="http://schemas.microsoft.com/office/drawing/2014/main" id="{E436772F-B122-43BB-8552-66A8BAAD419C}"/>
              </a:ext>
            </a:extLst>
          </p:cNvPr>
          <p:cNvSpPr>
            <a:spLocks noGrp="1"/>
          </p:cNvSpPr>
          <p:nvPr>
            <p:ph type="title"/>
          </p:nvPr>
        </p:nvSpPr>
        <p:spPr/>
        <p:txBody>
          <a:bodyPr/>
          <a:lstStyle/>
          <a:p>
            <a:r>
              <a:rPr lang="en-US"/>
              <a:t>Click to edit Master title style</a:t>
            </a:r>
            <a:endParaRPr lang="en-AU"/>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10801350" cy="370934"/>
          </a:xfrm>
        </p:spPr>
        <p:txBody>
          <a:bodyPr/>
          <a:lstStyle>
            <a:lvl1pPr marL="0" indent="0">
              <a:buNone/>
              <a:defRPr sz="1600" b="0">
                <a:solidFill>
                  <a:schemeClr val="bg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9" name="Text Placeholder 8">
            <a:extLst>
              <a:ext uri="{FF2B5EF4-FFF2-40B4-BE49-F238E27FC236}">
                <a16:creationId xmlns:a16="http://schemas.microsoft.com/office/drawing/2014/main" id="{2048A6E2-B93F-4513-8EBE-6CFA62BBB9AF}"/>
              </a:ext>
            </a:extLst>
          </p:cNvPr>
          <p:cNvSpPr>
            <a:spLocks noGrp="1"/>
          </p:cNvSpPr>
          <p:nvPr>
            <p:ph type="body" sz="quarter" idx="13"/>
          </p:nvPr>
        </p:nvSpPr>
        <p:spPr>
          <a:xfrm>
            <a:off x="695325" y="1557339"/>
            <a:ext cx="8296811" cy="427034"/>
          </a:xfrm>
        </p:spPr>
        <p:txBody>
          <a:bodyPr numCol="1" spcCol="360000"/>
          <a:lstStyle>
            <a:lvl1pPr>
              <a:defRPr>
                <a:solidFill>
                  <a:schemeClr val="bg1"/>
                </a:solidFill>
              </a:defRPr>
            </a:lvl1pPr>
            <a:lvl2pPr>
              <a:defRPr>
                <a:solidFill>
                  <a:srgbClr val="000000"/>
                </a:solidFill>
              </a:defRPr>
            </a:lvl2pPr>
            <a:lvl3pPr>
              <a:spcAft>
                <a:spcPts val="600"/>
              </a:spcAft>
              <a:defRPr sz="1400"/>
            </a:lvl3pPr>
            <a:lvl4pPr>
              <a:defRPr/>
            </a:lvl4pPr>
            <a:lvl5pPr>
              <a:defRPr/>
            </a:lvl5pPr>
          </a:lstStyle>
          <a:p>
            <a:pPr lvl="0"/>
            <a:r>
              <a:rPr lang="en-US"/>
              <a:t>Click to edit Master text styles</a:t>
            </a:r>
          </a:p>
          <a:p>
            <a:pPr lvl="1"/>
            <a:endParaRPr lang="en-AU"/>
          </a:p>
        </p:txBody>
      </p:sp>
      <p:sp>
        <p:nvSpPr>
          <p:cNvPr id="6" name="Oval 5">
            <a:extLst>
              <a:ext uri="{FF2B5EF4-FFF2-40B4-BE49-F238E27FC236}">
                <a16:creationId xmlns:a16="http://schemas.microsoft.com/office/drawing/2014/main" id="{CC1FEFFB-2AED-C32E-0CA9-B75182F56CCE}"/>
              </a:ext>
            </a:extLst>
          </p:cNvPr>
          <p:cNvSpPr/>
          <p:nvPr userDrawn="1"/>
        </p:nvSpPr>
        <p:spPr>
          <a:xfrm>
            <a:off x="11165250" y="6320052"/>
            <a:ext cx="360000" cy="360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indent="0" algn="ctr" defTabSz="914400" rtl="0" eaLnBrk="0" fontAlgn="base" latinLnBrk="0" hangingPunct="0">
              <a:lnSpc>
                <a:spcPct val="100000"/>
              </a:lnSpc>
              <a:spcBef>
                <a:spcPct val="0"/>
              </a:spcBef>
              <a:spcAft>
                <a:spcPct val="0"/>
              </a:spcAft>
              <a:buClrTx/>
              <a:buSzTx/>
              <a:buFontTx/>
              <a:buNone/>
              <a:tabLst/>
              <a:defRPr/>
            </a:pPr>
            <a:fld id="{A3F26403-428D-48DF-9960-17C072F13A76}" type="slidenum">
              <a:rPr lang="en-US" altLang="en-US" sz="900" smtClean="0"/>
              <a:pPr marL="0" marR="0" indent="0" algn="ctr" defTabSz="914400" rtl="0" eaLnBrk="0" fontAlgn="base" latinLnBrk="0" hangingPunct="0">
                <a:lnSpc>
                  <a:spcPct val="100000"/>
                </a:lnSpc>
                <a:spcBef>
                  <a:spcPct val="0"/>
                </a:spcBef>
                <a:spcAft>
                  <a:spcPct val="0"/>
                </a:spcAft>
                <a:buClrTx/>
                <a:buSzTx/>
                <a:buFontTx/>
                <a:buNone/>
                <a:tabLst/>
                <a:defRPr/>
              </a:pPr>
              <a:t>‹#›</a:t>
            </a:fld>
            <a:endParaRPr lang="en-US" altLang="en-US" sz="900"/>
          </a:p>
        </p:txBody>
      </p:sp>
      <p:cxnSp>
        <p:nvCxnSpPr>
          <p:cNvPr id="8" name="Straight Connector 7">
            <a:extLst>
              <a:ext uri="{FF2B5EF4-FFF2-40B4-BE49-F238E27FC236}">
                <a16:creationId xmlns:a16="http://schemas.microsoft.com/office/drawing/2014/main" id="{97130EC8-04D7-706A-0EE8-4EA2AC79BDCC}"/>
              </a:ext>
            </a:extLst>
          </p:cNvPr>
          <p:cNvCxnSpPr>
            <a:cxnSpLocks/>
          </p:cNvCxnSpPr>
          <p:nvPr userDrawn="1"/>
        </p:nvCxnSpPr>
        <p:spPr>
          <a:xfrm>
            <a:off x="2019300" y="6500052"/>
            <a:ext cx="8923806"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42501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tro slide dark bkgrnd">
    <p:bg>
      <p:bgPr>
        <a:solidFill>
          <a:srgbClr val="11323B"/>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E2BA45D7-5147-DF13-39C3-BFB84762FD0C}"/>
              </a:ext>
            </a:extLst>
          </p:cNvPr>
          <p:cNvSpPr/>
          <p:nvPr userDrawn="1"/>
        </p:nvSpPr>
        <p:spPr>
          <a:xfrm flipV="1">
            <a:off x="2" y="0"/>
            <a:ext cx="10224730" cy="2167286"/>
          </a:xfrm>
          <a:custGeom>
            <a:avLst/>
            <a:gdLst>
              <a:gd name="connsiteX0" fmla="*/ 0 w 8966609"/>
              <a:gd name="connsiteY0" fmla="*/ 2389032 h 2389032"/>
              <a:gd name="connsiteX1" fmla="*/ 8966609 w 8966609"/>
              <a:gd name="connsiteY1" fmla="*/ 2389032 h 2389032"/>
              <a:gd name="connsiteX2" fmla="*/ 8966609 w 8966609"/>
              <a:gd name="connsiteY2" fmla="*/ 1538688 h 2389032"/>
              <a:gd name="connsiteX3" fmla="*/ 8966609 w 8966609"/>
              <a:gd name="connsiteY3" fmla="*/ 1515862 h 2389032"/>
              <a:gd name="connsiteX4" fmla="*/ 8966609 w 8966609"/>
              <a:gd name="connsiteY4" fmla="*/ 546945 h 2389032"/>
              <a:gd name="connsiteX5" fmla="*/ 8964345 w 8966609"/>
              <a:gd name="connsiteY5" fmla="*/ 546945 h 2389032"/>
              <a:gd name="connsiteX6" fmla="*/ 8966609 w 8966609"/>
              <a:gd name="connsiteY6" fmla="*/ 524120 h 2389032"/>
              <a:gd name="connsiteX7" fmla="*/ 8450781 w 8966609"/>
              <a:gd name="connsiteY7" fmla="*/ 0 h 2389032"/>
              <a:gd name="connsiteX8" fmla="*/ 8449785 w 8966609"/>
              <a:gd name="connsiteY8" fmla="*/ 102 h 2389032"/>
              <a:gd name="connsiteX9" fmla="*/ 0 w 8966609"/>
              <a:gd name="connsiteY9" fmla="*/ 743917 h 2389032"/>
              <a:gd name="connsiteX10" fmla="*/ 0 w 8966609"/>
              <a:gd name="connsiteY10" fmla="*/ 1735660 h 2389032"/>
              <a:gd name="connsiteX11" fmla="*/ 0 w 8966609"/>
              <a:gd name="connsiteY11" fmla="*/ 2389032 h 2389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66609" h="2389032">
                <a:moveTo>
                  <a:pt x="0" y="2389032"/>
                </a:moveTo>
                <a:lnTo>
                  <a:pt x="8966609" y="2389032"/>
                </a:lnTo>
                <a:lnTo>
                  <a:pt x="8966609" y="1538688"/>
                </a:lnTo>
                <a:lnTo>
                  <a:pt x="8966609" y="1515862"/>
                </a:lnTo>
                <a:lnTo>
                  <a:pt x="8966609" y="546945"/>
                </a:lnTo>
                <a:lnTo>
                  <a:pt x="8964345" y="546945"/>
                </a:lnTo>
                <a:lnTo>
                  <a:pt x="8966609" y="524120"/>
                </a:lnTo>
                <a:cubicBezTo>
                  <a:pt x="8966609" y="234656"/>
                  <a:pt x="8735665" y="0"/>
                  <a:pt x="8450781" y="0"/>
                </a:cubicBezTo>
                <a:lnTo>
                  <a:pt x="8449785" y="102"/>
                </a:lnTo>
                <a:lnTo>
                  <a:pt x="0" y="743917"/>
                </a:lnTo>
                <a:lnTo>
                  <a:pt x="0" y="1735660"/>
                </a:lnTo>
                <a:lnTo>
                  <a:pt x="0" y="2389032"/>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829366" eaLnBrk="1" fontAlgn="auto" latinLnBrk="0" hangingPunct="1">
              <a:lnSpc>
                <a:spcPct val="100000"/>
              </a:lnSpc>
              <a:spcBef>
                <a:spcPts val="0"/>
              </a:spcBef>
              <a:spcAft>
                <a:spcPts val="0"/>
              </a:spcAft>
              <a:buClrTx/>
              <a:buSzTx/>
              <a:buFontTx/>
              <a:buNone/>
              <a:tabLst/>
              <a:defRPr/>
            </a:pPr>
            <a:endParaRPr kumimoji="0" lang="en-AU" sz="1633" b="0" i="0" u="none" strike="noStrike" kern="0" cap="none" spc="0" normalizeH="0" baseline="0" noProof="0">
              <a:ln>
                <a:noFill/>
              </a:ln>
              <a:solidFill>
                <a:srgbClr val="FFFFFF"/>
              </a:solidFill>
              <a:effectLst/>
              <a:uLnTx/>
              <a:uFillTx/>
            </a:endParaRPr>
          </a:p>
        </p:txBody>
      </p:sp>
      <p:sp>
        <p:nvSpPr>
          <p:cNvPr id="10" name="Freeform: Shape 9">
            <a:extLst>
              <a:ext uri="{FF2B5EF4-FFF2-40B4-BE49-F238E27FC236}">
                <a16:creationId xmlns:a16="http://schemas.microsoft.com/office/drawing/2014/main" id="{2C936085-EDAE-A37C-53F5-1AD856CCE9A0}"/>
              </a:ext>
            </a:extLst>
          </p:cNvPr>
          <p:cNvSpPr/>
          <p:nvPr userDrawn="1"/>
        </p:nvSpPr>
        <p:spPr>
          <a:xfrm flipV="1">
            <a:off x="1" y="1"/>
            <a:ext cx="10123715" cy="2091929"/>
          </a:xfrm>
          <a:custGeom>
            <a:avLst/>
            <a:gdLst>
              <a:gd name="connsiteX0" fmla="*/ 0 w 8836113"/>
              <a:gd name="connsiteY0" fmla="*/ 2245005 h 2245005"/>
              <a:gd name="connsiteX1" fmla="*/ 8836113 w 8836113"/>
              <a:gd name="connsiteY1" fmla="*/ 2245005 h 2245005"/>
              <a:gd name="connsiteX2" fmla="*/ 8836113 w 8836113"/>
              <a:gd name="connsiteY2" fmla="*/ 1492307 h 2245005"/>
              <a:gd name="connsiteX3" fmla="*/ 8836113 w 8836113"/>
              <a:gd name="connsiteY3" fmla="*/ 1470169 h 2245005"/>
              <a:gd name="connsiteX4" fmla="*/ 8836113 w 8836113"/>
              <a:gd name="connsiteY4" fmla="*/ 530458 h 2245005"/>
              <a:gd name="connsiteX5" fmla="*/ 8833882 w 8836113"/>
              <a:gd name="connsiteY5" fmla="*/ 530458 h 2245005"/>
              <a:gd name="connsiteX6" fmla="*/ 8836113 w 8836113"/>
              <a:gd name="connsiteY6" fmla="*/ 508321 h 2245005"/>
              <a:gd name="connsiteX7" fmla="*/ 8327792 w 8836113"/>
              <a:gd name="connsiteY7" fmla="*/ 0 h 2245005"/>
              <a:gd name="connsiteX8" fmla="*/ 8326810 w 8836113"/>
              <a:gd name="connsiteY8" fmla="*/ 99 h 2245005"/>
              <a:gd name="connsiteX9" fmla="*/ 0 w 8836113"/>
              <a:gd name="connsiteY9" fmla="*/ 721493 h 2245005"/>
              <a:gd name="connsiteX10" fmla="*/ 0 w 8836113"/>
              <a:gd name="connsiteY10" fmla="*/ 1683341 h 2245005"/>
              <a:gd name="connsiteX11" fmla="*/ 0 w 8836113"/>
              <a:gd name="connsiteY11" fmla="*/ 2245005 h 224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36113" h="2245005">
                <a:moveTo>
                  <a:pt x="0" y="2245005"/>
                </a:moveTo>
                <a:lnTo>
                  <a:pt x="8836113" y="2245005"/>
                </a:lnTo>
                <a:lnTo>
                  <a:pt x="8836113" y="1492307"/>
                </a:lnTo>
                <a:lnTo>
                  <a:pt x="8836113" y="1470169"/>
                </a:lnTo>
                <a:lnTo>
                  <a:pt x="8836113" y="530458"/>
                </a:lnTo>
                <a:lnTo>
                  <a:pt x="8833882" y="530458"/>
                </a:lnTo>
                <a:lnTo>
                  <a:pt x="8836113" y="508321"/>
                </a:lnTo>
                <a:cubicBezTo>
                  <a:pt x="8836113" y="227583"/>
                  <a:pt x="8608530" y="0"/>
                  <a:pt x="8327792" y="0"/>
                </a:cubicBezTo>
                <a:lnTo>
                  <a:pt x="8326810" y="99"/>
                </a:lnTo>
                <a:lnTo>
                  <a:pt x="0" y="721493"/>
                </a:lnTo>
                <a:lnTo>
                  <a:pt x="0" y="1683341"/>
                </a:lnTo>
                <a:lnTo>
                  <a:pt x="0" y="2245005"/>
                </a:lnTo>
                <a:close/>
              </a:path>
            </a:pathLst>
          </a:custGeom>
          <a:solidFill>
            <a:srgbClr val="1C5362"/>
          </a:solidFill>
          <a:ln w="12700" cap="flat" cmpd="sng" algn="ctr">
            <a:noFill/>
            <a:prstDash val="solid"/>
            <a:miter lim="800000"/>
          </a:ln>
          <a:effectLst/>
        </p:spPr>
        <p:txBody>
          <a:bodyPr wrap="square" rtlCol="0" anchor="ctr">
            <a:noAutofit/>
          </a:bodyPr>
          <a:lstStyle/>
          <a:p>
            <a:pPr marL="0" marR="0" lvl="0" indent="0" algn="ctr" defTabSz="829366" eaLnBrk="1" fontAlgn="auto" latinLnBrk="0" hangingPunct="1">
              <a:lnSpc>
                <a:spcPct val="100000"/>
              </a:lnSpc>
              <a:spcBef>
                <a:spcPts val="0"/>
              </a:spcBef>
              <a:spcAft>
                <a:spcPts val="0"/>
              </a:spcAft>
              <a:buClrTx/>
              <a:buSzTx/>
              <a:buFontTx/>
              <a:buNone/>
              <a:tabLst/>
              <a:defRPr/>
            </a:pPr>
            <a:endParaRPr kumimoji="0" lang="en-AU" sz="1633" b="0" i="0" u="none" strike="noStrike" kern="0" cap="none" spc="0" normalizeH="0" baseline="0" noProof="0">
              <a:ln>
                <a:noFill/>
              </a:ln>
              <a:solidFill>
                <a:srgbClr val="FFFFFF"/>
              </a:solidFill>
              <a:effectLst/>
              <a:uLnTx/>
              <a:uFillTx/>
            </a:endParaRPr>
          </a:p>
        </p:txBody>
      </p:sp>
      <p:sp>
        <p:nvSpPr>
          <p:cNvPr id="2" name="Title 1">
            <a:extLst>
              <a:ext uri="{FF2B5EF4-FFF2-40B4-BE49-F238E27FC236}">
                <a16:creationId xmlns:a16="http://schemas.microsoft.com/office/drawing/2014/main" id="{E436772F-B122-43BB-8552-66A8BAAD419C}"/>
              </a:ext>
            </a:extLst>
          </p:cNvPr>
          <p:cNvSpPr>
            <a:spLocks noGrp="1"/>
          </p:cNvSpPr>
          <p:nvPr>
            <p:ph type="title"/>
          </p:nvPr>
        </p:nvSpPr>
        <p:spPr>
          <a:xfrm>
            <a:off x="695325" y="441325"/>
            <a:ext cx="8959663" cy="370205"/>
          </a:xfrm>
        </p:spPr>
        <p:txBody>
          <a:bodyPr/>
          <a:lstStyle>
            <a:lvl1pPr>
              <a:defRPr>
                <a:solidFill>
                  <a:schemeClr val="bg1"/>
                </a:solidFill>
              </a:defRPr>
            </a:lvl1pPr>
          </a:lstStyle>
          <a:p>
            <a:r>
              <a:rPr lang="en-US"/>
              <a:t>Click to edit Master title style</a:t>
            </a:r>
            <a:endParaRPr lang="en-AU"/>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8959663" cy="370934"/>
          </a:xfrm>
        </p:spPr>
        <p:txBody>
          <a:bodyPr/>
          <a:lstStyle>
            <a:lvl1pPr marL="0" indent="0">
              <a:buNone/>
              <a:defRPr sz="1600" b="0">
                <a:solidFill>
                  <a:schemeClr val="bg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9" name="Text Placeholder 8">
            <a:extLst>
              <a:ext uri="{FF2B5EF4-FFF2-40B4-BE49-F238E27FC236}">
                <a16:creationId xmlns:a16="http://schemas.microsoft.com/office/drawing/2014/main" id="{2048A6E2-B93F-4513-8EBE-6CFA62BBB9AF}"/>
              </a:ext>
            </a:extLst>
          </p:cNvPr>
          <p:cNvSpPr>
            <a:spLocks noGrp="1"/>
          </p:cNvSpPr>
          <p:nvPr>
            <p:ph type="body" sz="quarter" idx="13"/>
          </p:nvPr>
        </p:nvSpPr>
        <p:spPr>
          <a:xfrm>
            <a:off x="695325" y="2408269"/>
            <a:ext cx="2447925" cy="3576606"/>
          </a:xfrm>
        </p:spPr>
        <p:txBody>
          <a:bodyPr numCol="1" spcCol="360000"/>
          <a:lstStyle>
            <a:lvl1pPr>
              <a:defRPr>
                <a:solidFill>
                  <a:schemeClr val="bg1"/>
                </a:solidFill>
              </a:defRPr>
            </a:lvl1pPr>
            <a:lvl2pPr>
              <a:defRPr>
                <a:solidFill>
                  <a:schemeClr val="bg1"/>
                </a:solidFill>
              </a:defRPr>
            </a:lvl2pPr>
            <a:lvl3pPr>
              <a:spcAft>
                <a:spcPts val="600"/>
              </a:spcAft>
              <a:defRPr sz="1400">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22060362"/>
      </p:ext>
    </p:extLst>
  </p:cSld>
  <p:clrMapOvr>
    <a:masterClrMapping/>
  </p:clrMapOvr>
  <p:extLst>
    <p:ext uri="{DCECCB84-F9BA-43D5-87BE-67443E8EF086}">
      <p15:sldGuideLst xmlns:p15="http://schemas.microsoft.com/office/powerpoint/2012/main">
        <p15:guide id="1" pos="2547">
          <p15:clr>
            <a:srgbClr val="FBAE40"/>
          </p15:clr>
        </p15:guide>
        <p15:guide id="2" pos="2774">
          <p15:clr>
            <a:srgbClr val="FBAE40"/>
          </p15:clr>
        </p15:guide>
        <p15:guide id="3" pos="4906">
          <p15:clr>
            <a:srgbClr val="FBAE40"/>
          </p15:clr>
        </p15:guide>
        <p15:guide id="4" pos="5133">
          <p15:clr>
            <a:srgbClr val="FBAE40"/>
          </p15:clr>
        </p15:guide>
        <p15:guide id="5" orient="horz" pos="152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endpag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3AD5D48-7B14-9F5F-B33E-C6E2AF1491FD}"/>
              </a:ext>
            </a:extLst>
          </p:cNvPr>
          <p:cNvSpPr/>
          <p:nvPr userDrawn="1"/>
        </p:nvSpPr>
        <p:spPr>
          <a:xfrm>
            <a:off x="0" y="-1"/>
            <a:ext cx="12189087" cy="6858000"/>
          </a:xfrm>
          <a:prstGeom prst="rect">
            <a:avLst/>
          </a:prstGeom>
          <a:solidFill>
            <a:srgbClr val="000000">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Karla"/>
              <a:ea typeface="+mn-ea"/>
              <a:cs typeface="+mn-cs"/>
            </a:endParaRPr>
          </a:p>
        </p:txBody>
      </p:sp>
      <p:pic>
        <p:nvPicPr>
          <p:cNvPr id="6" name="Picture 5" descr="Text&#10;&#10;Description automatically generated with low confidence">
            <a:extLst>
              <a:ext uri="{FF2B5EF4-FFF2-40B4-BE49-F238E27FC236}">
                <a16:creationId xmlns:a16="http://schemas.microsoft.com/office/drawing/2014/main" id="{FCE96048-BE5E-B3B9-3AB6-4927727261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0408" y="4835083"/>
            <a:ext cx="1699792" cy="1698659"/>
          </a:xfrm>
          <a:prstGeom prst="rect">
            <a:avLst/>
          </a:prstGeom>
        </p:spPr>
      </p:pic>
      <p:sp>
        <p:nvSpPr>
          <p:cNvPr id="7" name="TextBox 6">
            <a:extLst>
              <a:ext uri="{FF2B5EF4-FFF2-40B4-BE49-F238E27FC236}">
                <a16:creationId xmlns:a16="http://schemas.microsoft.com/office/drawing/2014/main" id="{56C1FC6E-A5E4-B213-8614-293D5C41B111}"/>
              </a:ext>
            </a:extLst>
          </p:cNvPr>
          <p:cNvSpPr txBox="1"/>
          <p:nvPr userDrawn="1"/>
        </p:nvSpPr>
        <p:spPr>
          <a:xfrm>
            <a:off x="230521" y="2915445"/>
            <a:ext cx="2126742" cy="2092881"/>
          </a:xfrm>
          <a:prstGeom prst="rect">
            <a:avLst/>
          </a:prstGeom>
          <a:noFill/>
        </p:spPr>
        <p:txBody>
          <a:bodyPr wrap="square" rtlCol="0">
            <a:spAutoFit/>
          </a:bodyPr>
          <a:lstStyle/>
          <a:p>
            <a:r>
              <a:rPr lang="en-US" sz="1000" b="1">
                <a:solidFill>
                  <a:schemeClr val="bg1"/>
                </a:solidFill>
              </a:rPr>
              <a:t>Evolved Thinking  is part of the Evolved Group, a technology enabled Human Insights Company </a:t>
            </a:r>
          </a:p>
          <a:p>
            <a:endParaRPr lang="en-US" sz="1000" b="1">
              <a:solidFill>
                <a:schemeClr val="bg1"/>
              </a:solidFill>
            </a:endParaRPr>
          </a:p>
          <a:p>
            <a:r>
              <a:rPr lang="en-US" sz="1000" b="1">
                <a:solidFill>
                  <a:schemeClr val="bg1"/>
                </a:solidFill>
              </a:rPr>
              <a:t>We work with a broad range of organisations to identify opportunities and optimise experiences</a:t>
            </a:r>
          </a:p>
          <a:p>
            <a:endParaRPr lang="en-US" sz="1000">
              <a:solidFill>
                <a:schemeClr val="bg1"/>
              </a:solidFill>
            </a:endParaRPr>
          </a:p>
          <a:p>
            <a:r>
              <a:rPr lang="en-US" sz="1000">
                <a:solidFill>
                  <a:schemeClr val="bg1"/>
                </a:solidFill>
                <a:hlinkClick r:id="rId4">
                  <a:extLst>
                    <a:ext uri="{A12FA001-AC4F-418D-AE19-62706E023703}">
                      <ahyp:hlinkClr xmlns:ahyp="http://schemas.microsoft.com/office/drawing/2018/hyperlinkcolor" val="tx"/>
                    </a:ext>
                  </a:extLst>
                </a:hlinkClick>
              </a:rPr>
              <a:t>info@theevolvedgroup.com</a:t>
            </a:r>
            <a:r>
              <a:rPr lang="en-US" sz="1000">
                <a:solidFill>
                  <a:schemeClr val="bg1"/>
                </a:solidFill>
              </a:rPr>
              <a:t> </a:t>
            </a:r>
          </a:p>
          <a:p>
            <a:endParaRPr lang="en-US" sz="1000">
              <a:solidFill>
                <a:schemeClr val="bg1"/>
              </a:solidFill>
            </a:endParaRPr>
          </a:p>
          <a:p>
            <a:r>
              <a:rPr lang="en-US" sz="1000">
                <a:solidFill>
                  <a:schemeClr val="bg1"/>
                </a:solidFill>
              </a:rPr>
              <a:t>+61 3 9670 1909</a:t>
            </a:r>
            <a:endParaRPr lang="en-AU" sz="1000">
              <a:solidFill>
                <a:schemeClr val="bg1"/>
              </a:solidFill>
            </a:endParaRPr>
          </a:p>
        </p:txBody>
      </p:sp>
      <p:sp>
        <p:nvSpPr>
          <p:cNvPr id="9" name="Rectangle 8">
            <a:extLst>
              <a:ext uri="{FF2B5EF4-FFF2-40B4-BE49-F238E27FC236}">
                <a16:creationId xmlns:a16="http://schemas.microsoft.com/office/drawing/2014/main" id="{9A6BFB94-996E-0B75-CCEA-A35F0576C01B}"/>
              </a:ext>
            </a:extLst>
          </p:cNvPr>
          <p:cNvSpPr/>
          <p:nvPr/>
        </p:nvSpPr>
        <p:spPr>
          <a:xfrm>
            <a:off x="3700366" y="1939958"/>
            <a:ext cx="2126742" cy="2199112"/>
          </a:xfrm>
          <a:prstGeom prst="rect">
            <a:avLst/>
          </a:prstGeom>
          <a:noFill/>
          <a:ln>
            <a:noFill/>
          </a:ln>
          <a:effectLst>
            <a:outerShdw blurRad="1270000" dist="571500" dir="5400000" sx="76000" sy="76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100" b="0" i="0" u="none" strike="noStrike" kern="1200" cap="none" spc="0" normalizeH="0" baseline="0" noProof="0">
              <a:ln>
                <a:noFill/>
              </a:ln>
              <a:solidFill>
                <a:srgbClr val="FFFFFF"/>
              </a:solidFill>
              <a:effectLst/>
              <a:uLnTx/>
              <a:uFillTx/>
              <a:latin typeface="Karla"/>
              <a:ea typeface="+mn-ea"/>
              <a:cs typeface="+mn-cs"/>
            </a:endParaRPr>
          </a:p>
        </p:txBody>
      </p:sp>
      <p:sp>
        <p:nvSpPr>
          <p:cNvPr id="10" name="TextBox 9">
            <a:extLst>
              <a:ext uri="{FF2B5EF4-FFF2-40B4-BE49-F238E27FC236}">
                <a16:creationId xmlns:a16="http://schemas.microsoft.com/office/drawing/2014/main" id="{797A10E4-A894-B93C-A814-FD1964C3602C}"/>
              </a:ext>
            </a:extLst>
          </p:cNvPr>
          <p:cNvSpPr txBox="1"/>
          <p:nvPr/>
        </p:nvSpPr>
        <p:spPr>
          <a:xfrm>
            <a:off x="3994259" y="2340689"/>
            <a:ext cx="1538949" cy="261610"/>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Karla bold"/>
                <a:ea typeface="+mn-ea"/>
                <a:cs typeface="+mn-cs"/>
              </a:rPr>
              <a:t>Ideation &amp; NPD</a:t>
            </a:r>
          </a:p>
        </p:txBody>
      </p:sp>
      <p:sp>
        <p:nvSpPr>
          <p:cNvPr id="11" name="TextBox 10">
            <a:extLst>
              <a:ext uri="{FF2B5EF4-FFF2-40B4-BE49-F238E27FC236}">
                <a16:creationId xmlns:a16="http://schemas.microsoft.com/office/drawing/2014/main" id="{AD6E18AC-8183-9BF1-279A-532C339057F9}"/>
              </a:ext>
            </a:extLst>
          </p:cNvPr>
          <p:cNvSpPr txBox="1"/>
          <p:nvPr/>
        </p:nvSpPr>
        <p:spPr>
          <a:xfrm>
            <a:off x="3914125" y="2890551"/>
            <a:ext cx="16992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Karla"/>
                <a:ea typeface="+mn-ea"/>
                <a:cs typeface="+mn-cs"/>
              </a:rPr>
              <a:t>Testing your ideas to find the ones most likely to find traction and succeed in market </a:t>
            </a:r>
          </a:p>
        </p:txBody>
      </p:sp>
      <p:sp>
        <p:nvSpPr>
          <p:cNvPr id="12" name="Rectangle 11">
            <a:extLst>
              <a:ext uri="{FF2B5EF4-FFF2-40B4-BE49-F238E27FC236}">
                <a16:creationId xmlns:a16="http://schemas.microsoft.com/office/drawing/2014/main" id="{F4CA0757-D4F8-0D7D-C069-DC15526E9AD2}"/>
              </a:ext>
            </a:extLst>
          </p:cNvPr>
          <p:cNvSpPr/>
          <p:nvPr/>
        </p:nvSpPr>
        <p:spPr>
          <a:xfrm>
            <a:off x="3700367" y="1939958"/>
            <a:ext cx="2126742" cy="588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100" b="0" i="0" u="none" strike="noStrike" kern="1200" cap="none" spc="0" normalizeH="0" baseline="0" noProof="0">
              <a:ln>
                <a:noFill/>
              </a:ln>
              <a:solidFill>
                <a:srgbClr val="FFFFFF"/>
              </a:solidFill>
              <a:effectLst/>
              <a:uLnTx/>
              <a:uFillTx/>
              <a:latin typeface="Karla"/>
              <a:ea typeface="+mn-ea"/>
              <a:cs typeface="+mn-cs"/>
            </a:endParaRPr>
          </a:p>
        </p:txBody>
      </p:sp>
      <p:sp>
        <p:nvSpPr>
          <p:cNvPr id="14" name="Rectangle 13">
            <a:extLst>
              <a:ext uri="{FF2B5EF4-FFF2-40B4-BE49-F238E27FC236}">
                <a16:creationId xmlns:a16="http://schemas.microsoft.com/office/drawing/2014/main" id="{63D28FE1-A695-8818-5808-93E3D41A2F6D}"/>
              </a:ext>
            </a:extLst>
          </p:cNvPr>
          <p:cNvSpPr/>
          <p:nvPr userDrawn="1"/>
        </p:nvSpPr>
        <p:spPr>
          <a:xfrm>
            <a:off x="6095824" y="1939958"/>
            <a:ext cx="2126742" cy="2199112"/>
          </a:xfrm>
          <a:prstGeom prst="rect">
            <a:avLst/>
          </a:prstGeom>
          <a:noFill/>
          <a:ln>
            <a:noFill/>
          </a:ln>
          <a:effectLst>
            <a:outerShdw blurRad="1270000" dist="571500" dir="5400000" sx="76000" sy="76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100" b="0" i="0" u="none" strike="noStrike" kern="1200" cap="none" spc="0" normalizeH="0" baseline="0" noProof="0">
              <a:ln>
                <a:noFill/>
              </a:ln>
              <a:solidFill>
                <a:srgbClr val="FFFFFF"/>
              </a:solidFill>
              <a:effectLst/>
              <a:uLnTx/>
              <a:uFillTx/>
              <a:latin typeface="Karla"/>
              <a:ea typeface="+mn-ea"/>
              <a:cs typeface="+mn-cs"/>
            </a:endParaRPr>
          </a:p>
        </p:txBody>
      </p:sp>
      <p:sp>
        <p:nvSpPr>
          <p:cNvPr id="15" name="TextBox 14">
            <a:extLst>
              <a:ext uri="{FF2B5EF4-FFF2-40B4-BE49-F238E27FC236}">
                <a16:creationId xmlns:a16="http://schemas.microsoft.com/office/drawing/2014/main" id="{94142FF3-884B-983F-E9B9-AF5713C81848}"/>
              </a:ext>
            </a:extLst>
          </p:cNvPr>
          <p:cNvSpPr txBox="1"/>
          <p:nvPr userDrawn="1"/>
        </p:nvSpPr>
        <p:spPr>
          <a:xfrm>
            <a:off x="6389719" y="2340689"/>
            <a:ext cx="1538949" cy="261610"/>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Karla bold"/>
                <a:ea typeface="+mn-ea"/>
                <a:cs typeface="+mn-cs"/>
              </a:rPr>
              <a:t>Consumer Insights </a:t>
            </a:r>
          </a:p>
        </p:txBody>
      </p:sp>
      <p:sp>
        <p:nvSpPr>
          <p:cNvPr id="16" name="TextBox 15">
            <a:extLst>
              <a:ext uri="{FF2B5EF4-FFF2-40B4-BE49-F238E27FC236}">
                <a16:creationId xmlns:a16="http://schemas.microsoft.com/office/drawing/2014/main" id="{BF2A512E-5BF1-7DED-154E-A7690E9EB2BF}"/>
              </a:ext>
            </a:extLst>
          </p:cNvPr>
          <p:cNvSpPr txBox="1"/>
          <p:nvPr userDrawn="1"/>
        </p:nvSpPr>
        <p:spPr>
          <a:xfrm>
            <a:off x="6309583" y="2854359"/>
            <a:ext cx="169921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Karla"/>
                <a:ea typeface="+mn-ea"/>
                <a:cs typeface="+mn-cs"/>
              </a:rPr>
              <a:t>Exploring market opportunities with persona development, market segmentation, price testing and many other methods – become a consumer centric organisation </a:t>
            </a:r>
          </a:p>
        </p:txBody>
      </p:sp>
      <p:sp>
        <p:nvSpPr>
          <p:cNvPr id="17" name="Rectangle 16">
            <a:extLst>
              <a:ext uri="{FF2B5EF4-FFF2-40B4-BE49-F238E27FC236}">
                <a16:creationId xmlns:a16="http://schemas.microsoft.com/office/drawing/2014/main" id="{5AF9A5A5-44DE-E26F-E596-05DE7D2C5E63}"/>
              </a:ext>
            </a:extLst>
          </p:cNvPr>
          <p:cNvSpPr/>
          <p:nvPr userDrawn="1"/>
        </p:nvSpPr>
        <p:spPr>
          <a:xfrm>
            <a:off x="6095825" y="1939958"/>
            <a:ext cx="2126742" cy="5885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100" b="0" i="0" u="none" strike="noStrike" kern="1200" cap="none" spc="0" normalizeH="0" baseline="0" noProof="0">
              <a:ln>
                <a:noFill/>
              </a:ln>
              <a:solidFill>
                <a:srgbClr val="FFFFFF"/>
              </a:solidFill>
              <a:effectLst/>
              <a:uLnTx/>
              <a:uFillTx/>
              <a:latin typeface="Karla"/>
              <a:ea typeface="+mn-ea"/>
              <a:cs typeface="+mn-cs"/>
            </a:endParaRPr>
          </a:p>
        </p:txBody>
      </p:sp>
      <p:sp>
        <p:nvSpPr>
          <p:cNvPr id="19" name="Rectangle 18">
            <a:extLst>
              <a:ext uri="{FF2B5EF4-FFF2-40B4-BE49-F238E27FC236}">
                <a16:creationId xmlns:a16="http://schemas.microsoft.com/office/drawing/2014/main" id="{E5954068-BEA0-9048-4649-82519B17D2B4}"/>
              </a:ext>
            </a:extLst>
          </p:cNvPr>
          <p:cNvSpPr/>
          <p:nvPr userDrawn="1"/>
        </p:nvSpPr>
        <p:spPr>
          <a:xfrm>
            <a:off x="8480305" y="1939958"/>
            <a:ext cx="2126742" cy="2199112"/>
          </a:xfrm>
          <a:prstGeom prst="rect">
            <a:avLst/>
          </a:prstGeom>
          <a:noFill/>
          <a:ln>
            <a:noFill/>
          </a:ln>
          <a:effectLst>
            <a:outerShdw blurRad="1270000" dist="571500" dir="5400000" sx="76000" sy="76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100" b="0" i="0" u="none" strike="noStrike" kern="1200" cap="none" spc="0" normalizeH="0" baseline="0" noProof="0">
              <a:ln>
                <a:noFill/>
              </a:ln>
              <a:solidFill>
                <a:srgbClr val="FFFFFF"/>
              </a:solidFill>
              <a:effectLst/>
              <a:uLnTx/>
              <a:uFillTx/>
              <a:latin typeface="Karla"/>
              <a:ea typeface="+mn-ea"/>
              <a:cs typeface="+mn-cs"/>
            </a:endParaRPr>
          </a:p>
        </p:txBody>
      </p:sp>
      <p:sp>
        <p:nvSpPr>
          <p:cNvPr id="20" name="TextBox 19">
            <a:extLst>
              <a:ext uri="{FF2B5EF4-FFF2-40B4-BE49-F238E27FC236}">
                <a16:creationId xmlns:a16="http://schemas.microsoft.com/office/drawing/2014/main" id="{FCBEE858-3F4B-DFF6-0D30-AD0116B13BC5}"/>
              </a:ext>
            </a:extLst>
          </p:cNvPr>
          <p:cNvSpPr txBox="1"/>
          <p:nvPr userDrawn="1"/>
        </p:nvSpPr>
        <p:spPr>
          <a:xfrm>
            <a:off x="8774201" y="2340689"/>
            <a:ext cx="1538949" cy="261610"/>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bg1"/>
                </a:solidFill>
                <a:latin typeface="Karla bold"/>
              </a:rPr>
              <a:t>Category Insights</a:t>
            </a:r>
            <a:endParaRPr kumimoji="0" lang="en-US" sz="1100" b="1" i="0" u="none" strike="noStrike" kern="1200" cap="none" spc="0" normalizeH="0" baseline="0" noProof="0">
              <a:ln>
                <a:noFill/>
              </a:ln>
              <a:solidFill>
                <a:schemeClr val="bg1"/>
              </a:solidFill>
              <a:effectLst/>
              <a:uLnTx/>
              <a:uFillTx/>
              <a:latin typeface="Karla bold"/>
              <a:ea typeface="+mn-ea"/>
              <a:cs typeface="+mn-cs"/>
            </a:endParaRPr>
          </a:p>
        </p:txBody>
      </p:sp>
      <p:sp>
        <p:nvSpPr>
          <p:cNvPr id="21" name="TextBox 20">
            <a:extLst>
              <a:ext uri="{FF2B5EF4-FFF2-40B4-BE49-F238E27FC236}">
                <a16:creationId xmlns:a16="http://schemas.microsoft.com/office/drawing/2014/main" id="{5843D5BC-C303-CEB6-34FA-2A851F8766CC}"/>
              </a:ext>
            </a:extLst>
          </p:cNvPr>
          <p:cNvSpPr txBox="1"/>
          <p:nvPr userDrawn="1"/>
        </p:nvSpPr>
        <p:spPr>
          <a:xfrm>
            <a:off x="8694066" y="2786602"/>
            <a:ext cx="16992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Karla"/>
                <a:ea typeface="+mn-ea"/>
                <a:cs typeface="+mn-cs"/>
              </a:rPr>
              <a:t>Understanding your category in detail through human insights – what your customers want, when they want it and what they expect from the experience</a:t>
            </a:r>
          </a:p>
        </p:txBody>
      </p:sp>
      <p:sp>
        <p:nvSpPr>
          <p:cNvPr id="22" name="Rectangle 21">
            <a:extLst>
              <a:ext uri="{FF2B5EF4-FFF2-40B4-BE49-F238E27FC236}">
                <a16:creationId xmlns:a16="http://schemas.microsoft.com/office/drawing/2014/main" id="{6B0CD35B-13B5-043B-AF56-1AE8F500C6DC}"/>
              </a:ext>
            </a:extLst>
          </p:cNvPr>
          <p:cNvSpPr/>
          <p:nvPr userDrawn="1"/>
        </p:nvSpPr>
        <p:spPr>
          <a:xfrm>
            <a:off x="8480306" y="1939958"/>
            <a:ext cx="2126742" cy="5885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100" b="0" i="0" u="none" strike="noStrike" kern="1200" cap="none" spc="0" normalizeH="0" baseline="0" noProof="0">
              <a:ln>
                <a:noFill/>
              </a:ln>
              <a:solidFill>
                <a:srgbClr val="FFFFFF"/>
              </a:solidFill>
              <a:effectLst/>
              <a:uLnTx/>
              <a:uFillTx/>
              <a:latin typeface="Karla"/>
              <a:ea typeface="+mn-ea"/>
              <a:cs typeface="+mn-cs"/>
            </a:endParaRPr>
          </a:p>
        </p:txBody>
      </p:sp>
      <p:sp>
        <p:nvSpPr>
          <p:cNvPr id="24" name="Rectangle 23">
            <a:extLst>
              <a:ext uri="{FF2B5EF4-FFF2-40B4-BE49-F238E27FC236}">
                <a16:creationId xmlns:a16="http://schemas.microsoft.com/office/drawing/2014/main" id="{D07DCD53-6BE2-6AD7-81E8-DA1F41F4BB24}"/>
              </a:ext>
            </a:extLst>
          </p:cNvPr>
          <p:cNvSpPr/>
          <p:nvPr userDrawn="1"/>
        </p:nvSpPr>
        <p:spPr>
          <a:xfrm>
            <a:off x="8436325" y="4100855"/>
            <a:ext cx="2126742" cy="2199112"/>
          </a:xfrm>
          <a:prstGeom prst="rect">
            <a:avLst/>
          </a:prstGeom>
          <a:noFill/>
          <a:ln>
            <a:noFill/>
          </a:ln>
          <a:effectLst>
            <a:outerShdw blurRad="1270000" dist="571500" dir="5400000" sx="76000" sy="76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100" b="0" i="0" u="none" strike="noStrike" kern="1200" cap="none" spc="0" normalizeH="0" baseline="0" noProof="0">
              <a:ln>
                <a:noFill/>
              </a:ln>
              <a:solidFill>
                <a:srgbClr val="FFFFFF"/>
              </a:solidFill>
              <a:effectLst/>
              <a:uLnTx/>
              <a:uFillTx/>
              <a:latin typeface="Karla"/>
              <a:ea typeface="+mn-ea"/>
              <a:cs typeface="+mn-cs"/>
            </a:endParaRPr>
          </a:p>
        </p:txBody>
      </p:sp>
      <p:sp>
        <p:nvSpPr>
          <p:cNvPr id="25" name="TextBox 24">
            <a:extLst>
              <a:ext uri="{FF2B5EF4-FFF2-40B4-BE49-F238E27FC236}">
                <a16:creationId xmlns:a16="http://schemas.microsoft.com/office/drawing/2014/main" id="{45C2B798-1ABE-1A62-54AA-E54D90791248}"/>
              </a:ext>
            </a:extLst>
          </p:cNvPr>
          <p:cNvSpPr txBox="1"/>
          <p:nvPr userDrawn="1"/>
        </p:nvSpPr>
        <p:spPr>
          <a:xfrm>
            <a:off x="8730216" y="4484023"/>
            <a:ext cx="1538949" cy="261610"/>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Karla bold"/>
                <a:ea typeface="+mn-ea"/>
                <a:cs typeface="+mn-cs"/>
              </a:rPr>
              <a:t>Brand Insights</a:t>
            </a:r>
          </a:p>
        </p:txBody>
      </p:sp>
      <p:sp>
        <p:nvSpPr>
          <p:cNvPr id="26" name="TextBox 25">
            <a:extLst>
              <a:ext uri="{FF2B5EF4-FFF2-40B4-BE49-F238E27FC236}">
                <a16:creationId xmlns:a16="http://schemas.microsoft.com/office/drawing/2014/main" id="{02A5A859-A888-FED9-8BC8-D7E9A188155D}"/>
              </a:ext>
            </a:extLst>
          </p:cNvPr>
          <p:cNvSpPr txBox="1"/>
          <p:nvPr userDrawn="1"/>
        </p:nvSpPr>
        <p:spPr>
          <a:xfrm>
            <a:off x="8650082" y="4938533"/>
            <a:ext cx="169921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Karla"/>
                <a:ea typeface="+mn-ea"/>
                <a:cs typeface="+mn-cs"/>
              </a:rPr>
              <a:t>Understand how your brand is performing in market, explore your advertising performance and identifying positioning opportunities in a competitive context</a:t>
            </a:r>
          </a:p>
        </p:txBody>
      </p:sp>
      <p:sp>
        <p:nvSpPr>
          <p:cNvPr id="27" name="Rectangle 26">
            <a:extLst>
              <a:ext uri="{FF2B5EF4-FFF2-40B4-BE49-F238E27FC236}">
                <a16:creationId xmlns:a16="http://schemas.microsoft.com/office/drawing/2014/main" id="{50E6FB3E-43AB-61C9-E770-121690197291}"/>
              </a:ext>
            </a:extLst>
          </p:cNvPr>
          <p:cNvSpPr/>
          <p:nvPr userDrawn="1"/>
        </p:nvSpPr>
        <p:spPr>
          <a:xfrm>
            <a:off x="8436326" y="4100855"/>
            <a:ext cx="2126742" cy="588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100" b="0" i="0" u="none" strike="noStrike" kern="1200" cap="none" spc="0" normalizeH="0" baseline="0" noProof="0">
              <a:ln>
                <a:noFill/>
              </a:ln>
              <a:solidFill>
                <a:srgbClr val="FFFFFF"/>
              </a:solidFill>
              <a:effectLst/>
              <a:uLnTx/>
              <a:uFillTx/>
              <a:latin typeface="Karla"/>
              <a:ea typeface="+mn-ea"/>
              <a:cs typeface="+mn-cs"/>
            </a:endParaRPr>
          </a:p>
        </p:txBody>
      </p:sp>
      <p:sp>
        <p:nvSpPr>
          <p:cNvPr id="29" name="Rectangle 28">
            <a:extLst>
              <a:ext uri="{FF2B5EF4-FFF2-40B4-BE49-F238E27FC236}">
                <a16:creationId xmlns:a16="http://schemas.microsoft.com/office/drawing/2014/main" id="{A97A7560-B878-E695-8702-084C2502A2F7}"/>
              </a:ext>
            </a:extLst>
          </p:cNvPr>
          <p:cNvSpPr/>
          <p:nvPr userDrawn="1"/>
        </p:nvSpPr>
        <p:spPr>
          <a:xfrm>
            <a:off x="3689390" y="4100855"/>
            <a:ext cx="2126742" cy="2199112"/>
          </a:xfrm>
          <a:prstGeom prst="rect">
            <a:avLst/>
          </a:prstGeom>
          <a:noFill/>
          <a:ln>
            <a:noFill/>
          </a:ln>
          <a:effectLst>
            <a:outerShdw blurRad="1270000" dist="571500" dir="5400000" sx="76000" sy="76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100" b="0" i="0" u="none" strike="noStrike" kern="1200" cap="none" spc="0" normalizeH="0" baseline="0" noProof="0">
              <a:ln>
                <a:noFill/>
              </a:ln>
              <a:solidFill>
                <a:srgbClr val="FFFFFF"/>
              </a:solidFill>
              <a:effectLst/>
              <a:uLnTx/>
              <a:uFillTx/>
              <a:latin typeface="Karla"/>
              <a:ea typeface="+mn-ea"/>
              <a:cs typeface="+mn-cs"/>
            </a:endParaRPr>
          </a:p>
        </p:txBody>
      </p:sp>
      <p:sp>
        <p:nvSpPr>
          <p:cNvPr id="30" name="TextBox 29">
            <a:extLst>
              <a:ext uri="{FF2B5EF4-FFF2-40B4-BE49-F238E27FC236}">
                <a16:creationId xmlns:a16="http://schemas.microsoft.com/office/drawing/2014/main" id="{2B1D93F3-C189-B49F-8678-BF09EB0AB212}"/>
              </a:ext>
            </a:extLst>
          </p:cNvPr>
          <p:cNvSpPr txBox="1"/>
          <p:nvPr userDrawn="1"/>
        </p:nvSpPr>
        <p:spPr>
          <a:xfrm>
            <a:off x="3983283" y="4461295"/>
            <a:ext cx="1538949" cy="430887"/>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Karla bold"/>
                <a:ea typeface="+mn-ea"/>
                <a:cs typeface="+mn-cs"/>
              </a:rPr>
              <a:t>Customer Experience &amp; VOC</a:t>
            </a:r>
          </a:p>
        </p:txBody>
      </p:sp>
      <p:sp>
        <p:nvSpPr>
          <p:cNvPr id="31" name="TextBox 30">
            <a:extLst>
              <a:ext uri="{FF2B5EF4-FFF2-40B4-BE49-F238E27FC236}">
                <a16:creationId xmlns:a16="http://schemas.microsoft.com/office/drawing/2014/main" id="{6E5736B0-FA54-EDE1-7093-866B4BA1FF8E}"/>
              </a:ext>
            </a:extLst>
          </p:cNvPr>
          <p:cNvSpPr txBox="1"/>
          <p:nvPr userDrawn="1"/>
        </p:nvSpPr>
        <p:spPr>
          <a:xfrm>
            <a:off x="3903149" y="4998237"/>
            <a:ext cx="1699219" cy="584775"/>
          </a:xfrm>
          <a:prstGeom prst="rect">
            <a:avLst/>
          </a:prstGeom>
          <a:noFill/>
        </p:spPr>
        <p:txBody>
          <a:bodyPr wrap="square" rtlCol="0">
            <a:spAutoFit/>
          </a:bodyPr>
          <a:lstStyle/>
          <a:p>
            <a:pPr marL="0" marR="0" lvl="0" indent="0" algn="ctr" defTabSz="91440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Karla"/>
                <a:ea typeface="+mn-ea"/>
                <a:cs typeface="+mn-cs"/>
              </a:rPr>
              <a:t>Develop great customer experiences that lead to advocacy, loyalty and deeper customer relationships </a:t>
            </a:r>
          </a:p>
        </p:txBody>
      </p:sp>
      <p:sp>
        <p:nvSpPr>
          <p:cNvPr id="32" name="Rectangle 31">
            <a:extLst>
              <a:ext uri="{FF2B5EF4-FFF2-40B4-BE49-F238E27FC236}">
                <a16:creationId xmlns:a16="http://schemas.microsoft.com/office/drawing/2014/main" id="{C8A7FC42-07C8-8D8B-C81F-E8FDB2BD8848}"/>
              </a:ext>
            </a:extLst>
          </p:cNvPr>
          <p:cNvSpPr/>
          <p:nvPr userDrawn="1"/>
        </p:nvSpPr>
        <p:spPr>
          <a:xfrm>
            <a:off x="3689391" y="4100855"/>
            <a:ext cx="2126742" cy="588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100" b="0" i="0" u="none" strike="noStrike" kern="1200" cap="none" spc="0" normalizeH="0" baseline="0" noProof="0">
              <a:ln>
                <a:noFill/>
              </a:ln>
              <a:solidFill>
                <a:srgbClr val="FFFFFF"/>
              </a:solidFill>
              <a:effectLst/>
              <a:uLnTx/>
              <a:uFillTx/>
              <a:latin typeface="Karla"/>
              <a:ea typeface="+mn-ea"/>
              <a:cs typeface="+mn-cs"/>
            </a:endParaRPr>
          </a:p>
        </p:txBody>
      </p:sp>
      <p:sp>
        <p:nvSpPr>
          <p:cNvPr id="34" name="Rectangle 33">
            <a:extLst>
              <a:ext uri="{FF2B5EF4-FFF2-40B4-BE49-F238E27FC236}">
                <a16:creationId xmlns:a16="http://schemas.microsoft.com/office/drawing/2014/main" id="{04CD08D1-75A7-E23B-937C-2131A4C284E1}"/>
              </a:ext>
            </a:extLst>
          </p:cNvPr>
          <p:cNvSpPr/>
          <p:nvPr userDrawn="1"/>
        </p:nvSpPr>
        <p:spPr>
          <a:xfrm>
            <a:off x="6084848" y="4100855"/>
            <a:ext cx="2126742" cy="2199112"/>
          </a:xfrm>
          <a:prstGeom prst="rect">
            <a:avLst/>
          </a:prstGeom>
          <a:noFill/>
          <a:ln>
            <a:noFill/>
          </a:ln>
          <a:effectLst>
            <a:outerShdw blurRad="1270000" dist="571500" dir="5400000" sx="76000" sy="76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100" b="0" i="0" u="none" strike="noStrike" kern="1200" cap="none" spc="0" normalizeH="0" baseline="0" noProof="0">
              <a:ln>
                <a:noFill/>
              </a:ln>
              <a:solidFill>
                <a:srgbClr val="FFFFFF"/>
              </a:solidFill>
              <a:effectLst/>
              <a:uLnTx/>
              <a:uFillTx/>
              <a:latin typeface="Karla"/>
              <a:ea typeface="+mn-ea"/>
              <a:cs typeface="+mn-cs"/>
            </a:endParaRPr>
          </a:p>
        </p:txBody>
      </p:sp>
      <p:sp>
        <p:nvSpPr>
          <p:cNvPr id="35" name="TextBox 34">
            <a:extLst>
              <a:ext uri="{FF2B5EF4-FFF2-40B4-BE49-F238E27FC236}">
                <a16:creationId xmlns:a16="http://schemas.microsoft.com/office/drawing/2014/main" id="{A7427C99-9587-1F9E-BF43-21472A6CCEE6}"/>
              </a:ext>
            </a:extLst>
          </p:cNvPr>
          <p:cNvSpPr txBox="1"/>
          <p:nvPr userDrawn="1"/>
        </p:nvSpPr>
        <p:spPr>
          <a:xfrm>
            <a:off x="6378739" y="4424307"/>
            <a:ext cx="1538949" cy="430887"/>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Karla bold"/>
                <a:ea typeface="+mn-ea"/>
                <a:cs typeface="+mn-cs"/>
              </a:rPr>
              <a:t>Employee Experiences</a:t>
            </a:r>
          </a:p>
        </p:txBody>
      </p:sp>
      <p:sp>
        <p:nvSpPr>
          <p:cNvPr id="36" name="TextBox 35">
            <a:extLst>
              <a:ext uri="{FF2B5EF4-FFF2-40B4-BE49-F238E27FC236}">
                <a16:creationId xmlns:a16="http://schemas.microsoft.com/office/drawing/2014/main" id="{C443AA0F-6817-CE33-EA45-C0714129E56F}"/>
              </a:ext>
            </a:extLst>
          </p:cNvPr>
          <p:cNvSpPr txBox="1"/>
          <p:nvPr userDrawn="1"/>
        </p:nvSpPr>
        <p:spPr>
          <a:xfrm>
            <a:off x="6298605" y="4976527"/>
            <a:ext cx="1699219" cy="707886"/>
          </a:xfrm>
          <a:prstGeom prst="rect">
            <a:avLst/>
          </a:prstGeom>
          <a:noFill/>
        </p:spPr>
        <p:txBody>
          <a:bodyPr wrap="square" rtlCol="0">
            <a:spAutoFit/>
          </a:bodyPr>
          <a:lstStyle/>
          <a:p>
            <a:pPr marL="0" marR="0" lvl="0" indent="0" algn="ctr" defTabSz="91440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Karla"/>
                <a:ea typeface="+mn-ea"/>
                <a:cs typeface="+mn-cs"/>
              </a:rPr>
              <a:t>A workplace engagement platform that delivers beneﬁts across the full employee lifecycle, replacing traditional surveys with Conversational Al.</a:t>
            </a:r>
          </a:p>
        </p:txBody>
      </p:sp>
      <p:sp>
        <p:nvSpPr>
          <p:cNvPr id="37" name="Rectangle 36">
            <a:extLst>
              <a:ext uri="{FF2B5EF4-FFF2-40B4-BE49-F238E27FC236}">
                <a16:creationId xmlns:a16="http://schemas.microsoft.com/office/drawing/2014/main" id="{0A74E74E-8D25-AF77-4981-065FFD1BA9D4}"/>
              </a:ext>
            </a:extLst>
          </p:cNvPr>
          <p:cNvSpPr/>
          <p:nvPr userDrawn="1"/>
        </p:nvSpPr>
        <p:spPr>
          <a:xfrm>
            <a:off x="6084849" y="4100855"/>
            <a:ext cx="2126742" cy="588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100" b="0" i="0" u="none" strike="noStrike" kern="1200" cap="none" spc="0" normalizeH="0" baseline="0" noProof="0">
              <a:ln>
                <a:noFill/>
              </a:ln>
              <a:solidFill>
                <a:srgbClr val="FFFFFF"/>
              </a:solidFill>
              <a:effectLst/>
              <a:uLnTx/>
              <a:uFillTx/>
              <a:latin typeface="Karla"/>
              <a:ea typeface="+mn-ea"/>
              <a:cs typeface="+mn-cs"/>
            </a:endParaRPr>
          </a:p>
        </p:txBody>
      </p:sp>
      <p:sp>
        <p:nvSpPr>
          <p:cNvPr id="38" name="TextBox 37">
            <a:extLst>
              <a:ext uri="{FF2B5EF4-FFF2-40B4-BE49-F238E27FC236}">
                <a16:creationId xmlns:a16="http://schemas.microsoft.com/office/drawing/2014/main" id="{C70CC772-D51B-58AC-6826-5F955CAD0BDB}"/>
              </a:ext>
            </a:extLst>
          </p:cNvPr>
          <p:cNvSpPr txBox="1"/>
          <p:nvPr userDrawn="1"/>
        </p:nvSpPr>
        <p:spPr>
          <a:xfrm>
            <a:off x="5647399" y="1099126"/>
            <a:ext cx="3023585" cy="523220"/>
          </a:xfrm>
          <a:prstGeom prst="rect">
            <a:avLst/>
          </a:prstGeom>
          <a:noFill/>
        </p:spPr>
        <p:txBody>
          <a:bodyPr wrap="square" rtlCol="0">
            <a:spAutoFit/>
          </a:bodyPr>
          <a:lstStyle/>
          <a:p>
            <a:r>
              <a:rPr lang="en-US" sz="2800" b="1">
                <a:solidFill>
                  <a:schemeClr val="bg1"/>
                </a:solidFill>
              </a:rPr>
              <a:t>Human Insights </a:t>
            </a:r>
            <a:endParaRPr lang="en-AU" sz="2800" b="1">
              <a:solidFill>
                <a:schemeClr val="bg1"/>
              </a:solidFill>
            </a:endParaRPr>
          </a:p>
        </p:txBody>
      </p:sp>
    </p:spTree>
    <p:extLst>
      <p:ext uri="{BB962C8B-B14F-4D97-AF65-F5344CB8AC3E}">
        <p14:creationId xmlns:p14="http://schemas.microsoft.com/office/powerpoint/2010/main" val="30374688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sp>
        <p:nvSpPr>
          <p:cNvPr id="104" name="Rectangle 103">
            <a:extLst>
              <a:ext uri="{FF2B5EF4-FFF2-40B4-BE49-F238E27FC236}">
                <a16:creationId xmlns:a16="http://schemas.microsoft.com/office/drawing/2014/main" id="{DDBA7685-7F26-A5E9-8CF5-19EF19C9E59E}"/>
              </a:ext>
            </a:extLst>
          </p:cNvPr>
          <p:cNvSpPr/>
          <p:nvPr userDrawn="1"/>
        </p:nvSpPr>
        <p:spPr>
          <a:xfrm>
            <a:off x="4" y="5858965"/>
            <a:ext cx="12191994" cy="1004590"/>
          </a:xfrm>
          <a:prstGeom prst="rect">
            <a:avLst/>
          </a:prstGeom>
          <a:solidFill>
            <a:srgbClr val="11323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273" b="0" i="0" u="none" strike="noStrike" kern="0" cap="none" spc="0" normalizeH="0" baseline="0" noProof="0">
              <a:ln>
                <a:noFill/>
              </a:ln>
              <a:solidFill>
                <a:srgbClr val="FFFFFF"/>
              </a:solidFill>
              <a:effectLst/>
              <a:uLnTx/>
              <a:uFillTx/>
              <a:latin typeface="Karla"/>
              <a:ea typeface="+mn-ea"/>
              <a:cs typeface="+mn-cs"/>
            </a:endParaRPr>
          </a:p>
        </p:txBody>
      </p:sp>
      <p:sp>
        <p:nvSpPr>
          <p:cNvPr id="105" name="Freeform: Shape 104">
            <a:extLst>
              <a:ext uri="{FF2B5EF4-FFF2-40B4-BE49-F238E27FC236}">
                <a16:creationId xmlns:a16="http://schemas.microsoft.com/office/drawing/2014/main" id="{492737F2-7DD1-4E4C-5BB3-EFA67B452415}"/>
              </a:ext>
            </a:extLst>
          </p:cNvPr>
          <p:cNvSpPr/>
          <p:nvPr userDrawn="1"/>
        </p:nvSpPr>
        <p:spPr>
          <a:xfrm>
            <a:off x="20579" y="101"/>
            <a:ext cx="13419196" cy="3869"/>
          </a:xfrm>
          <a:custGeom>
            <a:avLst/>
            <a:gdLst>
              <a:gd name="connsiteX0" fmla="*/ 7546699 w 7548100"/>
              <a:gd name="connsiteY0" fmla="*/ 4484 h 5472"/>
              <a:gd name="connsiteX1" fmla="*/ 27814 w 7548100"/>
              <a:gd name="connsiteY1" fmla="*/ 4484 h 5472"/>
              <a:gd name="connsiteX2" fmla="*/ -1401 w 7548100"/>
              <a:gd name="connsiteY2" fmla="*/ 862 h 5472"/>
              <a:gd name="connsiteX3" fmla="*/ 7529689 w 7548100"/>
              <a:gd name="connsiteY3" fmla="*/ 862 h 5472"/>
              <a:gd name="connsiteX4" fmla="*/ 7546699 w 7548100"/>
              <a:gd name="connsiteY4" fmla="*/ 4484 h 5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8100" h="5472">
                <a:moveTo>
                  <a:pt x="7546699" y="4484"/>
                </a:moveTo>
                <a:cubicBezTo>
                  <a:pt x="5040430" y="4484"/>
                  <a:pt x="2534083" y="4484"/>
                  <a:pt x="27814" y="4484"/>
                </a:cubicBezTo>
                <a:cubicBezTo>
                  <a:pt x="18050" y="4484"/>
                  <a:pt x="7576" y="7634"/>
                  <a:pt x="-1401" y="862"/>
                </a:cubicBezTo>
                <a:cubicBezTo>
                  <a:pt x="2508962" y="862"/>
                  <a:pt x="5019326" y="862"/>
                  <a:pt x="7529689" y="862"/>
                </a:cubicBezTo>
                <a:cubicBezTo>
                  <a:pt x="7535201" y="941"/>
                  <a:pt x="7542526" y="-3390"/>
                  <a:pt x="7546699" y="4484"/>
                </a:cubicBezTo>
                <a:close/>
              </a:path>
            </a:pathLst>
          </a:custGeom>
          <a:solidFill>
            <a:srgbClr val="F4F4F0"/>
          </a:solidFill>
          <a:ln w="786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273" b="0" i="0" u="none" strike="noStrike" kern="0" cap="none" spc="0" normalizeH="0" baseline="0" noProof="0">
              <a:ln>
                <a:noFill/>
              </a:ln>
              <a:solidFill>
                <a:srgbClr val="3C4747"/>
              </a:solidFill>
              <a:effectLst/>
              <a:uLnTx/>
              <a:uFillTx/>
            </a:endParaRPr>
          </a:p>
        </p:txBody>
      </p:sp>
      <p:sp>
        <p:nvSpPr>
          <p:cNvPr id="107" name="Rectangle 106">
            <a:extLst>
              <a:ext uri="{FF2B5EF4-FFF2-40B4-BE49-F238E27FC236}">
                <a16:creationId xmlns:a16="http://schemas.microsoft.com/office/drawing/2014/main" id="{596C65D2-CACA-314A-C8F0-F7582851602F}"/>
              </a:ext>
            </a:extLst>
          </p:cNvPr>
          <p:cNvSpPr/>
          <p:nvPr userDrawn="1"/>
        </p:nvSpPr>
        <p:spPr>
          <a:xfrm>
            <a:off x="3" y="9525"/>
            <a:ext cx="12191997" cy="5849285"/>
          </a:xfrm>
          <a:prstGeom prst="rect">
            <a:avLst/>
          </a:prstGeom>
          <a:gradFill>
            <a:gsLst>
              <a:gs pos="50000">
                <a:srgbClr val="0E2C47">
                  <a:alpha val="25000"/>
                </a:srgbClr>
              </a:gs>
              <a:gs pos="0">
                <a:srgbClr val="001E31"/>
              </a:gs>
              <a:gs pos="100000">
                <a:srgbClr val="3C4747">
                  <a:lumMod val="50000"/>
                </a:srgbClr>
              </a:gs>
            </a:gsLst>
            <a:lin ang="129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273" b="0" i="0" u="none" strike="noStrike" kern="0" cap="none" spc="0" normalizeH="0" baseline="0" noProof="0">
              <a:ln>
                <a:noFill/>
              </a:ln>
              <a:solidFill>
                <a:srgbClr val="FFFFFF"/>
              </a:solidFill>
              <a:effectLst/>
              <a:uLnTx/>
              <a:uFillTx/>
              <a:latin typeface="Karla"/>
              <a:ea typeface="+mn-ea"/>
              <a:cs typeface="+mn-cs"/>
            </a:endParaRPr>
          </a:p>
        </p:txBody>
      </p:sp>
      <p:grpSp>
        <p:nvGrpSpPr>
          <p:cNvPr id="111" name="Group 110">
            <a:extLst>
              <a:ext uri="{FF2B5EF4-FFF2-40B4-BE49-F238E27FC236}">
                <a16:creationId xmlns:a16="http://schemas.microsoft.com/office/drawing/2014/main" id="{10155CC3-3AB9-07A4-E020-E6220ED2A43A}"/>
              </a:ext>
            </a:extLst>
          </p:cNvPr>
          <p:cNvGrpSpPr/>
          <p:nvPr userDrawn="1"/>
        </p:nvGrpSpPr>
        <p:grpSpPr>
          <a:xfrm flipV="1">
            <a:off x="-2281" y="460375"/>
            <a:ext cx="8839198" cy="3507245"/>
            <a:chOff x="-6316406" y="6251938"/>
            <a:chExt cx="5348495" cy="3022594"/>
          </a:xfrm>
        </p:grpSpPr>
        <p:sp>
          <p:nvSpPr>
            <p:cNvPr id="112" name="Freeform: Shape 111">
              <a:extLst>
                <a:ext uri="{FF2B5EF4-FFF2-40B4-BE49-F238E27FC236}">
                  <a16:creationId xmlns:a16="http://schemas.microsoft.com/office/drawing/2014/main" id="{082F8BAA-A84F-2EB3-3137-8CF4E7F54BCD}"/>
                </a:ext>
              </a:extLst>
            </p:cNvPr>
            <p:cNvSpPr/>
            <p:nvPr userDrawn="1"/>
          </p:nvSpPr>
          <p:spPr>
            <a:xfrm>
              <a:off x="-6316406" y="6251938"/>
              <a:ext cx="5284995" cy="3019063"/>
            </a:xfrm>
            <a:custGeom>
              <a:avLst/>
              <a:gdLst>
                <a:gd name="connsiteX0" fmla="*/ 3712887 w 5284995"/>
                <a:gd name="connsiteY0" fmla="*/ 684 h 3019063"/>
                <a:gd name="connsiteX1" fmla="*/ 5284140 w 5284995"/>
                <a:gd name="connsiteY1" fmla="*/ 1672834 h 3019063"/>
                <a:gd name="connsiteX2" fmla="*/ 5284140 w 5284995"/>
                <a:gd name="connsiteY2" fmla="*/ 3019063 h 3019063"/>
                <a:gd name="connsiteX3" fmla="*/ 0 w 5284995"/>
                <a:gd name="connsiteY3" fmla="*/ 3019063 h 3019063"/>
                <a:gd name="connsiteX4" fmla="*/ 0 w 5284995"/>
                <a:gd name="connsiteY4" fmla="*/ 530208 h 3019063"/>
                <a:gd name="connsiteX5" fmla="*/ 3356124 w 5284995"/>
                <a:gd name="connsiteY5" fmla="*/ 29529 h 3019063"/>
                <a:gd name="connsiteX6" fmla="*/ 3712887 w 5284995"/>
                <a:gd name="connsiteY6" fmla="*/ 684 h 301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4995" h="3019063">
                  <a:moveTo>
                    <a:pt x="3712887" y="684"/>
                  </a:moveTo>
                  <a:cubicBezTo>
                    <a:pt x="4610240" y="29529"/>
                    <a:pt x="5312963" y="779114"/>
                    <a:pt x="5284140" y="1672834"/>
                  </a:cubicBezTo>
                  <a:lnTo>
                    <a:pt x="5284140" y="3019063"/>
                  </a:lnTo>
                  <a:lnTo>
                    <a:pt x="0" y="3019063"/>
                  </a:lnTo>
                  <a:lnTo>
                    <a:pt x="0" y="530208"/>
                  </a:lnTo>
                  <a:lnTo>
                    <a:pt x="3356124" y="29529"/>
                  </a:lnTo>
                  <a:cubicBezTo>
                    <a:pt x="3475045" y="7901"/>
                    <a:pt x="3593966" y="-2924"/>
                    <a:pt x="3712887" y="684"/>
                  </a:cubicBezTo>
                  <a:close/>
                </a:path>
              </a:pathLst>
            </a:custGeom>
            <a:solidFill>
              <a:schemeClr val="accent2">
                <a:alpha val="42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273" b="0" i="0" u="none" strike="noStrike" kern="0" cap="none" spc="0" normalizeH="0" baseline="0" noProof="0">
                <a:ln>
                  <a:noFill/>
                </a:ln>
                <a:solidFill>
                  <a:srgbClr val="FFFFFF"/>
                </a:solidFill>
                <a:effectLst/>
                <a:uLnTx/>
                <a:uFillTx/>
                <a:latin typeface="Karla"/>
                <a:ea typeface="+mn-ea"/>
                <a:cs typeface="+mn-cs"/>
              </a:endParaRPr>
            </a:p>
          </p:txBody>
        </p:sp>
        <p:sp>
          <p:nvSpPr>
            <p:cNvPr id="113" name="Freeform: Shape 112">
              <a:extLst>
                <a:ext uri="{FF2B5EF4-FFF2-40B4-BE49-F238E27FC236}">
                  <a16:creationId xmlns:a16="http://schemas.microsoft.com/office/drawing/2014/main" id="{7C43D05A-64D2-68FC-4A18-A6A1CC7AF803}"/>
                </a:ext>
              </a:extLst>
            </p:cNvPr>
            <p:cNvSpPr/>
            <p:nvPr userDrawn="1"/>
          </p:nvSpPr>
          <p:spPr>
            <a:xfrm>
              <a:off x="-6316406" y="6632938"/>
              <a:ext cx="5348495" cy="2638062"/>
            </a:xfrm>
            <a:custGeom>
              <a:avLst/>
              <a:gdLst>
                <a:gd name="connsiteX0" fmla="*/ 3757498 w 5348495"/>
                <a:gd name="connsiteY0" fmla="*/ 684 h 2638062"/>
                <a:gd name="connsiteX1" fmla="*/ 5347629 w 5348495"/>
                <a:gd name="connsiteY1" fmla="*/ 1672834 h 2638062"/>
                <a:gd name="connsiteX2" fmla="*/ 5347629 w 5348495"/>
                <a:gd name="connsiteY2" fmla="*/ 2638062 h 2638062"/>
                <a:gd name="connsiteX3" fmla="*/ 0 w 5348495"/>
                <a:gd name="connsiteY3" fmla="*/ 2638062 h 2638062"/>
                <a:gd name="connsiteX4" fmla="*/ 0 w 5348495"/>
                <a:gd name="connsiteY4" fmla="*/ 530208 h 2638062"/>
                <a:gd name="connsiteX5" fmla="*/ 3396448 w 5348495"/>
                <a:gd name="connsiteY5" fmla="*/ 29529 h 2638062"/>
                <a:gd name="connsiteX6" fmla="*/ 3757498 w 5348495"/>
                <a:gd name="connsiteY6" fmla="*/ 684 h 2638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8495" h="2638062">
                  <a:moveTo>
                    <a:pt x="3757498" y="684"/>
                  </a:moveTo>
                  <a:cubicBezTo>
                    <a:pt x="4665632" y="29529"/>
                    <a:pt x="5376799" y="779114"/>
                    <a:pt x="5347629" y="1672834"/>
                  </a:cubicBezTo>
                  <a:lnTo>
                    <a:pt x="5347629" y="2638062"/>
                  </a:lnTo>
                  <a:lnTo>
                    <a:pt x="0" y="2638062"/>
                  </a:lnTo>
                  <a:lnTo>
                    <a:pt x="0" y="530208"/>
                  </a:lnTo>
                  <a:lnTo>
                    <a:pt x="3396448" y="29529"/>
                  </a:lnTo>
                  <a:cubicBezTo>
                    <a:pt x="3516798" y="7901"/>
                    <a:pt x="3637148" y="-2924"/>
                    <a:pt x="3757498" y="684"/>
                  </a:cubicBezTo>
                  <a:close/>
                </a:path>
              </a:pathLst>
            </a:custGeom>
            <a:solidFill>
              <a:srgbClr val="2F4B4F">
                <a:alpha val="69804"/>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273" b="0" i="0" u="none" strike="noStrike" kern="0" cap="none" spc="0" normalizeH="0" baseline="0" noProof="0">
                <a:ln>
                  <a:noFill/>
                </a:ln>
                <a:solidFill>
                  <a:srgbClr val="FFFFFF"/>
                </a:solidFill>
                <a:effectLst/>
                <a:uLnTx/>
                <a:uFillTx/>
                <a:latin typeface="Karla"/>
                <a:ea typeface="+mn-ea"/>
                <a:cs typeface="+mn-cs"/>
              </a:endParaRPr>
            </a:p>
          </p:txBody>
        </p:sp>
        <p:sp>
          <p:nvSpPr>
            <p:cNvPr id="114" name="Freeform: Shape 113">
              <a:extLst>
                <a:ext uri="{FF2B5EF4-FFF2-40B4-BE49-F238E27FC236}">
                  <a16:creationId xmlns:a16="http://schemas.microsoft.com/office/drawing/2014/main" id="{7983C68D-0543-C461-E27F-A451E2BDC78D}"/>
                </a:ext>
              </a:extLst>
            </p:cNvPr>
            <p:cNvSpPr/>
            <p:nvPr userDrawn="1"/>
          </p:nvSpPr>
          <p:spPr>
            <a:xfrm>
              <a:off x="-6316406" y="6519969"/>
              <a:ext cx="3439437" cy="2754563"/>
            </a:xfrm>
            <a:custGeom>
              <a:avLst/>
              <a:gdLst>
                <a:gd name="connsiteX0" fmla="*/ 1867329 w 3439437"/>
                <a:gd name="connsiteY0" fmla="*/ 683 h 2763880"/>
                <a:gd name="connsiteX1" fmla="*/ 3438582 w 3439437"/>
                <a:gd name="connsiteY1" fmla="*/ 1672833 h 2763880"/>
                <a:gd name="connsiteX2" fmla="*/ 3438582 w 3439437"/>
                <a:gd name="connsiteY2" fmla="*/ 2763880 h 2763880"/>
                <a:gd name="connsiteX3" fmla="*/ 0 w 3439437"/>
                <a:gd name="connsiteY3" fmla="*/ 2763880 h 2763880"/>
                <a:gd name="connsiteX4" fmla="*/ 0 w 3439437"/>
                <a:gd name="connsiteY4" fmla="*/ 254880 h 2763880"/>
                <a:gd name="connsiteX5" fmla="*/ 1510566 w 3439437"/>
                <a:gd name="connsiteY5" fmla="*/ 29528 h 2763880"/>
                <a:gd name="connsiteX6" fmla="*/ 1867329 w 3439437"/>
                <a:gd name="connsiteY6" fmla="*/ 683 h 276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7" h="2763880">
                  <a:moveTo>
                    <a:pt x="1867329" y="683"/>
                  </a:moveTo>
                  <a:cubicBezTo>
                    <a:pt x="2764682" y="29528"/>
                    <a:pt x="3467405" y="779113"/>
                    <a:pt x="3438582" y="1672833"/>
                  </a:cubicBezTo>
                  <a:lnTo>
                    <a:pt x="3438582" y="2763880"/>
                  </a:lnTo>
                  <a:lnTo>
                    <a:pt x="0" y="2763880"/>
                  </a:lnTo>
                  <a:lnTo>
                    <a:pt x="0" y="254880"/>
                  </a:lnTo>
                  <a:lnTo>
                    <a:pt x="1510566" y="29528"/>
                  </a:lnTo>
                  <a:cubicBezTo>
                    <a:pt x="1629487" y="7900"/>
                    <a:pt x="1748408" y="-2925"/>
                    <a:pt x="1867329" y="683"/>
                  </a:cubicBezTo>
                  <a:close/>
                </a:path>
              </a:pathLst>
            </a:custGeom>
            <a:solidFill>
              <a:srgbClr val="1C5362">
                <a:alpha val="60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273" b="0" i="0" u="none" strike="noStrike" kern="0" cap="none" spc="0" normalizeH="0" baseline="0" noProof="0">
                <a:ln>
                  <a:noFill/>
                </a:ln>
                <a:solidFill>
                  <a:srgbClr val="FFFFFF"/>
                </a:solidFill>
                <a:effectLst/>
                <a:uLnTx/>
                <a:uFillTx/>
                <a:latin typeface="Karla"/>
                <a:ea typeface="+mn-ea"/>
                <a:cs typeface="+mn-cs"/>
              </a:endParaRPr>
            </a:p>
          </p:txBody>
        </p:sp>
      </p:grpSp>
      <p:sp>
        <p:nvSpPr>
          <p:cNvPr id="139" name="TextBox 138">
            <a:extLst>
              <a:ext uri="{FF2B5EF4-FFF2-40B4-BE49-F238E27FC236}">
                <a16:creationId xmlns:a16="http://schemas.microsoft.com/office/drawing/2014/main" id="{969FB62B-1EBC-9133-DEB1-217759E5F79F}"/>
              </a:ext>
            </a:extLst>
          </p:cNvPr>
          <p:cNvSpPr txBox="1"/>
          <p:nvPr userDrawn="1"/>
        </p:nvSpPr>
        <p:spPr>
          <a:xfrm>
            <a:off x="3409527" y="6133005"/>
            <a:ext cx="6094520" cy="369332"/>
          </a:xfrm>
          <a:prstGeom prst="rect">
            <a:avLst/>
          </a:prstGeom>
          <a:noFill/>
        </p:spPr>
        <p:txBody>
          <a:bodyPr wrap="square">
            <a:spAutoFit/>
          </a:bodyPr>
          <a:lstStyle/>
          <a:p>
            <a:r>
              <a:rPr lang="en-AU" sz="900">
                <a:solidFill>
                  <a:schemeClr val="bg1">
                    <a:lumMod val="95000"/>
                  </a:schemeClr>
                </a:solidFill>
                <a:effectLst/>
                <a:latin typeface="+mn-lt"/>
              </a:rPr>
              <a:t>E: info@theevolvedgroup.com | P: +61 3 9670 1909 | www.evolvedthinking.com</a:t>
            </a:r>
          </a:p>
          <a:p>
            <a:r>
              <a:rPr lang="en-AU" sz="900">
                <a:solidFill>
                  <a:schemeClr val="bg1">
                    <a:lumMod val="95000"/>
                  </a:schemeClr>
                </a:solidFill>
                <a:latin typeface="+mn-lt"/>
              </a:rPr>
              <a:t>ABN: 91 141 289 705</a:t>
            </a:r>
          </a:p>
        </p:txBody>
      </p:sp>
      <p:sp>
        <p:nvSpPr>
          <p:cNvPr id="144" name="Title 42">
            <a:extLst>
              <a:ext uri="{FF2B5EF4-FFF2-40B4-BE49-F238E27FC236}">
                <a16:creationId xmlns:a16="http://schemas.microsoft.com/office/drawing/2014/main" id="{FFA41217-1E76-8BCB-F728-8306A19D359E}"/>
              </a:ext>
            </a:extLst>
          </p:cNvPr>
          <p:cNvSpPr>
            <a:spLocks noGrp="1"/>
          </p:cNvSpPr>
          <p:nvPr>
            <p:ph type="title" hasCustomPrompt="1"/>
          </p:nvPr>
        </p:nvSpPr>
        <p:spPr>
          <a:xfrm>
            <a:off x="695325" y="1074167"/>
            <a:ext cx="4695825" cy="483171"/>
          </a:xfrm>
        </p:spPr>
        <p:txBody>
          <a:bodyPr lIns="0" tIns="0" rIns="0" bIns="0"/>
          <a:lstStyle>
            <a:lvl1pPr algn="l">
              <a:defRPr sz="2800">
                <a:solidFill>
                  <a:schemeClr val="bg1"/>
                </a:solidFill>
              </a:defRPr>
            </a:lvl1pPr>
          </a:lstStyle>
          <a:p>
            <a:r>
              <a:rPr lang="en-US"/>
              <a:t>Report Title</a:t>
            </a:r>
            <a:endParaRPr lang="en-AU"/>
          </a:p>
        </p:txBody>
      </p:sp>
      <p:sp>
        <p:nvSpPr>
          <p:cNvPr id="145" name="Text Placeholder 44">
            <a:extLst>
              <a:ext uri="{FF2B5EF4-FFF2-40B4-BE49-F238E27FC236}">
                <a16:creationId xmlns:a16="http://schemas.microsoft.com/office/drawing/2014/main" id="{7CA8F6A2-C7D2-EB65-AFC0-AAFC87E92FC2}"/>
              </a:ext>
            </a:extLst>
          </p:cNvPr>
          <p:cNvSpPr>
            <a:spLocks noGrp="1"/>
          </p:cNvSpPr>
          <p:nvPr>
            <p:ph type="body" sz="quarter" idx="11" hasCustomPrompt="1"/>
          </p:nvPr>
        </p:nvSpPr>
        <p:spPr>
          <a:xfrm>
            <a:off x="695325" y="1577056"/>
            <a:ext cx="4695826" cy="334023"/>
          </a:xfrm>
        </p:spPr>
        <p:txBody>
          <a:bodyPr lIns="0" tIns="0" rIns="0" bIns="0" anchor="ctr"/>
          <a:lstStyle>
            <a:lvl1pPr marL="0" indent="0" algn="l">
              <a:spcBef>
                <a:spcPts val="300"/>
              </a:spcBef>
              <a:spcAft>
                <a:spcPts val="300"/>
              </a:spcAft>
              <a:buNone/>
              <a:defRPr sz="1400">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marL="0" marR="0" lvl="0" indent="0" algn="l" defTabSz="914400" rtl="0" eaLnBrk="1" fontAlgn="auto" latinLnBrk="0" hangingPunct="1">
              <a:lnSpc>
                <a:spcPct val="105000"/>
              </a:lnSpc>
              <a:spcBef>
                <a:spcPts val="300"/>
              </a:spcBef>
              <a:spcAft>
                <a:spcPts val="300"/>
              </a:spcAft>
              <a:buClr>
                <a:schemeClr val="tx2"/>
              </a:buClr>
              <a:buSzTx/>
              <a:buFont typeface="Arial" panose="020B0604020202020204" pitchFamily="34" charset="0"/>
              <a:buNone/>
              <a:tabLst/>
              <a:defRPr/>
            </a:pPr>
            <a:r>
              <a:rPr kumimoji="0" lang="en-US" altLang="en-US" sz="1400" b="0" i="0" u="none" strike="noStrike" kern="1200" cap="none" spc="0" normalizeH="0" baseline="0" noProof="0">
                <a:ln>
                  <a:noFill/>
                </a:ln>
                <a:solidFill>
                  <a:srgbClr val="FFFFFF"/>
                </a:solidFill>
                <a:effectLst/>
                <a:uLnTx/>
                <a:uFillTx/>
                <a:latin typeface="Karla"/>
                <a:ea typeface="+mn-ea"/>
                <a:cs typeface="+mn-cs"/>
              </a:rPr>
              <a:t>{Month Date, Year}</a:t>
            </a:r>
          </a:p>
        </p:txBody>
      </p:sp>
      <p:sp>
        <p:nvSpPr>
          <p:cNvPr id="146" name="Text Placeholder 44">
            <a:extLst>
              <a:ext uri="{FF2B5EF4-FFF2-40B4-BE49-F238E27FC236}">
                <a16:creationId xmlns:a16="http://schemas.microsoft.com/office/drawing/2014/main" id="{F03E502C-B569-5618-3D93-80CA0BD4767C}"/>
              </a:ext>
            </a:extLst>
          </p:cNvPr>
          <p:cNvSpPr>
            <a:spLocks noGrp="1"/>
          </p:cNvSpPr>
          <p:nvPr>
            <p:ph type="body" sz="quarter" idx="12" hasCustomPrompt="1"/>
          </p:nvPr>
        </p:nvSpPr>
        <p:spPr>
          <a:xfrm>
            <a:off x="695325" y="1899273"/>
            <a:ext cx="4695826" cy="334023"/>
          </a:xfrm>
        </p:spPr>
        <p:txBody>
          <a:bodyPr lIns="0" tIns="0" rIns="0" bIns="0" anchor="ctr"/>
          <a:lstStyle>
            <a:lvl1pPr marL="0" indent="0" algn="l">
              <a:spcBef>
                <a:spcPts val="300"/>
              </a:spcBef>
              <a:spcAft>
                <a:spcPts val="300"/>
              </a:spcAft>
              <a:buNone/>
              <a:defRPr sz="1400">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a:t>Prepared for: {Insert client names}</a:t>
            </a:r>
          </a:p>
        </p:txBody>
      </p:sp>
      <p:sp>
        <p:nvSpPr>
          <p:cNvPr id="147" name="Text Placeholder 44">
            <a:extLst>
              <a:ext uri="{FF2B5EF4-FFF2-40B4-BE49-F238E27FC236}">
                <a16:creationId xmlns:a16="http://schemas.microsoft.com/office/drawing/2014/main" id="{65407F1D-D0B3-7F4F-9695-A446105CE3CD}"/>
              </a:ext>
            </a:extLst>
          </p:cNvPr>
          <p:cNvSpPr>
            <a:spLocks noGrp="1"/>
          </p:cNvSpPr>
          <p:nvPr>
            <p:ph type="body" sz="quarter" idx="13" hasCustomPrompt="1"/>
          </p:nvPr>
        </p:nvSpPr>
        <p:spPr>
          <a:xfrm>
            <a:off x="695325" y="2243764"/>
            <a:ext cx="4695826" cy="334023"/>
          </a:xfrm>
        </p:spPr>
        <p:txBody>
          <a:bodyPr lIns="0" tIns="0" rIns="0" bIns="0" anchor="ctr"/>
          <a:lstStyle>
            <a:lvl1pPr marL="0" indent="0" algn="l">
              <a:spcBef>
                <a:spcPts val="300"/>
              </a:spcBef>
              <a:spcAft>
                <a:spcPts val="300"/>
              </a:spcAft>
              <a:buNone/>
              <a:defRPr sz="1400">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marL="0" marR="0" lvl="0" indent="0" algn="l" defTabSz="400916" rtl="0" eaLnBrk="1" fontAlgn="auto" latinLnBrk="0" hangingPunct="1">
              <a:lnSpc>
                <a:spcPct val="100000"/>
              </a:lnSpc>
              <a:spcBef>
                <a:spcPts val="0"/>
              </a:spcBef>
              <a:spcAft>
                <a:spcPts val="600"/>
              </a:spcAft>
              <a:buClr>
                <a:srgbClr val="3C4747"/>
              </a:buClr>
              <a:buSzTx/>
              <a:buFont typeface="Wingdings" panose="05000000000000000000" pitchFamily="2" charset="2"/>
              <a:buNone/>
              <a:tabLst>
                <a:tab pos="127960" algn="l"/>
              </a:tabLst>
              <a:defRPr/>
            </a:pPr>
            <a:r>
              <a:rPr kumimoji="0" lang="en-US" altLang="en-US" sz="1400" b="0" i="0" u="none" strike="noStrike" kern="1200" cap="none" spc="0" normalizeH="0" baseline="0" noProof="0">
                <a:ln>
                  <a:noFill/>
                </a:ln>
                <a:solidFill>
                  <a:srgbClr val="FFFFFF"/>
                </a:solidFill>
                <a:effectLst/>
                <a:uLnTx/>
                <a:uFillTx/>
                <a:latin typeface="Karla"/>
                <a:ea typeface="+mn-ea"/>
                <a:cs typeface="+mn-cs"/>
              </a:rPr>
              <a:t>Prepared by: {Insert Evolved team names}</a:t>
            </a:r>
          </a:p>
        </p:txBody>
      </p:sp>
      <p:pic>
        <p:nvPicPr>
          <p:cNvPr id="4" name="Picture 3" descr="Icon&#10;&#10;Description automatically generated with low confidence">
            <a:extLst>
              <a:ext uri="{FF2B5EF4-FFF2-40B4-BE49-F238E27FC236}">
                <a16:creationId xmlns:a16="http://schemas.microsoft.com/office/drawing/2014/main" id="{0017D64C-728A-D094-D26E-0707744541F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5324" y="5953125"/>
            <a:ext cx="2257575" cy="752024"/>
          </a:xfrm>
          <a:prstGeom prst="rect">
            <a:avLst/>
          </a:prstGeom>
        </p:spPr>
      </p:pic>
      <p:sp>
        <p:nvSpPr>
          <p:cNvPr id="108" name="Rectangle 107">
            <a:extLst>
              <a:ext uri="{FF2B5EF4-FFF2-40B4-BE49-F238E27FC236}">
                <a16:creationId xmlns:a16="http://schemas.microsoft.com/office/drawing/2014/main" id="{96DBA0F8-B04F-F686-28A3-142456423BA6}"/>
              </a:ext>
            </a:extLst>
          </p:cNvPr>
          <p:cNvSpPr/>
          <p:nvPr userDrawn="1"/>
        </p:nvSpPr>
        <p:spPr>
          <a:xfrm>
            <a:off x="3" y="0"/>
            <a:ext cx="12191997" cy="488715"/>
          </a:xfrm>
          <a:prstGeom prst="rect">
            <a:avLst/>
          </a:prstGeom>
          <a:solidFill>
            <a:srgbClr val="11323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273" b="0" i="0" u="none" strike="noStrike" kern="0" cap="none" spc="0" normalizeH="0" baseline="0" noProof="0">
              <a:ln>
                <a:noFill/>
              </a:ln>
              <a:solidFill>
                <a:srgbClr val="FFFFFF"/>
              </a:solidFill>
              <a:effectLst/>
              <a:uLnTx/>
              <a:uFillTx/>
              <a:latin typeface="Karla"/>
              <a:ea typeface="+mn-ea"/>
              <a:cs typeface="+mn-cs"/>
            </a:endParaRPr>
          </a:p>
        </p:txBody>
      </p:sp>
    </p:spTree>
    <p:extLst>
      <p:ext uri="{BB962C8B-B14F-4D97-AF65-F5344CB8AC3E}">
        <p14:creationId xmlns:p14="http://schemas.microsoft.com/office/powerpoint/2010/main" val="725491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page with content 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6772F-B122-43BB-8552-66A8BAAD419C}"/>
              </a:ext>
            </a:extLst>
          </p:cNvPr>
          <p:cNvSpPr>
            <a:spLocks noGrp="1"/>
          </p:cNvSpPr>
          <p:nvPr>
            <p:ph type="title"/>
          </p:nvPr>
        </p:nvSpPr>
        <p:spPr/>
        <p:txBody>
          <a:bodyPr/>
          <a:lstStyle/>
          <a:p>
            <a:r>
              <a:rPr lang="en-US"/>
              <a:t>Click to edit Master title style</a:t>
            </a:r>
            <a:endParaRPr lang="en-AU"/>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10801350" cy="370934"/>
          </a:xfrm>
        </p:spPr>
        <p:txBody>
          <a:bodyPr/>
          <a:lstStyle>
            <a:lvl1pPr marL="0" indent="0">
              <a:buNone/>
              <a:defRPr sz="1600" b="0">
                <a:solidFill>
                  <a:schemeClr val="tx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9" name="Text Placeholder 8">
            <a:extLst>
              <a:ext uri="{FF2B5EF4-FFF2-40B4-BE49-F238E27FC236}">
                <a16:creationId xmlns:a16="http://schemas.microsoft.com/office/drawing/2014/main" id="{2048A6E2-B93F-4513-8EBE-6CFA62BBB9AF}"/>
              </a:ext>
            </a:extLst>
          </p:cNvPr>
          <p:cNvSpPr>
            <a:spLocks noGrp="1"/>
          </p:cNvSpPr>
          <p:nvPr>
            <p:ph type="body" sz="quarter" idx="13"/>
          </p:nvPr>
        </p:nvSpPr>
        <p:spPr>
          <a:xfrm>
            <a:off x="695325" y="1557338"/>
            <a:ext cx="5221288" cy="4427537"/>
          </a:xfrm>
        </p:spPr>
        <p:txBody>
          <a:bodyPr numCol="2" spcCol="360000"/>
          <a:lstStyle>
            <a:lvl1pPr>
              <a:buClrTx/>
              <a:defRPr>
                <a:solidFill>
                  <a:srgbClr val="000000"/>
                </a:solidFill>
              </a:defRPr>
            </a:lvl1pPr>
            <a:lvl2pPr>
              <a:buClrTx/>
              <a:defRPr>
                <a:solidFill>
                  <a:srgbClr val="000000"/>
                </a:solidFill>
              </a:defRPr>
            </a:lvl2pPr>
            <a:lvl3pPr>
              <a:spcAft>
                <a:spcPts val="600"/>
              </a:spcAft>
              <a:defRPr sz="1400"/>
            </a:lvl3pPr>
            <a:lvl4pPr>
              <a:defRPr/>
            </a:lvl4pPr>
            <a:lvl5pPr>
              <a:defRPr/>
            </a:lvl5pPr>
          </a:lstStyle>
          <a:p>
            <a:pPr lvl="0"/>
            <a:r>
              <a:rPr lang="en-US"/>
              <a:t>Click to edit Master text styles</a:t>
            </a:r>
          </a:p>
          <a:p>
            <a:pPr lvl="1"/>
            <a:r>
              <a:rPr lang="en-US"/>
              <a:t>Second level</a:t>
            </a:r>
          </a:p>
        </p:txBody>
      </p:sp>
      <p:grpSp>
        <p:nvGrpSpPr>
          <p:cNvPr id="3" name="Group 10">
            <a:extLst>
              <a:ext uri="{FF2B5EF4-FFF2-40B4-BE49-F238E27FC236}">
                <a16:creationId xmlns:a16="http://schemas.microsoft.com/office/drawing/2014/main" id="{435E2377-2966-E0B2-5AFA-8F99FE440D5A}"/>
              </a:ext>
            </a:extLst>
          </p:cNvPr>
          <p:cNvGrpSpPr>
            <a:grpSpLocks noChangeAspect="1"/>
          </p:cNvGrpSpPr>
          <p:nvPr userDrawn="1"/>
        </p:nvGrpSpPr>
        <p:grpSpPr bwMode="auto">
          <a:xfrm>
            <a:off x="10925175" y="0"/>
            <a:ext cx="1266825" cy="435472"/>
            <a:chOff x="1982" y="2201"/>
            <a:chExt cx="960" cy="330"/>
          </a:xfrm>
          <a:solidFill>
            <a:srgbClr val="1C5362">
              <a:alpha val="50196"/>
            </a:srgbClr>
          </a:solidFill>
        </p:grpSpPr>
        <p:sp>
          <p:nvSpPr>
            <p:cNvPr id="4" name="Freeform 12">
              <a:extLst>
                <a:ext uri="{FF2B5EF4-FFF2-40B4-BE49-F238E27FC236}">
                  <a16:creationId xmlns:a16="http://schemas.microsoft.com/office/drawing/2014/main" id="{2BEC2020-62F4-9D8D-7DBF-65EF77BA83C7}"/>
                </a:ext>
              </a:extLst>
            </p:cNvPr>
            <p:cNvSpPr>
              <a:spLocks/>
            </p:cNvSpPr>
            <p:nvPr/>
          </p:nvSpPr>
          <p:spPr bwMode="auto">
            <a:xfrm>
              <a:off x="1982" y="2201"/>
              <a:ext cx="960" cy="330"/>
            </a:xfrm>
            <a:custGeom>
              <a:avLst/>
              <a:gdLst>
                <a:gd name="T0" fmla="*/ 41 w 402"/>
                <a:gd name="T1" fmla="*/ 72 h 136"/>
                <a:gd name="T2" fmla="*/ 203 w 402"/>
                <a:gd name="T3" fmla="*/ 110 h 136"/>
                <a:gd name="T4" fmla="*/ 402 w 402"/>
                <a:gd name="T5" fmla="*/ 78 h 136"/>
                <a:gd name="T6" fmla="*/ 402 w 402"/>
                <a:gd name="T7" fmla="*/ 0 h 136"/>
                <a:gd name="T8" fmla="*/ 0 w 402"/>
                <a:gd name="T9" fmla="*/ 0 h 136"/>
                <a:gd name="T10" fmla="*/ 41 w 402"/>
                <a:gd name="T11" fmla="*/ 72 h 136"/>
              </a:gdLst>
              <a:ahLst/>
              <a:cxnLst>
                <a:cxn ang="0">
                  <a:pos x="T0" y="T1"/>
                </a:cxn>
                <a:cxn ang="0">
                  <a:pos x="T2" y="T3"/>
                </a:cxn>
                <a:cxn ang="0">
                  <a:pos x="T4" y="T5"/>
                </a:cxn>
                <a:cxn ang="0">
                  <a:pos x="T6" y="T7"/>
                </a:cxn>
                <a:cxn ang="0">
                  <a:pos x="T8" y="T9"/>
                </a:cxn>
                <a:cxn ang="0">
                  <a:pos x="T10" y="T11"/>
                </a:cxn>
              </a:cxnLst>
              <a:rect l="0" t="0" r="r" b="b"/>
              <a:pathLst>
                <a:path w="402" h="136">
                  <a:moveTo>
                    <a:pt x="41" y="72"/>
                  </a:moveTo>
                  <a:cubicBezTo>
                    <a:pt x="41" y="72"/>
                    <a:pt x="101" y="136"/>
                    <a:pt x="203" y="110"/>
                  </a:cubicBezTo>
                  <a:cubicBezTo>
                    <a:pt x="402" y="78"/>
                    <a:pt x="402" y="78"/>
                    <a:pt x="402" y="78"/>
                  </a:cubicBezTo>
                  <a:cubicBezTo>
                    <a:pt x="402" y="0"/>
                    <a:pt x="402" y="0"/>
                    <a:pt x="402" y="0"/>
                  </a:cubicBezTo>
                  <a:cubicBezTo>
                    <a:pt x="0" y="0"/>
                    <a:pt x="0" y="0"/>
                    <a:pt x="0" y="0"/>
                  </a:cubicBezTo>
                  <a:cubicBezTo>
                    <a:pt x="0" y="0"/>
                    <a:pt x="15" y="47"/>
                    <a:pt x="41" y="72"/>
                  </a:cubicBezTo>
                  <a:close/>
                </a:path>
              </a:pathLst>
            </a:custGeom>
            <a:solidFill>
              <a:schemeClr val="accent2">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 name="Freeform 11">
              <a:extLst>
                <a:ext uri="{FF2B5EF4-FFF2-40B4-BE49-F238E27FC236}">
                  <a16:creationId xmlns:a16="http://schemas.microsoft.com/office/drawing/2014/main" id="{68102E29-D63C-EDE0-5A04-A79D6A3EB078}"/>
                </a:ext>
              </a:extLst>
            </p:cNvPr>
            <p:cNvSpPr>
              <a:spLocks/>
            </p:cNvSpPr>
            <p:nvPr/>
          </p:nvSpPr>
          <p:spPr bwMode="auto">
            <a:xfrm>
              <a:off x="2011" y="2201"/>
              <a:ext cx="931" cy="175"/>
            </a:xfrm>
            <a:custGeom>
              <a:avLst/>
              <a:gdLst>
                <a:gd name="T0" fmla="*/ 3 w 390"/>
                <a:gd name="T1" fmla="*/ 4 h 72"/>
                <a:gd name="T2" fmla="*/ 111 w 390"/>
                <a:gd name="T3" fmla="*/ 72 h 72"/>
                <a:gd name="T4" fmla="*/ 189 w 390"/>
                <a:gd name="T5" fmla="*/ 66 h 72"/>
                <a:gd name="T6" fmla="*/ 390 w 390"/>
                <a:gd name="T7" fmla="*/ 35 h 72"/>
                <a:gd name="T8" fmla="*/ 390 w 390"/>
                <a:gd name="T9" fmla="*/ 0 h 72"/>
                <a:gd name="T10" fmla="*/ 0 w 390"/>
                <a:gd name="T11" fmla="*/ 0 h 72"/>
                <a:gd name="T12" fmla="*/ 3 w 390"/>
                <a:gd name="T13" fmla="*/ 4 h 72"/>
              </a:gdLst>
              <a:ahLst/>
              <a:cxnLst>
                <a:cxn ang="0">
                  <a:pos x="T0" y="T1"/>
                </a:cxn>
                <a:cxn ang="0">
                  <a:pos x="T2" y="T3"/>
                </a:cxn>
                <a:cxn ang="0">
                  <a:pos x="T4" y="T5"/>
                </a:cxn>
                <a:cxn ang="0">
                  <a:pos x="T6" y="T7"/>
                </a:cxn>
                <a:cxn ang="0">
                  <a:pos x="T8" y="T9"/>
                </a:cxn>
                <a:cxn ang="0">
                  <a:pos x="T10" y="T11"/>
                </a:cxn>
                <a:cxn ang="0">
                  <a:pos x="T12" y="T13"/>
                </a:cxn>
              </a:cxnLst>
              <a:rect l="0" t="0" r="r" b="b"/>
              <a:pathLst>
                <a:path w="390" h="72">
                  <a:moveTo>
                    <a:pt x="3" y="4"/>
                  </a:moveTo>
                  <a:cubicBezTo>
                    <a:pt x="3" y="4"/>
                    <a:pt x="32" y="55"/>
                    <a:pt x="111" y="72"/>
                  </a:cubicBezTo>
                  <a:cubicBezTo>
                    <a:pt x="111" y="72"/>
                    <a:pt x="146" y="72"/>
                    <a:pt x="189" y="66"/>
                  </a:cubicBezTo>
                  <a:cubicBezTo>
                    <a:pt x="390" y="35"/>
                    <a:pt x="390" y="35"/>
                    <a:pt x="390" y="35"/>
                  </a:cubicBezTo>
                  <a:cubicBezTo>
                    <a:pt x="390" y="0"/>
                    <a:pt x="390" y="0"/>
                    <a:pt x="390" y="0"/>
                  </a:cubicBezTo>
                  <a:cubicBezTo>
                    <a:pt x="0" y="0"/>
                    <a:pt x="0" y="0"/>
                    <a:pt x="0" y="0"/>
                  </a:cubicBezTo>
                  <a:lnTo>
                    <a:pt x="3" y="4"/>
                  </a:lnTo>
                  <a:close/>
                </a:path>
              </a:pathLst>
            </a:custGeom>
            <a:solidFill>
              <a:srgbClr val="6C83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 name="Freeform 13">
              <a:extLst>
                <a:ext uri="{FF2B5EF4-FFF2-40B4-BE49-F238E27FC236}">
                  <a16:creationId xmlns:a16="http://schemas.microsoft.com/office/drawing/2014/main" id="{5D59F898-2756-E1CD-8A85-8D66138574BC}"/>
                </a:ext>
              </a:extLst>
            </p:cNvPr>
            <p:cNvSpPr>
              <a:spLocks/>
            </p:cNvSpPr>
            <p:nvPr/>
          </p:nvSpPr>
          <p:spPr bwMode="auto">
            <a:xfrm>
              <a:off x="2453" y="2201"/>
              <a:ext cx="489" cy="292"/>
            </a:xfrm>
            <a:custGeom>
              <a:avLst/>
              <a:gdLst>
                <a:gd name="T0" fmla="*/ 0 w 205"/>
                <a:gd name="T1" fmla="*/ 0 h 120"/>
                <a:gd name="T2" fmla="*/ 205 w 205"/>
                <a:gd name="T3" fmla="*/ 82 h 120"/>
                <a:gd name="T4" fmla="*/ 205 w 205"/>
                <a:gd name="T5" fmla="*/ 0 h 120"/>
                <a:gd name="T6" fmla="*/ 10 w 205"/>
                <a:gd name="T7" fmla="*/ 0 h 120"/>
                <a:gd name="T8" fmla="*/ 0 w 205"/>
                <a:gd name="T9" fmla="*/ 0 h 120"/>
              </a:gdLst>
              <a:ahLst/>
              <a:cxnLst>
                <a:cxn ang="0">
                  <a:pos x="T0" y="T1"/>
                </a:cxn>
                <a:cxn ang="0">
                  <a:pos x="T2" y="T3"/>
                </a:cxn>
                <a:cxn ang="0">
                  <a:pos x="T4" y="T5"/>
                </a:cxn>
                <a:cxn ang="0">
                  <a:pos x="T6" y="T7"/>
                </a:cxn>
                <a:cxn ang="0">
                  <a:pos x="T8" y="T9"/>
                </a:cxn>
              </a:cxnLst>
              <a:rect l="0" t="0" r="r" b="b"/>
              <a:pathLst>
                <a:path w="205" h="120">
                  <a:moveTo>
                    <a:pt x="0" y="0"/>
                  </a:moveTo>
                  <a:cubicBezTo>
                    <a:pt x="0" y="0"/>
                    <a:pt x="45" y="120"/>
                    <a:pt x="205" y="82"/>
                  </a:cubicBezTo>
                  <a:cubicBezTo>
                    <a:pt x="205" y="0"/>
                    <a:pt x="205" y="0"/>
                    <a:pt x="205" y="0"/>
                  </a:cubicBezTo>
                  <a:cubicBezTo>
                    <a:pt x="10" y="0"/>
                    <a:pt x="10" y="0"/>
                    <a:pt x="10" y="0"/>
                  </a:cubicBezTo>
                  <a:lnTo>
                    <a:pt x="0" y="0"/>
                  </a:lnTo>
                  <a:close/>
                </a:path>
              </a:pathLst>
            </a:custGeom>
            <a:solidFill>
              <a:schemeClr val="accent6">
                <a:alpha val="5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42286297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tandard pag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6772F-B122-43BB-8552-66A8BAAD419C}"/>
              </a:ext>
            </a:extLst>
          </p:cNvPr>
          <p:cNvSpPr>
            <a:spLocks noGrp="1"/>
          </p:cNvSpPr>
          <p:nvPr>
            <p:ph type="title"/>
          </p:nvPr>
        </p:nvSpPr>
        <p:spPr/>
        <p:txBody>
          <a:bodyPr/>
          <a:lstStyle/>
          <a:p>
            <a:r>
              <a:rPr lang="en-US"/>
              <a:t>Click to edit Master title style</a:t>
            </a:r>
            <a:endParaRPr lang="en-AU"/>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10801350" cy="370934"/>
          </a:xfrm>
        </p:spPr>
        <p:txBody>
          <a:bodyPr/>
          <a:lstStyle>
            <a:lvl1pPr marL="0" indent="0">
              <a:buNone/>
              <a:defRPr sz="1600" b="0">
                <a:solidFill>
                  <a:schemeClr val="tx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9" name="Text Placeholder 8">
            <a:extLst>
              <a:ext uri="{FF2B5EF4-FFF2-40B4-BE49-F238E27FC236}">
                <a16:creationId xmlns:a16="http://schemas.microsoft.com/office/drawing/2014/main" id="{2048A6E2-B93F-4513-8EBE-6CFA62BBB9AF}"/>
              </a:ext>
            </a:extLst>
          </p:cNvPr>
          <p:cNvSpPr>
            <a:spLocks noGrp="1"/>
          </p:cNvSpPr>
          <p:nvPr>
            <p:ph type="body" sz="quarter" idx="13"/>
          </p:nvPr>
        </p:nvSpPr>
        <p:spPr>
          <a:xfrm>
            <a:off x="695325" y="1557338"/>
            <a:ext cx="10801350" cy="4427537"/>
          </a:xfrm>
        </p:spPr>
        <p:txBody>
          <a:bodyPr numCol="4" spcCol="360000"/>
          <a:lstStyle>
            <a:lvl1pPr>
              <a:buClrTx/>
              <a:defRPr>
                <a:solidFill>
                  <a:schemeClr val="tx1"/>
                </a:solidFill>
              </a:defRPr>
            </a:lvl1pPr>
            <a:lvl2pPr>
              <a:buClrTx/>
              <a:defRPr>
                <a:solidFill>
                  <a:schemeClr val="tx1"/>
                </a:solidFill>
              </a:defRPr>
            </a:lvl2pPr>
            <a:lvl3pPr>
              <a:spcAft>
                <a:spcPts val="600"/>
              </a:spcAft>
              <a:defRPr sz="1400"/>
            </a:lvl3pPr>
            <a:lvl4pPr>
              <a:defRPr/>
            </a:lvl4pPr>
            <a:lvl5pPr>
              <a:defRPr/>
            </a:lvl5pPr>
          </a:lstStyle>
          <a:p>
            <a:pPr lvl="0"/>
            <a:r>
              <a:rPr lang="en-US"/>
              <a:t>Click to edit Master text styles</a:t>
            </a:r>
          </a:p>
          <a:p>
            <a:pPr lvl="1"/>
            <a:r>
              <a:rPr lang="en-US"/>
              <a:t>Second level</a:t>
            </a:r>
          </a:p>
        </p:txBody>
      </p:sp>
      <p:grpSp>
        <p:nvGrpSpPr>
          <p:cNvPr id="14" name="Group 10">
            <a:extLst>
              <a:ext uri="{FF2B5EF4-FFF2-40B4-BE49-F238E27FC236}">
                <a16:creationId xmlns:a16="http://schemas.microsoft.com/office/drawing/2014/main" id="{2139CA24-957A-481A-7D3A-B8A2128EE4AA}"/>
              </a:ext>
            </a:extLst>
          </p:cNvPr>
          <p:cNvGrpSpPr>
            <a:grpSpLocks noChangeAspect="1"/>
          </p:cNvGrpSpPr>
          <p:nvPr userDrawn="1"/>
        </p:nvGrpSpPr>
        <p:grpSpPr bwMode="auto">
          <a:xfrm>
            <a:off x="10925175" y="0"/>
            <a:ext cx="1266825" cy="435472"/>
            <a:chOff x="1982" y="2201"/>
            <a:chExt cx="960" cy="330"/>
          </a:xfrm>
          <a:solidFill>
            <a:srgbClr val="1C5362">
              <a:alpha val="50196"/>
            </a:srgbClr>
          </a:solidFill>
        </p:grpSpPr>
        <p:sp>
          <p:nvSpPr>
            <p:cNvPr id="15" name="Freeform 12">
              <a:extLst>
                <a:ext uri="{FF2B5EF4-FFF2-40B4-BE49-F238E27FC236}">
                  <a16:creationId xmlns:a16="http://schemas.microsoft.com/office/drawing/2014/main" id="{05CCFB27-0FFC-5B1B-7118-3A3585AE1477}"/>
                </a:ext>
              </a:extLst>
            </p:cNvPr>
            <p:cNvSpPr>
              <a:spLocks/>
            </p:cNvSpPr>
            <p:nvPr/>
          </p:nvSpPr>
          <p:spPr bwMode="auto">
            <a:xfrm>
              <a:off x="1982" y="2201"/>
              <a:ext cx="960" cy="330"/>
            </a:xfrm>
            <a:custGeom>
              <a:avLst/>
              <a:gdLst>
                <a:gd name="T0" fmla="*/ 41 w 402"/>
                <a:gd name="T1" fmla="*/ 72 h 136"/>
                <a:gd name="T2" fmla="*/ 203 w 402"/>
                <a:gd name="T3" fmla="*/ 110 h 136"/>
                <a:gd name="T4" fmla="*/ 402 w 402"/>
                <a:gd name="T5" fmla="*/ 78 h 136"/>
                <a:gd name="T6" fmla="*/ 402 w 402"/>
                <a:gd name="T7" fmla="*/ 0 h 136"/>
                <a:gd name="T8" fmla="*/ 0 w 402"/>
                <a:gd name="T9" fmla="*/ 0 h 136"/>
                <a:gd name="T10" fmla="*/ 41 w 402"/>
                <a:gd name="T11" fmla="*/ 72 h 136"/>
              </a:gdLst>
              <a:ahLst/>
              <a:cxnLst>
                <a:cxn ang="0">
                  <a:pos x="T0" y="T1"/>
                </a:cxn>
                <a:cxn ang="0">
                  <a:pos x="T2" y="T3"/>
                </a:cxn>
                <a:cxn ang="0">
                  <a:pos x="T4" y="T5"/>
                </a:cxn>
                <a:cxn ang="0">
                  <a:pos x="T6" y="T7"/>
                </a:cxn>
                <a:cxn ang="0">
                  <a:pos x="T8" y="T9"/>
                </a:cxn>
                <a:cxn ang="0">
                  <a:pos x="T10" y="T11"/>
                </a:cxn>
              </a:cxnLst>
              <a:rect l="0" t="0" r="r" b="b"/>
              <a:pathLst>
                <a:path w="402" h="136">
                  <a:moveTo>
                    <a:pt x="41" y="72"/>
                  </a:moveTo>
                  <a:cubicBezTo>
                    <a:pt x="41" y="72"/>
                    <a:pt x="101" y="136"/>
                    <a:pt x="203" y="110"/>
                  </a:cubicBezTo>
                  <a:cubicBezTo>
                    <a:pt x="402" y="78"/>
                    <a:pt x="402" y="78"/>
                    <a:pt x="402" y="78"/>
                  </a:cubicBezTo>
                  <a:cubicBezTo>
                    <a:pt x="402" y="0"/>
                    <a:pt x="402" y="0"/>
                    <a:pt x="402" y="0"/>
                  </a:cubicBezTo>
                  <a:cubicBezTo>
                    <a:pt x="0" y="0"/>
                    <a:pt x="0" y="0"/>
                    <a:pt x="0" y="0"/>
                  </a:cubicBezTo>
                  <a:cubicBezTo>
                    <a:pt x="0" y="0"/>
                    <a:pt x="15" y="47"/>
                    <a:pt x="41" y="72"/>
                  </a:cubicBezTo>
                  <a:close/>
                </a:path>
              </a:pathLst>
            </a:custGeom>
            <a:solidFill>
              <a:schemeClr val="accent2">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 name="Freeform 11">
              <a:extLst>
                <a:ext uri="{FF2B5EF4-FFF2-40B4-BE49-F238E27FC236}">
                  <a16:creationId xmlns:a16="http://schemas.microsoft.com/office/drawing/2014/main" id="{5B6377E7-5492-7769-302F-3A83CB5C3742}"/>
                </a:ext>
              </a:extLst>
            </p:cNvPr>
            <p:cNvSpPr>
              <a:spLocks/>
            </p:cNvSpPr>
            <p:nvPr/>
          </p:nvSpPr>
          <p:spPr bwMode="auto">
            <a:xfrm>
              <a:off x="2011" y="2201"/>
              <a:ext cx="931" cy="175"/>
            </a:xfrm>
            <a:custGeom>
              <a:avLst/>
              <a:gdLst>
                <a:gd name="T0" fmla="*/ 3 w 390"/>
                <a:gd name="T1" fmla="*/ 4 h 72"/>
                <a:gd name="T2" fmla="*/ 111 w 390"/>
                <a:gd name="T3" fmla="*/ 72 h 72"/>
                <a:gd name="T4" fmla="*/ 189 w 390"/>
                <a:gd name="T5" fmla="*/ 66 h 72"/>
                <a:gd name="T6" fmla="*/ 390 w 390"/>
                <a:gd name="T7" fmla="*/ 35 h 72"/>
                <a:gd name="T8" fmla="*/ 390 w 390"/>
                <a:gd name="T9" fmla="*/ 0 h 72"/>
                <a:gd name="T10" fmla="*/ 0 w 390"/>
                <a:gd name="T11" fmla="*/ 0 h 72"/>
                <a:gd name="T12" fmla="*/ 3 w 390"/>
                <a:gd name="T13" fmla="*/ 4 h 72"/>
              </a:gdLst>
              <a:ahLst/>
              <a:cxnLst>
                <a:cxn ang="0">
                  <a:pos x="T0" y="T1"/>
                </a:cxn>
                <a:cxn ang="0">
                  <a:pos x="T2" y="T3"/>
                </a:cxn>
                <a:cxn ang="0">
                  <a:pos x="T4" y="T5"/>
                </a:cxn>
                <a:cxn ang="0">
                  <a:pos x="T6" y="T7"/>
                </a:cxn>
                <a:cxn ang="0">
                  <a:pos x="T8" y="T9"/>
                </a:cxn>
                <a:cxn ang="0">
                  <a:pos x="T10" y="T11"/>
                </a:cxn>
                <a:cxn ang="0">
                  <a:pos x="T12" y="T13"/>
                </a:cxn>
              </a:cxnLst>
              <a:rect l="0" t="0" r="r" b="b"/>
              <a:pathLst>
                <a:path w="390" h="72">
                  <a:moveTo>
                    <a:pt x="3" y="4"/>
                  </a:moveTo>
                  <a:cubicBezTo>
                    <a:pt x="3" y="4"/>
                    <a:pt x="32" y="55"/>
                    <a:pt x="111" y="72"/>
                  </a:cubicBezTo>
                  <a:cubicBezTo>
                    <a:pt x="111" y="72"/>
                    <a:pt x="146" y="72"/>
                    <a:pt x="189" y="66"/>
                  </a:cubicBezTo>
                  <a:cubicBezTo>
                    <a:pt x="390" y="35"/>
                    <a:pt x="390" y="35"/>
                    <a:pt x="390" y="35"/>
                  </a:cubicBezTo>
                  <a:cubicBezTo>
                    <a:pt x="390" y="0"/>
                    <a:pt x="390" y="0"/>
                    <a:pt x="390" y="0"/>
                  </a:cubicBezTo>
                  <a:cubicBezTo>
                    <a:pt x="0" y="0"/>
                    <a:pt x="0" y="0"/>
                    <a:pt x="0" y="0"/>
                  </a:cubicBezTo>
                  <a:lnTo>
                    <a:pt x="3" y="4"/>
                  </a:lnTo>
                  <a:close/>
                </a:path>
              </a:pathLst>
            </a:custGeom>
            <a:solidFill>
              <a:srgbClr val="6C83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 name="Freeform 13">
              <a:extLst>
                <a:ext uri="{FF2B5EF4-FFF2-40B4-BE49-F238E27FC236}">
                  <a16:creationId xmlns:a16="http://schemas.microsoft.com/office/drawing/2014/main" id="{B01DAB7D-D973-1E85-9DEE-33AD926E4CD3}"/>
                </a:ext>
              </a:extLst>
            </p:cNvPr>
            <p:cNvSpPr>
              <a:spLocks/>
            </p:cNvSpPr>
            <p:nvPr/>
          </p:nvSpPr>
          <p:spPr bwMode="auto">
            <a:xfrm>
              <a:off x="2453" y="2201"/>
              <a:ext cx="489" cy="292"/>
            </a:xfrm>
            <a:custGeom>
              <a:avLst/>
              <a:gdLst>
                <a:gd name="T0" fmla="*/ 0 w 205"/>
                <a:gd name="T1" fmla="*/ 0 h 120"/>
                <a:gd name="T2" fmla="*/ 205 w 205"/>
                <a:gd name="T3" fmla="*/ 82 h 120"/>
                <a:gd name="T4" fmla="*/ 205 w 205"/>
                <a:gd name="T5" fmla="*/ 0 h 120"/>
                <a:gd name="T6" fmla="*/ 10 w 205"/>
                <a:gd name="T7" fmla="*/ 0 h 120"/>
                <a:gd name="T8" fmla="*/ 0 w 205"/>
                <a:gd name="T9" fmla="*/ 0 h 120"/>
              </a:gdLst>
              <a:ahLst/>
              <a:cxnLst>
                <a:cxn ang="0">
                  <a:pos x="T0" y="T1"/>
                </a:cxn>
                <a:cxn ang="0">
                  <a:pos x="T2" y="T3"/>
                </a:cxn>
                <a:cxn ang="0">
                  <a:pos x="T4" y="T5"/>
                </a:cxn>
                <a:cxn ang="0">
                  <a:pos x="T6" y="T7"/>
                </a:cxn>
                <a:cxn ang="0">
                  <a:pos x="T8" y="T9"/>
                </a:cxn>
              </a:cxnLst>
              <a:rect l="0" t="0" r="r" b="b"/>
              <a:pathLst>
                <a:path w="205" h="120">
                  <a:moveTo>
                    <a:pt x="0" y="0"/>
                  </a:moveTo>
                  <a:cubicBezTo>
                    <a:pt x="0" y="0"/>
                    <a:pt x="45" y="120"/>
                    <a:pt x="205" y="82"/>
                  </a:cubicBezTo>
                  <a:cubicBezTo>
                    <a:pt x="205" y="0"/>
                    <a:pt x="205" y="0"/>
                    <a:pt x="205" y="0"/>
                  </a:cubicBezTo>
                  <a:cubicBezTo>
                    <a:pt x="10" y="0"/>
                    <a:pt x="10" y="0"/>
                    <a:pt x="10" y="0"/>
                  </a:cubicBezTo>
                  <a:lnTo>
                    <a:pt x="0" y="0"/>
                  </a:lnTo>
                  <a:close/>
                </a:path>
              </a:pathLst>
            </a:custGeom>
            <a:solidFill>
              <a:schemeClr val="accent6">
                <a:alpha val="5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7033093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llow on standard pag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10801350" cy="370934"/>
          </a:xfrm>
        </p:spPr>
        <p:txBody>
          <a:bodyPr/>
          <a:lstStyle>
            <a:lvl1pPr marL="0" indent="0">
              <a:buNone/>
              <a:defRPr sz="1600" b="0">
                <a:solidFill>
                  <a:schemeClr val="tx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9" name="Text Placeholder 8">
            <a:extLst>
              <a:ext uri="{FF2B5EF4-FFF2-40B4-BE49-F238E27FC236}">
                <a16:creationId xmlns:a16="http://schemas.microsoft.com/office/drawing/2014/main" id="{2048A6E2-B93F-4513-8EBE-6CFA62BBB9AF}"/>
              </a:ext>
            </a:extLst>
          </p:cNvPr>
          <p:cNvSpPr>
            <a:spLocks noGrp="1"/>
          </p:cNvSpPr>
          <p:nvPr>
            <p:ph type="body" sz="quarter" idx="13"/>
          </p:nvPr>
        </p:nvSpPr>
        <p:spPr>
          <a:xfrm>
            <a:off x="695325" y="1557338"/>
            <a:ext cx="10801350" cy="4427537"/>
          </a:xfrm>
        </p:spPr>
        <p:txBody>
          <a:bodyPr numCol="4" spcCol="360000"/>
          <a:lstStyle>
            <a:lvl1pPr>
              <a:buClrTx/>
              <a:defRPr>
                <a:solidFill>
                  <a:srgbClr val="000000"/>
                </a:solidFill>
              </a:defRPr>
            </a:lvl1pPr>
            <a:lvl2pPr>
              <a:buClrTx/>
              <a:defRPr>
                <a:solidFill>
                  <a:schemeClr val="tx1"/>
                </a:solidFill>
              </a:defRPr>
            </a:lvl2pPr>
            <a:lvl3pPr>
              <a:spcAft>
                <a:spcPts val="600"/>
              </a:spcAft>
              <a:defRPr sz="1400"/>
            </a:lvl3pPr>
            <a:lvl4pPr>
              <a:defRPr/>
            </a:lvl4pPr>
            <a:lvl5pPr>
              <a:defRPr/>
            </a:lvl5pPr>
          </a:lstStyle>
          <a:p>
            <a:pPr lvl="0"/>
            <a:r>
              <a:rPr lang="en-US"/>
              <a:t>Click to edit Master text styles</a:t>
            </a:r>
          </a:p>
          <a:p>
            <a:pPr lvl="1"/>
            <a:r>
              <a:rPr lang="en-US"/>
              <a:t>Second level</a:t>
            </a:r>
          </a:p>
        </p:txBody>
      </p:sp>
      <p:grpSp>
        <p:nvGrpSpPr>
          <p:cNvPr id="2" name="Group 10">
            <a:extLst>
              <a:ext uri="{FF2B5EF4-FFF2-40B4-BE49-F238E27FC236}">
                <a16:creationId xmlns:a16="http://schemas.microsoft.com/office/drawing/2014/main" id="{203E3072-4FE8-156C-2BA1-1B41F841C637}"/>
              </a:ext>
            </a:extLst>
          </p:cNvPr>
          <p:cNvGrpSpPr>
            <a:grpSpLocks noChangeAspect="1"/>
          </p:cNvGrpSpPr>
          <p:nvPr userDrawn="1"/>
        </p:nvGrpSpPr>
        <p:grpSpPr bwMode="auto">
          <a:xfrm>
            <a:off x="10925175" y="0"/>
            <a:ext cx="1266825" cy="435472"/>
            <a:chOff x="1982" y="2201"/>
            <a:chExt cx="960" cy="330"/>
          </a:xfrm>
          <a:solidFill>
            <a:srgbClr val="1C5362">
              <a:alpha val="50196"/>
            </a:srgbClr>
          </a:solidFill>
        </p:grpSpPr>
        <p:sp>
          <p:nvSpPr>
            <p:cNvPr id="4" name="Freeform 12">
              <a:extLst>
                <a:ext uri="{FF2B5EF4-FFF2-40B4-BE49-F238E27FC236}">
                  <a16:creationId xmlns:a16="http://schemas.microsoft.com/office/drawing/2014/main" id="{E6666998-1D36-A700-DC5F-EB80DD60B4D3}"/>
                </a:ext>
              </a:extLst>
            </p:cNvPr>
            <p:cNvSpPr>
              <a:spLocks/>
            </p:cNvSpPr>
            <p:nvPr/>
          </p:nvSpPr>
          <p:spPr bwMode="auto">
            <a:xfrm>
              <a:off x="1982" y="2201"/>
              <a:ext cx="960" cy="330"/>
            </a:xfrm>
            <a:custGeom>
              <a:avLst/>
              <a:gdLst>
                <a:gd name="T0" fmla="*/ 41 w 402"/>
                <a:gd name="T1" fmla="*/ 72 h 136"/>
                <a:gd name="T2" fmla="*/ 203 w 402"/>
                <a:gd name="T3" fmla="*/ 110 h 136"/>
                <a:gd name="T4" fmla="*/ 402 w 402"/>
                <a:gd name="T5" fmla="*/ 78 h 136"/>
                <a:gd name="T6" fmla="*/ 402 w 402"/>
                <a:gd name="T7" fmla="*/ 0 h 136"/>
                <a:gd name="T8" fmla="*/ 0 w 402"/>
                <a:gd name="T9" fmla="*/ 0 h 136"/>
                <a:gd name="T10" fmla="*/ 41 w 402"/>
                <a:gd name="T11" fmla="*/ 72 h 136"/>
              </a:gdLst>
              <a:ahLst/>
              <a:cxnLst>
                <a:cxn ang="0">
                  <a:pos x="T0" y="T1"/>
                </a:cxn>
                <a:cxn ang="0">
                  <a:pos x="T2" y="T3"/>
                </a:cxn>
                <a:cxn ang="0">
                  <a:pos x="T4" y="T5"/>
                </a:cxn>
                <a:cxn ang="0">
                  <a:pos x="T6" y="T7"/>
                </a:cxn>
                <a:cxn ang="0">
                  <a:pos x="T8" y="T9"/>
                </a:cxn>
                <a:cxn ang="0">
                  <a:pos x="T10" y="T11"/>
                </a:cxn>
              </a:cxnLst>
              <a:rect l="0" t="0" r="r" b="b"/>
              <a:pathLst>
                <a:path w="402" h="136">
                  <a:moveTo>
                    <a:pt x="41" y="72"/>
                  </a:moveTo>
                  <a:cubicBezTo>
                    <a:pt x="41" y="72"/>
                    <a:pt x="101" y="136"/>
                    <a:pt x="203" y="110"/>
                  </a:cubicBezTo>
                  <a:cubicBezTo>
                    <a:pt x="402" y="78"/>
                    <a:pt x="402" y="78"/>
                    <a:pt x="402" y="78"/>
                  </a:cubicBezTo>
                  <a:cubicBezTo>
                    <a:pt x="402" y="0"/>
                    <a:pt x="402" y="0"/>
                    <a:pt x="402" y="0"/>
                  </a:cubicBezTo>
                  <a:cubicBezTo>
                    <a:pt x="0" y="0"/>
                    <a:pt x="0" y="0"/>
                    <a:pt x="0" y="0"/>
                  </a:cubicBezTo>
                  <a:cubicBezTo>
                    <a:pt x="0" y="0"/>
                    <a:pt x="15" y="47"/>
                    <a:pt x="41" y="72"/>
                  </a:cubicBezTo>
                  <a:close/>
                </a:path>
              </a:pathLst>
            </a:custGeom>
            <a:solidFill>
              <a:schemeClr val="accent2">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 name="Freeform 11">
              <a:extLst>
                <a:ext uri="{FF2B5EF4-FFF2-40B4-BE49-F238E27FC236}">
                  <a16:creationId xmlns:a16="http://schemas.microsoft.com/office/drawing/2014/main" id="{D730954C-43B9-0310-E4C8-57542484FFA0}"/>
                </a:ext>
              </a:extLst>
            </p:cNvPr>
            <p:cNvSpPr>
              <a:spLocks/>
            </p:cNvSpPr>
            <p:nvPr/>
          </p:nvSpPr>
          <p:spPr bwMode="auto">
            <a:xfrm>
              <a:off x="2011" y="2201"/>
              <a:ext cx="931" cy="175"/>
            </a:xfrm>
            <a:custGeom>
              <a:avLst/>
              <a:gdLst>
                <a:gd name="T0" fmla="*/ 3 w 390"/>
                <a:gd name="T1" fmla="*/ 4 h 72"/>
                <a:gd name="T2" fmla="*/ 111 w 390"/>
                <a:gd name="T3" fmla="*/ 72 h 72"/>
                <a:gd name="T4" fmla="*/ 189 w 390"/>
                <a:gd name="T5" fmla="*/ 66 h 72"/>
                <a:gd name="T6" fmla="*/ 390 w 390"/>
                <a:gd name="T7" fmla="*/ 35 h 72"/>
                <a:gd name="T8" fmla="*/ 390 w 390"/>
                <a:gd name="T9" fmla="*/ 0 h 72"/>
                <a:gd name="T10" fmla="*/ 0 w 390"/>
                <a:gd name="T11" fmla="*/ 0 h 72"/>
                <a:gd name="T12" fmla="*/ 3 w 390"/>
                <a:gd name="T13" fmla="*/ 4 h 72"/>
              </a:gdLst>
              <a:ahLst/>
              <a:cxnLst>
                <a:cxn ang="0">
                  <a:pos x="T0" y="T1"/>
                </a:cxn>
                <a:cxn ang="0">
                  <a:pos x="T2" y="T3"/>
                </a:cxn>
                <a:cxn ang="0">
                  <a:pos x="T4" y="T5"/>
                </a:cxn>
                <a:cxn ang="0">
                  <a:pos x="T6" y="T7"/>
                </a:cxn>
                <a:cxn ang="0">
                  <a:pos x="T8" y="T9"/>
                </a:cxn>
                <a:cxn ang="0">
                  <a:pos x="T10" y="T11"/>
                </a:cxn>
                <a:cxn ang="0">
                  <a:pos x="T12" y="T13"/>
                </a:cxn>
              </a:cxnLst>
              <a:rect l="0" t="0" r="r" b="b"/>
              <a:pathLst>
                <a:path w="390" h="72">
                  <a:moveTo>
                    <a:pt x="3" y="4"/>
                  </a:moveTo>
                  <a:cubicBezTo>
                    <a:pt x="3" y="4"/>
                    <a:pt x="32" y="55"/>
                    <a:pt x="111" y="72"/>
                  </a:cubicBezTo>
                  <a:cubicBezTo>
                    <a:pt x="111" y="72"/>
                    <a:pt x="146" y="72"/>
                    <a:pt x="189" y="66"/>
                  </a:cubicBezTo>
                  <a:cubicBezTo>
                    <a:pt x="390" y="35"/>
                    <a:pt x="390" y="35"/>
                    <a:pt x="390" y="35"/>
                  </a:cubicBezTo>
                  <a:cubicBezTo>
                    <a:pt x="390" y="0"/>
                    <a:pt x="390" y="0"/>
                    <a:pt x="390" y="0"/>
                  </a:cubicBezTo>
                  <a:cubicBezTo>
                    <a:pt x="0" y="0"/>
                    <a:pt x="0" y="0"/>
                    <a:pt x="0" y="0"/>
                  </a:cubicBezTo>
                  <a:lnTo>
                    <a:pt x="3" y="4"/>
                  </a:lnTo>
                  <a:close/>
                </a:path>
              </a:pathLst>
            </a:custGeom>
            <a:solidFill>
              <a:srgbClr val="6C83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 name="Freeform 13">
              <a:extLst>
                <a:ext uri="{FF2B5EF4-FFF2-40B4-BE49-F238E27FC236}">
                  <a16:creationId xmlns:a16="http://schemas.microsoft.com/office/drawing/2014/main" id="{DB05B0E7-0A4B-E14D-2373-84E3DDA7BE73}"/>
                </a:ext>
              </a:extLst>
            </p:cNvPr>
            <p:cNvSpPr>
              <a:spLocks/>
            </p:cNvSpPr>
            <p:nvPr/>
          </p:nvSpPr>
          <p:spPr bwMode="auto">
            <a:xfrm>
              <a:off x="2453" y="2201"/>
              <a:ext cx="489" cy="292"/>
            </a:xfrm>
            <a:custGeom>
              <a:avLst/>
              <a:gdLst>
                <a:gd name="T0" fmla="*/ 0 w 205"/>
                <a:gd name="T1" fmla="*/ 0 h 120"/>
                <a:gd name="T2" fmla="*/ 205 w 205"/>
                <a:gd name="T3" fmla="*/ 82 h 120"/>
                <a:gd name="T4" fmla="*/ 205 w 205"/>
                <a:gd name="T5" fmla="*/ 0 h 120"/>
                <a:gd name="T6" fmla="*/ 10 w 205"/>
                <a:gd name="T7" fmla="*/ 0 h 120"/>
                <a:gd name="T8" fmla="*/ 0 w 205"/>
                <a:gd name="T9" fmla="*/ 0 h 120"/>
              </a:gdLst>
              <a:ahLst/>
              <a:cxnLst>
                <a:cxn ang="0">
                  <a:pos x="T0" y="T1"/>
                </a:cxn>
                <a:cxn ang="0">
                  <a:pos x="T2" y="T3"/>
                </a:cxn>
                <a:cxn ang="0">
                  <a:pos x="T4" y="T5"/>
                </a:cxn>
                <a:cxn ang="0">
                  <a:pos x="T6" y="T7"/>
                </a:cxn>
                <a:cxn ang="0">
                  <a:pos x="T8" y="T9"/>
                </a:cxn>
              </a:cxnLst>
              <a:rect l="0" t="0" r="r" b="b"/>
              <a:pathLst>
                <a:path w="205" h="120">
                  <a:moveTo>
                    <a:pt x="0" y="0"/>
                  </a:moveTo>
                  <a:cubicBezTo>
                    <a:pt x="0" y="0"/>
                    <a:pt x="45" y="120"/>
                    <a:pt x="205" y="82"/>
                  </a:cubicBezTo>
                  <a:cubicBezTo>
                    <a:pt x="205" y="0"/>
                    <a:pt x="205" y="0"/>
                    <a:pt x="205" y="0"/>
                  </a:cubicBezTo>
                  <a:cubicBezTo>
                    <a:pt x="10" y="0"/>
                    <a:pt x="10" y="0"/>
                    <a:pt x="10" y="0"/>
                  </a:cubicBezTo>
                  <a:lnTo>
                    <a:pt x="0" y="0"/>
                  </a:lnTo>
                  <a:close/>
                </a:path>
              </a:pathLst>
            </a:custGeom>
            <a:solidFill>
              <a:schemeClr val="accent6">
                <a:alpha val="5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25370882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tandard page with content 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6772F-B122-43BB-8552-66A8BAAD419C}"/>
              </a:ext>
            </a:extLst>
          </p:cNvPr>
          <p:cNvSpPr>
            <a:spLocks noGrp="1"/>
          </p:cNvSpPr>
          <p:nvPr>
            <p:ph type="title"/>
          </p:nvPr>
        </p:nvSpPr>
        <p:spPr/>
        <p:txBody>
          <a:bodyPr/>
          <a:lstStyle/>
          <a:p>
            <a:r>
              <a:rPr lang="en-US"/>
              <a:t>Click to edit Master title style</a:t>
            </a:r>
            <a:endParaRPr lang="en-AU"/>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10801350" cy="370934"/>
          </a:xfrm>
        </p:spPr>
        <p:txBody>
          <a:bodyPr/>
          <a:lstStyle>
            <a:lvl1pPr marL="0" indent="0">
              <a:buNone/>
              <a:defRPr sz="1600" b="0">
                <a:solidFill>
                  <a:schemeClr val="tx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9" name="Text Placeholder 8">
            <a:extLst>
              <a:ext uri="{FF2B5EF4-FFF2-40B4-BE49-F238E27FC236}">
                <a16:creationId xmlns:a16="http://schemas.microsoft.com/office/drawing/2014/main" id="{2048A6E2-B93F-4513-8EBE-6CFA62BBB9AF}"/>
              </a:ext>
            </a:extLst>
          </p:cNvPr>
          <p:cNvSpPr>
            <a:spLocks noGrp="1"/>
          </p:cNvSpPr>
          <p:nvPr>
            <p:ph type="body" sz="quarter" idx="13"/>
          </p:nvPr>
        </p:nvSpPr>
        <p:spPr>
          <a:xfrm>
            <a:off x="695325" y="1557338"/>
            <a:ext cx="5221288" cy="4427537"/>
          </a:xfrm>
        </p:spPr>
        <p:txBody>
          <a:bodyPr numCol="2" spcCol="360000"/>
          <a:lstStyle>
            <a:lvl1pPr>
              <a:buClrTx/>
              <a:defRPr>
                <a:solidFill>
                  <a:srgbClr val="000000"/>
                </a:solidFill>
              </a:defRPr>
            </a:lvl1pPr>
            <a:lvl2pPr>
              <a:buClrTx/>
              <a:defRPr>
                <a:solidFill>
                  <a:srgbClr val="000000"/>
                </a:solidFill>
              </a:defRPr>
            </a:lvl2pPr>
            <a:lvl3pPr>
              <a:spcAft>
                <a:spcPts val="600"/>
              </a:spcAft>
              <a:defRPr sz="1400"/>
            </a:lvl3pPr>
            <a:lvl4pPr>
              <a:defRPr/>
            </a:lvl4pPr>
            <a:lvl5pPr>
              <a:defRPr/>
            </a:lvl5pPr>
          </a:lstStyle>
          <a:p>
            <a:pPr lvl="0"/>
            <a:r>
              <a:rPr lang="en-US"/>
              <a:t>Click to edit Master text styles</a:t>
            </a:r>
          </a:p>
          <a:p>
            <a:pPr lvl="1"/>
            <a:r>
              <a:rPr lang="en-US"/>
              <a:t>Second level</a:t>
            </a:r>
          </a:p>
        </p:txBody>
      </p:sp>
      <p:grpSp>
        <p:nvGrpSpPr>
          <p:cNvPr id="3" name="Group 10">
            <a:extLst>
              <a:ext uri="{FF2B5EF4-FFF2-40B4-BE49-F238E27FC236}">
                <a16:creationId xmlns:a16="http://schemas.microsoft.com/office/drawing/2014/main" id="{435E2377-2966-E0B2-5AFA-8F99FE440D5A}"/>
              </a:ext>
            </a:extLst>
          </p:cNvPr>
          <p:cNvGrpSpPr>
            <a:grpSpLocks noChangeAspect="1"/>
          </p:cNvGrpSpPr>
          <p:nvPr userDrawn="1"/>
        </p:nvGrpSpPr>
        <p:grpSpPr bwMode="auto">
          <a:xfrm>
            <a:off x="10925175" y="0"/>
            <a:ext cx="1266825" cy="435472"/>
            <a:chOff x="1982" y="2201"/>
            <a:chExt cx="960" cy="330"/>
          </a:xfrm>
          <a:solidFill>
            <a:srgbClr val="1C5362">
              <a:alpha val="50196"/>
            </a:srgbClr>
          </a:solidFill>
        </p:grpSpPr>
        <p:sp>
          <p:nvSpPr>
            <p:cNvPr id="4" name="Freeform 12">
              <a:extLst>
                <a:ext uri="{FF2B5EF4-FFF2-40B4-BE49-F238E27FC236}">
                  <a16:creationId xmlns:a16="http://schemas.microsoft.com/office/drawing/2014/main" id="{2BEC2020-62F4-9D8D-7DBF-65EF77BA83C7}"/>
                </a:ext>
              </a:extLst>
            </p:cNvPr>
            <p:cNvSpPr>
              <a:spLocks/>
            </p:cNvSpPr>
            <p:nvPr/>
          </p:nvSpPr>
          <p:spPr bwMode="auto">
            <a:xfrm>
              <a:off x="1982" y="2201"/>
              <a:ext cx="960" cy="330"/>
            </a:xfrm>
            <a:custGeom>
              <a:avLst/>
              <a:gdLst>
                <a:gd name="T0" fmla="*/ 41 w 402"/>
                <a:gd name="T1" fmla="*/ 72 h 136"/>
                <a:gd name="T2" fmla="*/ 203 w 402"/>
                <a:gd name="T3" fmla="*/ 110 h 136"/>
                <a:gd name="T4" fmla="*/ 402 w 402"/>
                <a:gd name="T5" fmla="*/ 78 h 136"/>
                <a:gd name="T6" fmla="*/ 402 w 402"/>
                <a:gd name="T7" fmla="*/ 0 h 136"/>
                <a:gd name="T8" fmla="*/ 0 w 402"/>
                <a:gd name="T9" fmla="*/ 0 h 136"/>
                <a:gd name="T10" fmla="*/ 41 w 402"/>
                <a:gd name="T11" fmla="*/ 72 h 136"/>
              </a:gdLst>
              <a:ahLst/>
              <a:cxnLst>
                <a:cxn ang="0">
                  <a:pos x="T0" y="T1"/>
                </a:cxn>
                <a:cxn ang="0">
                  <a:pos x="T2" y="T3"/>
                </a:cxn>
                <a:cxn ang="0">
                  <a:pos x="T4" y="T5"/>
                </a:cxn>
                <a:cxn ang="0">
                  <a:pos x="T6" y="T7"/>
                </a:cxn>
                <a:cxn ang="0">
                  <a:pos x="T8" y="T9"/>
                </a:cxn>
                <a:cxn ang="0">
                  <a:pos x="T10" y="T11"/>
                </a:cxn>
              </a:cxnLst>
              <a:rect l="0" t="0" r="r" b="b"/>
              <a:pathLst>
                <a:path w="402" h="136">
                  <a:moveTo>
                    <a:pt x="41" y="72"/>
                  </a:moveTo>
                  <a:cubicBezTo>
                    <a:pt x="41" y="72"/>
                    <a:pt x="101" y="136"/>
                    <a:pt x="203" y="110"/>
                  </a:cubicBezTo>
                  <a:cubicBezTo>
                    <a:pt x="402" y="78"/>
                    <a:pt x="402" y="78"/>
                    <a:pt x="402" y="78"/>
                  </a:cubicBezTo>
                  <a:cubicBezTo>
                    <a:pt x="402" y="0"/>
                    <a:pt x="402" y="0"/>
                    <a:pt x="402" y="0"/>
                  </a:cubicBezTo>
                  <a:cubicBezTo>
                    <a:pt x="0" y="0"/>
                    <a:pt x="0" y="0"/>
                    <a:pt x="0" y="0"/>
                  </a:cubicBezTo>
                  <a:cubicBezTo>
                    <a:pt x="0" y="0"/>
                    <a:pt x="15" y="47"/>
                    <a:pt x="41" y="72"/>
                  </a:cubicBezTo>
                  <a:close/>
                </a:path>
              </a:pathLst>
            </a:custGeom>
            <a:solidFill>
              <a:schemeClr val="accent2">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 name="Freeform 11">
              <a:extLst>
                <a:ext uri="{FF2B5EF4-FFF2-40B4-BE49-F238E27FC236}">
                  <a16:creationId xmlns:a16="http://schemas.microsoft.com/office/drawing/2014/main" id="{68102E29-D63C-EDE0-5A04-A79D6A3EB078}"/>
                </a:ext>
              </a:extLst>
            </p:cNvPr>
            <p:cNvSpPr>
              <a:spLocks/>
            </p:cNvSpPr>
            <p:nvPr/>
          </p:nvSpPr>
          <p:spPr bwMode="auto">
            <a:xfrm>
              <a:off x="2011" y="2201"/>
              <a:ext cx="931" cy="175"/>
            </a:xfrm>
            <a:custGeom>
              <a:avLst/>
              <a:gdLst>
                <a:gd name="T0" fmla="*/ 3 w 390"/>
                <a:gd name="T1" fmla="*/ 4 h 72"/>
                <a:gd name="T2" fmla="*/ 111 w 390"/>
                <a:gd name="T3" fmla="*/ 72 h 72"/>
                <a:gd name="T4" fmla="*/ 189 w 390"/>
                <a:gd name="T5" fmla="*/ 66 h 72"/>
                <a:gd name="T6" fmla="*/ 390 w 390"/>
                <a:gd name="T7" fmla="*/ 35 h 72"/>
                <a:gd name="T8" fmla="*/ 390 w 390"/>
                <a:gd name="T9" fmla="*/ 0 h 72"/>
                <a:gd name="T10" fmla="*/ 0 w 390"/>
                <a:gd name="T11" fmla="*/ 0 h 72"/>
                <a:gd name="T12" fmla="*/ 3 w 390"/>
                <a:gd name="T13" fmla="*/ 4 h 72"/>
              </a:gdLst>
              <a:ahLst/>
              <a:cxnLst>
                <a:cxn ang="0">
                  <a:pos x="T0" y="T1"/>
                </a:cxn>
                <a:cxn ang="0">
                  <a:pos x="T2" y="T3"/>
                </a:cxn>
                <a:cxn ang="0">
                  <a:pos x="T4" y="T5"/>
                </a:cxn>
                <a:cxn ang="0">
                  <a:pos x="T6" y="T7"/>
                </a:cxn>
                <a:cxn ang="0">
                  <a:pos x="T8" y="T9"/>
                </a:cxn>
                <a:cxn ang="0">
                  <a:pos x="T10" y="T11"/>
                </a:cxn>
                <a:cxn ang="0">
                  <a:pos x="T12" y="T13"/>
                </a:cxn>
              </a:cxnLst>
              <a:rect l="0" t="0" r="r" b="b"/>
              <a:pathLst>
                <a:path w="390" h="72">
                  <a:moveTo>
                    <a:pt x="3" y="4"/>
                  </a:moveTo>
                  <a:cubicBezTo>
                    <a:pt x="3" y="4"/>
                    <a:pt x="32" y="55"/>
                    <a:pt x="111" y="72"/>
                  </a:cubicBezTo>
                  <a:cubicBezTo>
                    <a:pt x="111" y="72"/>
                    <a:pt x="146" y="72"/>
                    <a:pt x="189" y="66"/>
                  </a:cubicBezTo>
                  <a:cubicBezTo>
                    <a:pt x="390" y="35"/>
                    <a:pt x="390" y="35"/>
                    <a:pt x="390" y="35"/>
                  </a:cubicBezTo>
                  <a:cubicBezTo>
                    <a:pt x="390" y="0"/>
                    <a:pt x="390" y="0"/>
                    <a:pt x="390" y="0"/>
                  </a:cubicBezTo>
                  <a:cubicBezTo>
                    <a:pt x="0" y="0"/>
                    <a:pt x="0" y="0"/>
                    <a:pt x="0" y="0"/>
                  </a:cubicBezTo>
                  <a:lnTo>
                    <a:pt x="3" y="4"/>
                  </a:lnTo>
                  <a:close/>
                </a:path>
              </a:pathLst>
            </a:custGeom>
            <a:solidFill>
              <a:srgbClr val="6C83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 name="Freeform 13">
              <a:extLst>
                <a:ext uri="{FF2B5EF4-FFF2-40B4-BE49-F238E27FC236}">
                  <a16:creationId xmlns:a16="http://schemas.microsoft.com/office/drawing/2014/main" id="{5D59F898-2756-E1CD-8A85-8D66138574BC}"/>
                </a:ext>
              </a:extLst>
            </p:cNvPr>
            <p:cNvSpPr>
              <a:spLocks/>
            </p:cNvSpPr>
            <p:nvPr/>
          </p:nvSpPr>
          <p:spPr bwMode="auto">
            <a:xfrm>
              <a:off x="2453" y="2201"/>
              <a:ext cx="489" cy="292"/>
            </a:xfrm>
            <a:custGeom>
              <a:avLst/>
              <a:gdLst>
                <a:gd name="T0" fmla="*/ 0 w 205"/>
                <a:gd name="T1" fmla="*/ 0 h 120"/>
                <a:gd name="T2" fmla="*/ 205 w 205"/>
                <a:gd name="T3" fmla="*/ 82 h 120"/>
                <a:gd name="T4" fmla="*/ 205 w 205"/>
                <a:gd name="T5" fmla="*/ 0 h 120"/>
                <a:gd name="T6" fmla="*/ 10 w 205"/>
                <a:gd name="T7" fmla="*/ 0 h 120"/>
                <a:gd name="T8" fmla="*/ 0 w 205"/>
                <a:gd name="T9" fmla="*/ 0 h 120"/>
              </a:gdLst>
              <a:ahLst/>
              <a:cxnLst>
                <a:cxn ang="0">
                  <a:pos x="T0" y="T1"/>
                </a:cxn>
                <a:cxn ang="0">
                  <a:pos x="T2" y="T3"/>
                </a:cxn>
                <a:cxn ang="0">
                  <a:pos x="T4" y="T5"/>
                </a:cxn>
                <a:cxn ang="0">
                  <a:pos x="T6" y="T7"/>
                </a:cxn>
                <a:cxn ang="0">
                  <a:pos x="T8" y="T9"/>
                </a:cxn>
              </a:cxnLst>
              <a:rect l="0" t="0" r="r" b="b"/>
              <a:pathLst>
                <a:path w="205" h="120">
                  <a:moveTo>
                    <a:pt x="0" y="0"/>
                  </a:moveTo>
                  <a:cubicBezTo>
                    <a:pt x="0" y="0"/>
                    <a:pt x="45" y="120"/>
                    <a:pt x="205" y="82"/>
                  </a:cubicBezTo>
                  <a:cubicBezTo>
                    <a:pt x="205" y="0"/>
                    <a:pt x="205" y="0"/>
                    <a:pt x="205" y="0"/>
                  </a:cubicBezTo>
                  <a:cubicBezTo>
                    <a:pt x="10" y="0"/>
                    <a:pt x="10" y="0"/>
                    <a:pt x="10" y="0"/>
                  </a:cubicBezTo>
                  <a:lnTo>
                    <a:pt x="0" y="0"/>
                  </a:lnTo>
                  <a:close/>
                </a:path>
              </a:pathLst>
            </a:custGeom>
            <a:solidFill>
              <a:schemeClr val="accent6">
                <a:alpha val="5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35869143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eading n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6772F-B122-43BB-8552-66A8BAAD419C}"/>
              </a:ext>
            </a:extLst>
          </p:cNvPr>
          <p:cNvSpPr>
            <a:spLocks noGrp="1"/>
          </p:cNvSpPr>
          <p:nvPr>
            <p:ph type="title"/>
          </p:nvPr>
        </p:nvSpPr>
        <p:spPr/>
        <p:txBody>
          <a:bodyPr/>
          <a:lstStyle/>
          <a:p>
            <a:r>
              <a:rPr lang="en-US"/>
              <a:t>Click to edit Master title style</a:t>
            </a:r>
            <a:endParaRPr lang="en-AU"/>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10801350" cy="370934"/>
          </a:xfrm>
        </p:spPr>
        <p:txBody>
          <a:bodyPr/>
          <a:lstStyle>
            <a:lvl1pPr marL="0" indent="0">
              <a:buNone/>
              <a:defRPr sz="1600" b="0">
                <a:solidFill>
                  <a:schemeClr val="tx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grpSp>
        <p:nvGrpSpPr>
          <p:cNvPr id="3" name="Group 10">
            <a:extLst>
              <a:ext uri="{FF2B5EF4-FFF2-40B4-BE49-F238E27FC236}">
                <a16:creationId xmlns:a16="http://schemas.microsoft.com/office/drawing/2014/main" id="{5B28C3BA-BE1D-6FF6-824E-2C11E0DFE97A}"/>
              </a:ext>
            </a:extLst>
          </p:cNvPr>
          <p:cNvGrpSpPr>
            <a:grpSpLocks noChangeAspect="1"/>
          </p:cNvGrpSpPr>
          <p:nvPr userDrawn="1"/>
        </p:nvGrpSpPr>
        <p:grpSpPr bwMode="auto">
          <a:xfrm>
            <a:off x="10925175" y="0"/>
            <a:ext cx="1266825" cy="435472"/>
            <a:chOff x="1982" y="2201"/>
            <a:chExt cx="960" cy="330"/>
          </a:xfrm>
          <a:solidFill>
            <a:srgbClr val="1C5362">
              <a:alpha val="50196"/>
            </a:srgbClr>
          </a:solidFill>
        </p:grpSpPr>
        <p:sp>
          <p:nvSpPr>
            <p:cNvPr id="4" name="Freeform 12">
              <a:extLst>
                <a:ext uri="{FF2B5EF4-FFF2-40B4-BE49-F238E27FC236}">
                  <a16:creationId xmlns:a16="http://schemas.microsoft.com/office/drawing/2014/main" id="{240157D5-A85C-E50C-5636-418EFCCA80B7}"/>
                </a:ext>
              </a:extLst>
            </p:cNvPr>
            <p:cNvSpPr>
              <a:spLocks/>
            </p:cNvSpPr>
            <p:nvPr/>
          </p:nvSpPr>
          <p:spPr bwMode="auto">
            <a:xfrm>
              <a:off x="1982" y="2201"/>
              <a:ext cx="960" cy="330"/>
            </a:xfrm>
            <a:custGeom>
              <a:avLst/>
              <a:gdLst>
                <a:gd name="T0" fmla="*/ 41 w 402"/>
                <a:gd name="T1" fmla="*/ 72 h 136"/>
                <a:gd name="T2" fmla="*/ 203 w 402"/>
                <a:gd name="T3" fmla="*/ 110 h 136"/>
                <a:gd name="T4" fmla="*/ 402 w 402"/>
                <a:gd name="T5" fmla="*/ 78 h 136"/>
                <a:gd name="T6" fmla="*/ 402 w 402"/>
                <a:gd name="T7" fmla="*/ 0 h 136"/>
                <a:gd name="T8" fmla="*/ 0 w 402"/>
                <a:gd name="T9" fmla="*/ 0 h 136"/>
                <a:gd name="T10" fmla="*/ 41 w 402"/>
                <a:gd name="T11" fmla="*/ 72 h 136"/>
              </a:gdLst>
              <a:ahLst/>
              <a:cxnLst>
                <a:cxn ang="0">
                  <a:pos x="T0" y="T1"/>
                </a:cxn>
                <a:cxn ang="0">
                  <a:pos x="T2" y="T3"/>
                </a:cxn>
                <a:cxn ang="0">
                  <a:pos x="T4" y="T5"/>
                </a:cxn>
                <a:cxn ang="0">
                  <a:pos x="T6" y="T7"/>
                </a:cxn>
                <a:cxn ang="0">
                  <a:pos x="T8" y="T9"/>
                </a:cxn>
                <a:cxn ang="0">
                  <a:pos x="T10" y="T11"/>
                </a:cxn>
              </a:cxnLst>
              <a:rect l="0" t="0" r="r" b="b"/>
              <a:pathLst>
                <a:path w="402" h="136">
                  <a:moveTo>
                    <a:pt x="41" y="72"/>
                  </a:moveTo>
                  <a:cubicBezTo>
                    <a:pt x="41" y="72"/>
                    <a:pt x="101" y="136"/>
                    <a:pt x="203" y="110"/>
                  </a:cubicBezTo>
                  <a:cubicBezTo>
                    <a:pt x="402" y="78"/>
                    <a:pt x="402" y="78"/>
                    <a:pt x="402" y="78"/>
                  </a:cubicBezTo>
                  <a:cubicBezTo>
                    <a:pt x="402" y="0"/>
                    <a:pt x="402" y="0"/>
                    <a:pt x="402" y="0"/>
                  </a:cubicBezTo>
                  <a:cubicBezTo>
                    <a:pt x="0" y="0"/>
                    <a:pt x="0" y="0"/>
                    <a:pt x="0" y="0"/>
                  </a:cubicBezTo>
                  <a:cubicBezTo>
                    <a:pt x="0" y="0"/>
                    <a:pt x="15" y="47"/>
                    <a:pt x="41" y="72"/>
                  </a:cubicBezTo>
                  <a:close/>
                </a:path>
              </a:pathLst>
            </a:custGeom>
            <a:solidFill>
              <a:schemeClr val="accent2">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 name="Freeform 11">
              <a:extLst>
                <a:ext uri="{FF2B5EF4-FFF2-40B4-BE49-F238E27FC236}">
                  <a16:creationId xmlns:a16="http://schemas.microsoft.com/office/drawing/2014/main" id="{1020CC0A-4F55-B0FE-C7DA-F1DE83F2B76F}"/>
                </a:ext>
              </a:extLst>
            </p:cNvPr>
            <p:cNvSpPr>
              <a:spLocks/>
            </p:cNvSpPr>
            <p:nvPr/>
          </p:nvSpPr>
          <p:spPr bwMode="auto">
            <a:xfrm>
              <a:off x="2011" y="2201"/>
              <a:ext cx="931" cy="175"/>
            </a:xfrm>
            <a:custGeom>
              <a:avLst/>
              <a:gdLst>
                <a:gd name="T0" fmla="*/ 3 w 390"/>
                <a:gd name="T1" fmla="*/ 4 h 72"/>
                <a:gd name="T2" fmla="*/ 111 w 390"/>
                <a:gd name="T3" fmla="*/ 72 h 72"/>
                <a:gd name="T4" fmla="*/ 189 w 390"/>
                <a:gd name="T5" fmla="*/ 66 h 72"/>
                <a:gd name="T6" fmla="*/ 390 w 390"/>
                <a:gd name="T7" fmla="*/ 35 h 72"/>
                <a:gd name="T8" fmla="*/ 390 w 390"/>
                <a:gd name="T9" fmla="*/ 0 h 72"/>
                <a:gd name="T10" fmla="*/ 0 w 390"/>
                <a:gd name="T11" fmla="*/ 0 h 72"/>
                <a:gd name="T12" fmla="*/ 3 w 390"/>
                <a:gd name="T13" fmla="*/ 4 h 72"/>
              </a:gdLst>
              <a:ahLst/>
              <a:cxnLst>
                <a:cxn ang="0">
                  <a:pos x="T0" y="T1"/>
                </a:cxn>
                <a:cxn ang="0">
                  <a:pos x="T2" y="T3"/>
                </a:cxn>
                <a:cxn ang="0">
                  <a:pos x="T4" y="T5"/>
                </a:cxn>
                <a:cxn ang="0">
                  <a:pos x="T6" y="T7"/>
                </a:cxn>
                <a:cxn ang="0">
                  <a:pos x="T8" y="T9"/>
                </a:cxn>
                <a:cxn ang="0">
                  <a:pos x="T10" y="T11"/>
                </a:cxn>
                <a:cxn ang="0">
                  <a:pos x="T12" y="T13"/>
                </a:cxn>
              </a:cxnLst>
              <a:rect l="0" t="0" r="r" b="b"/>
              <a:pathLst>
                <a:path w="390" h="72">
                  <a:moveTo>
                    <a:pt x="3" y="4"/>
                  </a:moveTo>
                  <a:cubicBezTo>
                    <a:pt x="3" y="4"/>
                    <a:pt x="32" y="55"/>
                    <a:pt x="111" y="72"/>
                  </a:cubicBezTo>
                  <a:cubicBezTo>
                    <a:pt x="111" y="72"/>
                    <a:pt x="146" y="72"/>
                    <a:pt x="189" y="66"/>
                  </a:cubicBezTo>
                  <a:cubicBezTo>
                    <a:pt x="390" y="35"/>
                    <a:pt x="390" y="35"/>
                    <a:pt x="390" y="35"/>
                  </a:cubicBezTo>
                  <a:cubicBezTo>
                    <a:pt x="390" y="0"/>
                    <a:pt x="390" y="0"/>
                    <a:pt x="390" y="0"/>
                  </a:cubicBezTo>
                  <a:cubicBezTo>
                    <a:pt x="0" y="0"/>
                    <a:pt x="0" y="0"/>
                    <a:pt x="0" y="0"/>
                  </a:cubicBezTo>
                  <a:lnTo>
                    <a:pt x="3" y="4"/>
                  </a:lnTo>
                  <a:close/>
                </a:path>
              </a:pathLst>
            </a:custGeom>
            <a:solidFill>
              <a:srgbClr val="6C83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 name="Freeform 13">
              <a:extLst>
                <a:ext uri="{FF2B5EF4-FFF2-40B4-BE49-F238E27FC236}">
                  <a16:creationId xmlns:a16="http://schemas.microsoft.com/office/drawing/2014/main" id="{10892976-D75D-8C1D-9BB1-C71044DDC917}"/>
                </a:ext>
              </a:extLst>
            </p:cNvPr>
            <p:cNvSpPr>
              <a:spLocks/>
            </p:cNvSpPr>
            <p:nvPr/>
          </p:nvSpPr>
          <p:spPr bwMode="auto">
            <a:xfrm>
              <a:off x="2453" y="2201"/>
              <a:ext cx="489" cy="292"/>
            </a:xfrm>
            <a:custGeom>
              <a:avLst/>
              <a:gdLst>
                <a:gd name="T0" fmla="*/ 0 w 205"/>
                <a:gd name="T1" fmla="*/ 0 h 120"/>
                <a:gd name="T2" fmla="*/ 205 w 205"/>
                <a:gd name="T3" fmla="*/ 82 h 120"/>
                <a:gd name="T4" fmla="*/ 205 w 205"/>
                <a:gd name="T5" fmla="*/ 0 h 120"/>
                <a:gd name="T6" fmla="*/ 10 w 205"/>
                <a:gd name="T7" fmla="*/ 0 h 120"/>
                <a:gd name="T8" fmla="*/ 0 w 205"/>
                <a:gd name="T9" fmla="*/ 0 h 120"/>
              </a:gdLst>
              <a:ahLst/>
              <a:cxnLst>
                <a:cxn ang="0">
                  <a:pos x="T0" y="T1"/>
                </a:cxn>
                <a:cxn ang="0">
                  <a:pos x="T2" y="T3"/>
                </a:cxn>
                <a:cxn ang="0">
                  <a:pos x="T4" y="T5"/>
                </a:cxn>
                <a:cxn ang="0">
                  <a:pos x="T6" y="T7"/>
                </a:cxn>
                <a:cxn ang="0">
                  <a:pos x="T8" y="T9"/>
                </a:cxn>
              </a:cxnLst>
              <a:rect l="0" t="0" r="r" b="b"/>
              <a:pathLst>
                <a:path w="205" h="120">
                  <a:moveTo>
                    <a:pt x="0" y="0"/>
                  </a:moveTo>
                  <a:cubicBezTo>
                    <a:pt x="0" y="0"/>
                    <a:pt x="45" y="120"/>
                    <a:pt x="205" y="82"/>
                  </a:cubicBezTo>
                  <a:cubicBezTo>
                    <a:pt x="205" y="0"/>
                    <a:pt x="205" y="0"/>
                    <a:pt x="205" y="0"/>
                  </a:cubicBezTo>
                  <a:cubicBezTo>
                    <a:pt x="10" y="0"/>
                    <a:pt x="10" y="0"/>
                    <a:pt x="10" y="0"/>
                  </a:cubicBezTo>
                  <a:lnTo>
                    <a:pt x="0" y="0"/>
                  </a:lnTo>
                  <a:close/>
                </a:path>
              </a:pathLst>
            </a:custGeom>
            <a:solidFill>
              <a:schemeClr val="accent6">
                <a:alpha val="5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42845252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6CF2AC-BF93-434D-9A95-1116C22478CB}"/>
              </a:ext>
            </a:extLst>
          </p:cNvPr>
          <p:cNvSpPr/>
          <p:nvPr userDrawn="1"/>
        </p:nvSpPr>
        <p:spPr>
          <a:xfrm>
            <a:off x="0" y="2264528"/>
            <a:ext cx="12192000" cy="4593472"/>
          </a:xfrm>
          <a:prstGeom prst="rect">
            <a:avLst/>
          </a:prstGeom>
          <a:gradFill>
            <a:gsLst>
              <a:gs pos="0">
                <a:srgbClr val="000000">
                  <a:alpha val="0"/>
                </a:srgbClr>
              </a:gs>
              <a:gs pos="100000">
                <a:srgbClr val="000000">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3" name="Freeform: Shape 2">
            <a:extLst>
              <a:ext uri="{FF2B5EF4-FFF2-40B4-BE49-F238E27FC236}">
                <a16:creationId xmlns:a16="http://schemas.microsoft.com/office/drawing/2014/main" id="{638F9545-AEDC-49F3-8532-1F0C8E1C11CF}"/>
              </a:ext>
            </a:extLst>
          </p:cNvPr>
          <p:cNvSpPr/>
          <p:nvPr userDrawn="1"/>
        </p:nvSpPr>
        <p:spPr>
          <a:xfrm flipV="1">
            <a:off x="0" y="-2"/>
            <a:ext cx="5615454" cy="2994659"/>
          </a:xfrm>
          <a:custGeom>
            <a:avLst/>
            <a:gdLst>
              <a:gd name="connsiteX0" fmla="*/ 11490622 w 12191999"/>
              <a:gd name="connsiteY0" fmla="*/ 0 h 6394005"/>
              <a:gd name="connsiteX1" fmla="*/ 12191999 w 12191999"/>
              <a:gd name="connsiteY1" fmla="*/ 701377 h 6394005"/>
              <a:gd name="connsiteX2" fmla="*/ 12188920 w 12191999"/>
              <a:gd name="connsiteY2" fmla="*/ 731922 h 6394005"/>
              <a:gd name="connsiteX3" fmla="*/ 12191999 w 12191999"/>
              <a:gd name="connsiteY3" fmla="*/ 731922 h 6394005"/>
              <a:gd name="connsiteX4" fmla="*/ 12191999 w 12191999"/>
              <a:gd name="connsiteY4" fmla="*/ 2028527 h 6394005"/>
              <a:gd name="connsiteX5" fmla="*/ 12191999 w 12191999"/>
              <a:gd name="connsiteY5" fmla="*/ 2059072 h 6394005"/>
              <a:gd name="connsiteX6" fmla="*/ 12191999 w 12191999"/>
              <a:gd name="connsiteY6" fmla="*/ 5066855 h 6394005"/>
              <a:gd name="connsiteX7" fmla="*/ 12191999 w 12191999"/>
              <a:gd name="connsiteY7" fmla="*/ 6394005 h 6394005"/>
              <a:gd name="connsiteX8" fmla="*/ 0 w 12191999"/>
              <a:gd name="connsiteY8" fmla="*/ 6394005 h 6394005"/>
              <a:gd name="connsiteX9" fmla="*/ 0 w 12191999"/>
              <a:gd name="connsiteY9" fmla="*/ 5066855 h 6394005"/>
              <a:gd name="connsiteX10" fmla="*/ 0 w 12191999"/>
              <a:gd name="connsiteY10" fmla="*/ 2322660 h 6394005"/>
              <a:gd name="connsiteX11" fmla="*/ 0 w 12191999"/>
              <a:gd name="connsiteY11" fmla="*/ 995510 h 6394005"/>
              <a:gd name="connsiteX12" fmla="*/ 11489267 w 12191999"/>
              <a:gd name="connsiteY12" fmla="*/ 137 h 639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1999" h="6394005">
                <a:moveTo>
                  <a:pt x="11490622" y="0"/>
                </a:moveTo>
                <a:cubicBezTo>
                  <a:pt x="11877982" y="0"/>
                  <a:pt x="12191999" y="314017"/>
                  <a:pt x="12191999" y="701377"/>
                </a:cubicBezTo>
                <a:lnTo>
                  <a:pt x="12188920" y="731922"/>
                </a:lnTo>
                <a:lnTo>
                  <a:pt x="12191999" y="731922"/>
                </a:lnTo>
                <a:lnTo>
                  <a:pt x="12191999" y="2028527"/>
                </a:lnTo>
                <a:lnTo>
                  <a:pt x="12191999" y="2059072"/>
                </a:lnTo>
                <a:lnTo>
                  <a:pt x="12191999" y="5066855"/>
                </a:lnTo>
                <a:lnTo>
                  <a:pt x="12191999" y="6394005"/>
                </a:lnTo>
                <a:lnTo>
                  <a:pt x="0" y="6394005"/>
                </a:lnTo>
                <a:lnTo>
                  <a:pt x="0" y="5066855"/>
                </a:lnTo>
                <a:lnTo>
                  <a:pt x="0" y="2322660"/>
                </a:lnTo>
                <a:lnTo>
                  <a:pt x="0" y="995510"/>
                </a:lnTo>
                <a:lnTo>
                  <a:pt x="11489267" y="137"/>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4" name="Freeform: Shape 3">
            <a:extLst>
              <a:ext uri="{FF2B5EF4-FFF2-40B4-BE49-F238E27FC236}">
                <a16:creationId xmlns:a16="http://schemas.microsoft.com/office/drawing/2014/main" id="{7641FBAF-4FF6-4D0F-A744-B8A8789094BF}"/>
              </a:ext>
            </a:extLst>
          </p:cNvPr>
          <p:cNvSpPr/>
          <p:nvPr userDrawn="1"/>
        </p:nvSpPr>
        <p:spPr>
          <a:xfrm flipV="1">
            <a:off x="0" y="0"/>
            <a:ext cx="5509803" cy="2889577"/>
          </a:xfrm>
          <a:custGeom>
            <a:avLst/>
            <a:gdLst>
              <a:gd name="connsiteX0" fmla="*/ 11490622 w 12191999"/>
              <a:gd name="connsiteY0" fmla="*/ 0 h 6394005"/>
              <a:gd name="connsiteX1" fmla="*/ 12191999 w 12191999"/>
              <a:gd name="connsiteY1" fmla="*/ 701377 h 6394005"/>
              <a:gd name="connsiteX2" fmla="*/ 12188920 w 12191999"/>
              <a:gd name="connsiteY2" fmla="*/ 731922 h 6394005"/>
              <a:gd name="connsiteX3" fmla="*/ 12191999 w 12191999"/>
              <a:gd name="connsiteY3" fmla="*/ 731922 h 6394005"/>
              <a:gd name="connsiteX4" fmla="*/ 12191999 w 12191999"/>
              <a:gd name="connsiteY4" fmla="*/ 2028527 h 6394005"/>
              <a:gd name="connsiteX5" fmla="*/ 12191999 w 12191999"/>
              <a:gd name="connsiteY5" fmla="*/ 2059072 h 6394005"/>
              <a:gd name="connsiteX6" fmla="*/ 12191999 w 12191999"/>
              <a:gd name="connsiteY6" fmla="*/ 5066855 h 6394005"/>
              <a:gd name="connsiteX7" fmla="*/ 12191999 w 12191999"/>
              <a:gd name="connsiteY7" fmla="*/ 6394005 h 6394005"/>
              <a:gd name="connsiteX8" fmla="*/ 0 w 12191999"/>
              <a:gd name="connsiteY8" fmla="*/ 6394005 h 6394005"/>
              <a:gd name="connsiteX9" fmla="*/ 0 w 12191999"/>
              <a:gd name="connsiteY9" fmla="*/ 5066855 h 6394005"/>
              <a:gd name="connsiteX10" fmla="*/ 0 w 12191999"/>
              <a:gd name="connsiteY10" fmla="*/ 2322660 h 6394005"/>
              <a:gd name="connsiteX11" fmla="*/ 0 w 12191999"/>
              <a:gd name="connsiteY11" fmla="*/ 995510 h 6394005"/>
              <a:gd name="connsiteX12" fmla="*/ 11489267 w 12191999"/>
              <a:gd name="connsiteY12" fmla="*/ 137 h 639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1999" h="6394005">
                <a:moveTo>
                  <a:pt x="11490622" y="0"/>
                </a:moveTo>
                <a:cubicBezTo>
                  <a:pt x="11877982" y="0"/>
                  <a:pt x="12191999" y="314017"/>
                  <a:pt x="12191999" y="701377"/>
                </a:cubicBezTo>
                <a:lnTo>
                  <a:pt x="12188920" y="731922"/>
                </a:lnTo>
                <a:lnTo>
                  <a:pt x="12191999" y="731922"/>
                </a:lnTo>
                <a:lnTo>
                  <a:pt x="12191999" y="2028527"/>
                </a:lnTo>
                <a:lnTo>
                  <a:pt x="12191999" y="2059072"/>
                </a:lnTo>
                <a:lnTo>
                  <a:pt x="12191999" y="5066855"/>
                </a:lnTo>
                <a:lnTo>
                  <a:pt x="12191999" y="6394005"/>
                </a:lnTo>
                <a:lnTo>
                  <a:pt x="0" y="6394005"/>
                </a:lnTo>
                <a:lnTo>
                  <a:pt x="0" y="5066855"/>
                </a:lnTo>
                <a:lnTo>
                  <a:pt x="0" y="2322660"/>
                </a:lnTo>
                <a:lnTo>
                  <a:pt x="0" y="995510"/>
                </a:lnTo>
                <a:lnTo>
                  <a:pt x="11489267" y="137"/>
                </a:lnTo>
                <a:close/>
              </a:path>
            </a:pathLst>
          </a:custGeom>
          <a:solidFill>
            <a:schemeClr val="accent6">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33" name="Title 31">
            <a:extLst>
              <a:ext uri="{FF2B5EF4-FFF2-40B4-BE49-F238E27FC236}">
                <a16:creationId xmlns:a16="http://schemas.microsoft.com/office/drawing/2014/main" id="{28984BA9-C912-408B-B376-0A22CE0B89DB}"/>
              </a:ext>
            </a:extLst>
          </p:cNvPr>
          <p:cNvSpPr>
            <a:spLocks noGrp="1"/>
          </p:cNvSpPr>
          <p:nvPr>
            <p:ph type="title" hasCustomPrompt="1"/>
          </p:nvPr>
        </p:nvSpPr>
        <p:spPr>
          <a:xfrm flipH="1">
            <a:off x="695324" y="719098"/>
            <a:ext cx="4404663" cy="1440350"/>
          </a:xfrm>
        </p:spPr>
        <p:txBody>
          <a:bodyPr lIns="0" tIns="0" rIns="0" bIns="0" anchor="t"/>
          <a:lstStyle>
            <a:lvl1pPr algn="l">
              <a:defRPr sz="3200" b="0">
                <a:solidFill>
                  <a:schemeClr val="bg1"/>
                </a:solidFill>
                <a:latin typeface="+mn-lt"/>
              </a:defRPr>
            </a:lvl1pPr>
          </a:lstStyle>
          <a:p>
            <a:r>
              <a:rPr lang="en-US"/>
              <a:t>Divider Title</a:t>
            </a:r>
            <a:endParaRPr lang="en-AU"/>
          </a:p>
        </p:txBody>
      </p:sp>
      <p:sp>
        <p:nvSpPr>
          <p:cNvPr id="5" name="Oval 4">
            <a:extLst>
              <a:ext uri="{FF2B5EF4-FFF2-40B4-BE49-F238E27FC236}">
                <a16:creationId xmlns:a16="http://schemas.microsoft.com/office/drawing/2014/main" id="{094EE0D4-4200-75BC-98F7-2EBC29CA53F6}"/>
              </a:ext>
            </a:extLst>
          </p:cNvPr>
          <p:cNvSpPr/>
          <p:nvPr userDrawn="1"/>
        </p:nvSpPr>
        <p:spPr>
          <a:xfrm>
            <a:off x="11165250" y="6320052"/>
            <a:ext cx="360000" cy="360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indent="0" algn="ctr" defTabSz="914400" rtl="0" eaLnBrk="0" fontAlgn="base" latinLnBrk="0" hangingPunct="0">
              <a:lnSpc>
                <a:spcPct val="100000"/>
              </a:lnSpc>
              <a:spcBef>
                <a:spcPct val="0"/>
              </a:spcBef>
              <a:spcAft>
                <a:spcPct val="0"/>
              </a:spcAft>
              <a:buClrTx/>
              <a:buSzTx/>
              <a:buFontTx/>
              <a:buNone/>
              <a:tabLst/>
              <a:defRPr/>
            </a:pPr>
            <a:fld id="{A3F26403-428D-48DF-9960-17C072F13A76}" type="slidenum">
              <a:rPr lang="en-US" altLang="en-US" sz="900" smtClean="0"/>
              <a:pPr marL="0" marR="0" indent="0" algn="ctr" defTabSz="914400" rtl="0" eaLnBrk="0" fontAlgn="base" latinLnBrk="0" hangingPunct="0">
                <a:lnSpc>
                  <a:spcPct val="100000"/>
                </a:lnSpc>
                <a:spcBef>
                  <a:spcPct val="0"/>
                </a:spcBef>
                <a:spcAft>
                  <a:spcPct val="0"/>
                </a:spcAft>
                <a:buClrTx/>
                <a:buSzTx/>
                <a:buFontTx/>
                <a:buNone/>
                <a:tabLst/>
                <a:defRPr/>
              </a:pPr>
              <a:t>‹#›</a:t>
            </a:fld>
            <a:endParaRPr lang="en-US" altLang="en-US" sz="900"/>
          </a:p>
        </p:txBody>
      </p:sp>
      <p:pic>
        <p:nvPicPr>
          <p:cNvPr id="6" name="Picture 5" descr="Icon&#10;&#10;Description automatically generated with low confidence">
            <a:extLst>
              <a:ext uri="{FF2B5EF4-FFF2-40B4-BE49-F238E27FC236}">
                <a16:creationId xmlns:a16="http://schemas.microsoft.com/office/drawing/2014/main" id="{A55AECC4-7F8A-B819-8A70-47E1AE225D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5324" y="6284052"/>
            <a:ext cx="1188792" cy="396000"/>
          </a:xfrm>
          <a:prstGeom prst="rect">
            <a:avLst/>
          </a:prstGeom>
        </p:spPr>
      </p:pic>
      <p:sp>
        <p:nvSpPr>
          <p:cNvPr id="7" name="Text Placeholder 3">
            <a:extLst>
              <a:ext uri="{FF2B5EF4-FFF2-40B4-BE49-F238E27FC236}">
                <a16:creationId xmlns:a16="http://schemas.microsoft.com/office/drawing/2014/main" id="{08A5CF5F-8BD6-F6BB-2CE3-0D873D661DDB}"/>
              </a:ext>
            </a:extLst>
          </p:cNvPr>
          <p:cNvSpPr>
            <a:spLocks noGrp="1"/>
          </p:cNvSpPr>
          <p:nvPr>
            <p:ph type="body" sz="quarter" idx="11" hasCustomPrompt="1"/>
          </p:nvPr>
        </p:nvSpPr>
        <p:spPr>
          <a:xfrm>
            <a:off x="7956550" y="441325"/>
            <a:ext cx="3540125" cy="2197100"/>
          </a:xfrm>
          <a:solidFill>
            <a:schemeClr val="bg1"/>
          </a:solidFill>
          <a:ln>
            <a:solidFill>
              <a:schemeClr val="bg2"/>
            </a:solidFill>
          </a:ln>
        </p:spPr>
        <p:txBody>
          <a:bodyPr lIns="108000" tIns="108000" rIns="108000" bIns="108000"/>
          <a:lstStyle>
            <a:lvl1pPr marL="0" indent="0">
              <a:buNone/>
              <a:defRPr/>
            </a:lvl1pPr>
            <a:lvl2pPr marL="179389" indent="-179389">
              <a:spcAft>
                <a:spcPts val="0"/>
              </a:spcAft>
              <a:buFont typeface="Wingdings" panose="05000000000000000000" pitchFamily="2" charset="2"/>
              <a:buChar char="§"/>
              <a:defRPr b="1"/>
            </a:lvl2pPr>
          </a:lstStyle>
          <a:p>
            <a:pPr lvl="0"/>
            <a:r>
              <a:rPr lang="en-US"/>
              <a:t>Use this slide if you wish to use your own background photograph. </a:t>
            </a:r>
            <a:br>
              <a:rPr lang="en-US"/>
            </a:br>
            <a:r>
              <a:rPr lang="en-US"/>
              <a:t>NOTE: Please ensure image copyright requirements are considered. If you are unsure whether you are breaching  copyright, only use the images in this document or those on www.unsplash.com    </a:t>
            </a:r>
            <a:br>
              <a:rPr lang="en-US"/>
            </a:br>
            <a:r>
              <a:rPr lang="en-US"/>
              <a:t>To add a background image:</a:t>
            </a:r>
            <a:br>
              <a:rPr lang="en-US"/>
            </a:br>
            <a:r>
              <a:rPr lang="en-US"/>
              <a:t>- Right click Slide</a:t>
            </a:r>
            <a:br>
              <a:rPr lang="en-US"/>
            </a:br>
            <a:r>
              <a:rPr lang="en-US"/>
              <a:t>- Format Background</a:t>
            </a:r>
            <a:br>
              <a:rPr lang="en-US"/>
            </a:br>
            <a:r>
              <a:rPr lang="en-US"/>
              <a:t>- Picture or texture fill</a:t>
            </a:r>
            <a:br>
              <a:rPr lang="en-US"/>
            </a:br>
            <a:r>
              <a:rPr lang="en-US"/>
              <a:t>- Insert…</a:t>
            </a:r>
            <a:br>
              <a:rPr lang="en-US"/>
            </a:br>
            <a:r>
              <a:rPr lang="en-US"/>
              <a:t>NOTE:  Once complete, delete these instructions</a:t>
            </a:r>
          </a:p>
        </p:txBody>
      </p:sp>
    </p:spTree>
    <p:extLst>
      <p:ext uri="{BB962C8B-B14F-4D97-AF65-F5344CB8AC3E}">
        <p14:creationId xmlns:p14="http://schemas.microsoft.com/office/powerpoint/2010/main" val="38107226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Divider generic">
    <p:spTree>
      <p:nvGrpSpPr>
        <p:cNvPr id="1" name=""/>
        <p:cNvGrpSpPr/>
        <p:nvPr/>
      </p:nvGrpSpPr>
      <p:grpSpPr>
        <a:xfrm>
          <a:off x="0" y="0"/>
          <a:ext cx="0" cy="0"/>
          <a:chOff x="0" y="0"/>
          <a:chExt cx="0" cy="0"/>
        </a:xfrm>
      </p:grpSpPr>
      <p:pic>
        <p:nvPicPr>
          <p:cNvPr id="16" name="Picture 15" descr="A picture containing colorfulness, art, circle, pattern&#10;&#10;Description automatically generated">
            <a:extLst>
              <a:ext uri="{FF2B5EF4-FFF2-40B4-BE49-F238E27FC236}">
                <a16:creationId xmlns:a16="http://schemas.microsoft.com/office/drawing/2014/main" id="{350479B5-0E00-3B09-8C79-2C205B99A2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 name="Rectangle 1">
            <a:extLst>
              <a:ext uri="{FF2B5EF4-FFF2-40B4-BE49-F238E27FC236}">
                <a16:creationId xmlns:a16="http://schemas.microsoft.com/office/drawing/2014/main" id="{306CF2AC-BF93-434D-9A95-1116C22478CB}"/>
              </a:ext>
            </a:extLst>
          </p:cNvPr>
          <p:cNvSpPr/>
          <p:nvPr userDrawn="1"/>
        </p:nvSpPr>
        <p:spPr>
          <a:xfrm>
            <a:off x="0" y="2264528"/>
            <a:ext cx="12192000" cy="4593472"/>
          </a:xfrm>
          <a:prstGeom prst="rect">
            <a:avLst/>
          </a:prstGeom>
          <a:gradFill>
            <a:gsLst>
              <a:gs pos="0">
                <a:srgbClr val="000000">
                  <a:alpha val="0"/>
                </a:srgbClr>
              </a:gs>
              <a:gs pos="100000">
                <a:srgbClr val="000000">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3" name="Freeform: Shape 2">
            <a:extLst>
              <a:ext uri="{FF2B5EF4-FFF2-40B4-BE49-F238E27FC236}">
                <a16:creationId xmlns:a16="http://schemas.microsoft.com/office/drawing/2014/main" id="{638F9545-AEDC-49F3-8532-1F0C8E1C11CF}"/>
              </a:ext>
            </a:extLst>
          </p:cNvPr>
          <p:cNvSpPr/>
          <p:nvPr userDrawn="1"/>
        </p:nvSpPr>
        <p:spPr>
          <a:xfrm flipV="1">
            <a:off x="0" y="-2"/>
            <a:ext cx="5615454" cy="2994659"/>
          </a:xfrm>
          <a:custGeom>
            <a:avLst/>
            <a:gdLst>
              <a:gd name="connsiteX0" fmla="*/ 11490622 w 12191999"/>
              <a:gd name="connsiteY0" fmla="*/ 0 h 6394005"/>
              <a:gd name="connsiteX1" fmla="*/ 12191999 w 12191999"/>
              <a:gd name="connsiteY1" fmla="*/ 701377 h 6394005"/>
              <a:gd name="connsiteX2" fmla="*/ 12188920 w 12191999"/>
              <a:gd name="connsiteY2" fmla="*/ 731922 h 6394005"/>
              <a:gd name="connsiteX3" fmla="*/ 12191999 w 12191999"/>
              <a:gd name="connsiteY3" fmla="*/ 731922 h 6394005"/>
              <a:gd name="connsiteX4" fmla="*/ 12191999 w 12191999"/>
              <a:gd name="connsiteY4" fmla="*/ 2028527 h 6394005"/>
              <a:gd name="connsiteX5" fmla="*/ 12191999 w 12191999"/>
              <a:gd name="connsiteY5" fmla="*/ 2059072 h 6394005"/>
              <a:gd name="connsiteX6" fmla="*/ 12191999 w 12191999"/>
              <a:gd name="connsiteY6" fmla="*/ 5066855 h 6394005"/>
              <a:gd name="connsiteX7" fmla="*/ 12191999 w 12191999"/>
              <a:gd name="connsiteY7" fmla="*/ 6394005 h 6394005"/>
              <a:gd name="connsiteX8" fmla="*/ 0 w 12191999"/>
              <a:gd name="connsiteY8" fmla="*/ 6394005 h 6394005"/>
              <a:gd name="connsiteX9" fmla="*/ 0 w 12191999"/>
              <a:gd name="connsiteY9" fmla="*/ 5066855 h 6394005"/>
              <a:gd name="connsiteX10" fmla="*/ 0 w 12191999"/>
              <a:gd name="connsiteY10" fmla="*/ 2322660 h 6394005"/>
              <a:gd name="connsiteX11" fmla="*/ 0 w 12191999"/>
              <a:gd name="connsiteY11" fmla="*/ 995510 h 6394005"/>
              <a:gd name="connsiteX12" fmla="*/ 11489267 w 12191999"/>
              <a:gd name="connsiteY12" fmla="*/ 137 h 639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1999" h="6394005">
                <a:moveTo>
                  <a:pt x="11490622" y="0"/>
                </a:moveTo>
                <a:cubicBezTo>
                  <a:pt x="11877982" y="0"/>
                  <a:pt x="12191999" y="314017"/>
                  <a:pt x="12191999" y="701377"/>
                </a:cubicBezTo>
                <a:lnTo>
                  <a:pt x="12188920" y="731922"/>
                </a:lnTo>
                <a:lnTo>
                  <a:pt x="12191999" y="731922"/>
                </a:lnTo>
                <a:lnTo>
                  <a:pt x="12191999" y="2028527"/>
                </a:lnTo>
                <a:lnTo>
                  <a:pt x="12191999" y="2059072"/>
                </a:lnTo>
                <a:lnTo>
                  <a:pt x="12191999" y="5066855"/>
                </a:lnTo>
                <a:lnTo>
                  <a:pt x="12191999" y="6394005"/>
                </a:lnTo>
                <a:lnTo>
                  <a:pt x="0" y="6394005"/>
                </a:lnTo>
                <a:lnTo>
                  <a:pt x="0" y="5066855"/>
                </a:lnTo>
                <a:lnTo>
                  <a:pt x="0" y="2322660"/>
                </a:lnTo>
                <a:lnTo>
                  <a:pt x="0" y="995510"/>
                </a:lnTo>
                <a:lnTo>
                  <a:pt x="11489267" y="137"/>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4" name="Freeform: Shape 3">
            <a:extLst>
              <a:ext uri="{FF2B5EF4-FFF2-40B4-BE49-F238E27FC236}">
                <a16:creationId xmlns:a16="http://schemas.microsoft.com/office/drawing/2014/main" id="{7641FBAF-4FF6-4D0F-A744-B8A8789094BF}"/>
              </a:ext>
            </a:extLst>
          </p:cNvPr>
          <p:cNvSpPr/>
          <p:nvPr userDrawn="1"/>
        </p:nvSpPr>
        <p:spPr>
          <a:xfrm flipV="1">
            <a:off x="0" y="0"/>
            <a:ext cx="5509803" cy="2889577"/>
          </a:xfrm>
          <a:custGeom>
            <a:avLst/>
            <a:gdLst>
              <a:gd name="connsiteX0" fmla="*/ 11490622 w 12191999"/>
              <a:gd name="connsiteY0" fmla="*/ 0 h 6394005"/>
              <a:gd name="connsiteX1" fmla="*/ 12191999 w 12191999"/>
              <a:gd name="connsiteY1" fmla="*/ 701377 h 6394005"/>
              <a:gd name="connsiteX2" fmla="*/ 12188920 w 12191999"/>
              <a:gd name="connsiteY2" fmla="*/ 731922 h 6394005"/>
              <a:gd name="connsiteX3" fmla="*/ 12191999 w 12191999"/>
              <a:gd name="connsiteY3" fmla="*/ 731922 h 6394005"/>
              <a:gd name="connsiteX4" fmla="*/ 12191999 w 12191999"/>
              <a:gd name="connsiteY4" fmla="*/ 2028527 h 6394005"/>
              <a:gd name="connsiteX5" fmla="*/ 12191999 w 12191999"/>
              <a:gd name="connsiteY5" fmla="*/ 2059072 h 6394005"/>
              <a:gd name="connsiteX6" fmla="*/ 12191999 w 12191999"/>
              <a:gd name="connsiteY6" fmla="*/ 5066855 h 6394005"/>
              <a:gd name="connsiteX7" fmla="*/ 12191999 w 12191999"/>
              <a:gd name="connsiteY7" fmla="*/ 6394005 h 6394005"/>
              <a:gd name="connsiteX8" fmla="*/ 0 w 12191999"/>
              <a:gd name="connsiteY8" fmla="*/ 6394005 h 6394005"/>
              <a:gd name="connsiteX9" fmla="*/ 0 w 12191999"/>
              <a:gd name="connsiteY9" fmla="*/ 5066855 h 6394005"/>
              <a:gd name="connsiteX10" fmla="*/ 0 w 12191999"/>
              <a:gd name="connsiteY10" fmla="*/ 2322660 h 6394005"/>
              <a:gd name="connsiteX11" fmla="*/ 0 w 12191999"/>
              <a:gd name="connsiteY11" fmla="*/ 995510 h 6394005"/>
              <a:gd name="connsiteX12" fmla="*/ 11489267 w 12191999"/>
              <a:gd name="connsiteY12" fmla="*/ 137 h 639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1999" h="6394005">
                <a:moveTo>
                  <a:pt x="11490622" y="0"/>
                </a:moveTo>
                <a:cubicBezTo>
                  <a:pt x="11877982" y="0"/>
                  <a:pt x="12191999" y="314017"/>
                  <a:pt x="12191999" y="701377"/>
                </a:cubicBezTo>
                <a:lnTo>
                  <a:pt x="12188920" y="731922"/>
                </a:lnTo>
                <a:lnTo>
                  <a:pt x="12191999" y="731922"/>
                </a:lnTo>
                <a:lnTo>
                  <a:pt x="12191999" y="2028527"/>
                </a:lnTo>
                <a:lnTo>
                  <a:pt x="12191999" y="2059072"/>
                </a:lnTo>
                <a:lnTo>
                  <a:pt x="12191999" y="5066855"/>
                </a:lnTo>
                <a:lnTo>
                  <a:pt x="12191999" y="6394005"/>
                </a:lnTo>
                <a:lnTo>
                  <a:pt x="0" y="6394005"/>
                </a:lnTo>
                <a:lnTo>
                  <a:pt x="0" y="5066855"/>
                </a:lnTo>
                <a:lnTo>
                  <a:pt x="0" y="2322660"/>
                </a:lnTo>
                <a:lnTo>
                  <a:pt x="0" y="995510"/>
                </a:lnTo>
                <a:lnTo>
                  <a:pt x="11489267" y="137"/>
                </a:lnTo>
                <a:close/>
              </a:path>
            </a:pathLst>
          </a:custGeom>
          <a:solidFill>
            <a:schemeClr val="accent6">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33" name="Title 31">
            <a:extLst>
              <a:ext uri="{FF2B5EF4-FFF2-40B4-BE49-F238E27FC236}">
                <a16:creationId xmlns:a16="http://schemas.microsoft.com/office/drawing/2014/main" id="{28984BA9-C912-408B-B376-0A22CE0B89DB}"/>
              </a:ext>
            </a:extLst>
          </p:cNvPr>
          <p:cNvSpPr>
            <a:spLocks noGrp="1"/>
          </p:cNvSpPr>
          <p:nvPr>
            <p:ph type="title" hasCustomPrompt="1"/>
          </p:nvPr>
        </p:nvSpPr>
        <p:spPr>
          <a:xfrm flipH="1">
            <a:off x="695324" y="719098"/>
            <a:ext cx="4404663" cy="1440350"/>
          </a:xfrm>
        </p:spPr>
        <p:txBody>
          <a:bodyPr lIns="0" tIns="0" rIns="0" bIns="0" anchor="t"/>
          <a:lstStyle>
            <a:lvl1pPr algn="l">
              <a:defRPr sz="3200" b="0">
                <a:solidFill>
                  <a:schemeClr val="bg1"/>
                </a:solidFill>
                <a:latin typeface="+mn-lt"/>
              </a:defRPr>
            </a:lvl1pPr>
          </a:lstStyle>
          <a:p>
            <a:r>
              <a:rPr lang="en-US"/>
              <a:t>Divider Title</a:t>
            </a:r>
            <a:endParaRPr lang="en-AU"/>
          </a:p>
        </p:txBody>
      </p:sp>
      <p:sp>
        <p:nvSpPr>
          <p:cNvPr id="5" name="Oval 4">
            <a:extLst>
              <a:ext uri="{FF2B5EF4-FFF2-40B4-BE49-F238E27FC236}">
                <a16:creationId xmlns:a16="http://schemas.microsoft.com/office/drawing/2014/main" id="{592CFA17-8AE0-E495-4A89-6A4415ADB623}"/>
              </a:ext>
            </a:extLst>
          </p:cNvPr>
          <p:cNvSpPr/>
          <p:nvPr userDrawn="1"/>
        </p:nvSpPr>
        <p:spPr>
          <a:xfrm>
            <a:off x="11165250" y="6320052"/>
            <a:ext cx="360000" cy="360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indent="0" algn="ctr" defTabSz="914400" rtl="0" eaLnBrk="0" fontAlgn="base" latinLnBrk="0" hangingPunct="0">
              <a:lnSpc>
                <a:spcPct val="100000"/>
              </a:lnSpc>
              <a:spcBef>
                <a:spcPct val="0"/>
              </a:spcBef>
              <a:spcAft>
                <a:spcPct val="0"/>
              </a:spcAft>
              <a:buClrTx/>
              <a:buSzTx/>
              <a:buFontTx/>
              <a:buNone/>
              <a:tabLst/>
              <a:defRPr/>
            </a:pPr>
            <a:fld id="{A3F26403-428D-48DF-9960-17C072F13A76}" type="slidenum">
              <a:rPr lang="en-US" altLang="en-US" sz="900" smtClean="0"/>
              <a:pPr marL="0" marR="0" indent="0" algn="ctr" defTabSz="914400" rtl="0" eaLnBrk="0" fontAlgn="base" latinLnBrk="0" hangingPunct="0">
                <a:lnSpc>
                  <a:spcPct val="100000"/>
                </a:lnSpc>
                <a:spcBef>
                  <a:spcPct val="0"/>
                </a:spcBef>
                <a:spcAft>
                  <a:spcPct val="0"/>
                </a:spcAft>
                <a:buClrTx/>
                <a:buSzTx/>
                <a:buFontTx/>
                <a:buNone/>
                <a:tabLst/>
                <a:defRPr/>
              </a:pPr>
              <a:t>‹#›</a:t>
            </a:fld>
            <a:endParaRPr lang="en-US" altLang="en-US" sz="900"/>
          </a:p>
        </p:txBody>
      </p:sp>
      <p:pic>
        <p:nvPicPr>
          <p:cNvPr id="6" name="Picture 5" descr="Icon&#10;&#10;Description automatically generated with low confidence">
            <a:extLst>
              <a:ext uri="{FF2B5EF4-FFF2-40B4-BE49-F238E27FC236}">
                <a16:creationId xmlns:a16="http://schemas.microsoft.com/office/drawing/2014/main" id="{1DE0B272-AA88-8D52-3D58-062361CA86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5324" y="6284052"/>
            <a:ext cx="1188792" cy="396000"/>
          </a:xfrm>
          <a:prstGeom prst="rect">
            <a:avLst/>
          </a:prstGeom>
        </p:spPr>
      </p:pic>
    </p:spTree>
    <p:extLst>
      <p:ext uri="{BB962C8B-B14F-4D97-AF65-F5344CB8AC3E}">
        <p14:creationId xmlns:p14="http://schemas.microsoft.com/office/powerpoint/2010/main" val="30431050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vider generic 2">
    <p:spTree>
      <p:nvGrpSpPr>
        <p:cNvPr id="1" name=""/>
        <p:cNvGrpSpPr/>
        <p:nvPr/>
      </p:nvGrpSpPr>
      <p:grpSpPr>
        <a:xfrm>
          <a:off x="0" y="0"/>
          <a:ext cx="0" cy="0"/>
          <a:chOff x="0" y="0"/>
          <a:chExt cx="0" cy="0"/>
        </a:xfrm>
      </p:grpSpPr>
      <p:pic>
        <p:nvPicPr>
          <p:cNvPr id="8" name="Picture 7" descr="A picture containing night sky, outdoor object&#10;&#10;Description automatically generated">
            <a:extLst>
              <a:ext uri="{FF2B5EF4-FFF2-40B4-BE49-F238E27FC236}">
                <a16:creationId xmlns:a16="http://schemas.microsoft.com/office/drawing/2014/main" id="{26BFCF1D-65DB-8B5F-2782-41D91C4269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12192000" cy="6858002"/>
          </a:xfrm>
          <a:prstGeom prst="rect">
            <a:avLst/>
          </a:prstGeom>
        </p:spPr>
      </p:pic>
      <p:sp>
        <p:nvSpPr>
          <p:cNvPr id="2" name="Rectangle 1">
            <a:extLst>
              <a:ext uri="{FF2B5EF4-FFF2-40B4-BE49-F238E27FC236}">
                <a16:creationId xmlns:a16="http://schemas.microsoft.com/office/drawing/2014/main" id="{306CF2AC-BF93-434D-9A95-1116C22478CB}"/>
              </a:ext>
            </a:extLst>
          </p:cNvPr>
          <p:cNvSpPr/>
          <p:nvPr userDrawn="1"/>
        </p:nvSpPr>
        <p:spPr>
          <a:xfrm>
            <a:off x="0" y="2264528"/>
            <a:ext cx="12192000" cy="4593472"/>
          </a:xfrm>
          <a:prstGeom prst="rect">
            <a:avLst/>
          </a:prstGeom>
          <a:gradFill>
            <a:gsLst>
              <a:gs pos="0">
                <a:srgbClr val="000000">
                  <a:alpha val="0"/>
                </a:srgbClr>
              </a:gs>
              <a:gs pos="100000">
                <a:srgbClr val="000000">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3" name="Freeform: Shape 2">
            <a:extLst>
              <a:ext uri="{FF2B5EF4-FFF2-40B4-BE49-F238E27FC236}">
                <a16:creationId xmlns:a16="http://schemas.microsoft.com/office/drawing/2014/main" id="{638F9545-AEDC-49F3-8532-1F0C8E1C11CF}"/>
              </a:ext>
            </a:extLst>
          </p:cNvPr>
          <p:cNvSpPr/>
          <p:nvPr userDrawn="1"/>
        </p:nvSpPr>
        <p:spPr>
          <a:xfrm flipV="1">
            <a:off x="0" y="-2"/>
            <a:ext cx="5615454" cy="2994659"/>
          </a:xfrm>
          <a:custGeom>
            <a:avLst/>
            <a:gdLst>
              <a:gd name="connsiteX0" fmla="*/ 11490622 w 12191999"/>
              <a:gd name="connsiteY0" fmla="*/ 0 h 6394005"/>
              <a:gd name="connsiteX1" fmla="*/ 12191999 w 12191999"/>
              <a:gd name="connsiteY1" fmla="*/ 701377 h 6394005"/>
              <a:gd name="connsiteX2" fmla="*/ 12188920 w 12191999"/>
              <a:gd name="connsiteY2" fmla="*/ 731922 h 6394005"/>
              <a:gd name="connsiteX3" fmla="*/ 12191999 w 12191999"/>
              <a:gd name="connsiteY3" fmla="*/ 731922 h 6394005"/>
              <a:gd name="connsiteX4" fmla="*/ 12191999 w 12191999"/>
              <a:gd name="connsiteY4" fmla="*/ 2028527 h 6394005"/>
              <a:gd name="connsiteX5" fmla="*/ 12191999 w 12191999"/>
              <a:gd name="connsiteY5" fmla="*/ 2059072 h 6394005"/>
              <a:gd name="connsiteX6" fmla="*/ 12191999 w 12191999"/>
              <a:gd name="connsiteY6" fmla="*/ 5066855 h 6394005"/>
              <a:gd name="connsiteX7" fmla="*/ 12191999 w 12191999"/>
              <a:gd name="connsiteY7" fmla="*/ 6394005 h 6394005"/>
              <a:gd name="connsiteX8" fmla="*/ 0 w 12191999"/>
              <a:gd name="connsiteY8" fmla="*/ 6394005 h 6394005"/>
              <a:gd name="connsiteX9" fmla="*/ 0 w 12191999"/>
              <a:gd name="connsiteY9" fmla="*/ 5066855 h 6394005"/>
              <a:gd name="connsiteX10" fmla="*/ 0 w 12191999"/>
              <a:gd name="connsiteY10" fmla="*/ 2322660 h 6394005"/>
              <a:gd name="connsiteX11" fmla="*/ 0 w 12191999"/>
              <a:gd name="connsiteY11" fmla="*/ 995510 h 6394005"/>
              <a:gd name="connsiteX12" fmla="*/ 11489267 w 12191999"/>
              <a:gd name="connsiteY12" fmla="*/ 137 h 639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1999" h="6394005">
                <a:moveTo>
                  <a:pt x="11490622" y="0"/>
                </a:moveTo>
                <a:cubicBezTo>
                  <a:pt x="11877982" y="0"/>
                  <a:pt x="12191999" y="314017"/>
                  <a:pt x="12191999" y="701377"/>
                </a:cubicBezTo>
                <a:lnTo>
                  <a:pt x="12188920" y="731922"/>
                </a:lnTo>
                <a:lnTo>
                  <a:pt x="12191999" y="731922"/>
                </a:lnTo>
                <a:lnTo>
                  <a:pt x="12191999" y="2028527"/>
                </a:lnTo>
                <a:lnTo>
                  <a:pt x="12191999" y="2059072"/>
                </a:lnTo>
                <a:lnTo>
                  <a:pt x="12191999" y="5066855"/>
                </a:lnTo>
                <a:lnTo>
                  <a:pt x="12191999" y="6394005"/>
                </a:lnTo>
                <a:lnTo>
                  <a:pt x="0" y="6394005"/>
                </a:lnTo>
                <a:lnTo>
                  <a:pt x="0" y="5066855"/>
                </a:lnTo>
                <a:lnTo>
                  <a:pt x="0" y="2322660"/>
                </a:lnTo>
                <a:lnTo>
                  <a:pt x="0" y="995510"/>
                </a:lnTo>
                <a:lnTo>
                  <a:pt x="11489267" y="137"/>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4" name="Freeform: Shape 3">
            <a:extLst>
              <a:ext uri="{FF2B5EF4-FFF2-40B4-BE49-F238E27FC236}">
                <a16:creationId xmlns:a16="http://schemas.microsoft.com/office/drawing/2014/main" id="{7641FBAF-4FF6-4D0F-A744-B8A8789094BF}"/>
              </a:ext>
            </a:extLst>
          </p:cNvPr>
          <p:cNvSpPr/>
          <p:nvPr userDrawn="1"/>
        </p:nvSpPr>
        <p:spPr>
          <a:xfrm flipV="1">
            <a:off x="0" y="0"/>
            <a:ext cx="5509803" cy="2889577"/>
          </a:xfrm>
          <a:custGeom>
            <a:avLst/>
            <a:gdLst>
              <a:gd name="connsiteX0" fmla="*/ 11490622 w 12191999"/>
              <a:gd name="connsiteY0" fmla="*/ 0 h 6394005"/>
              <a:gd name="connsiteX1" fmla="*/ 12191999 w 12191999"/>
              <a:gd name="connsiteY1" fmla="*/ 701377 h 6394005"/>
              <a:gd name="connsiteX2" fmla="*/ 12188920 w 12191999"/>
              <a:gd name="connsiteY2" fmla="*/ 731922 h 6394005"/>
              <a:gd name="connsiteX3" fmla="*/ 12191999 w 12191999"/>
              <a:gd name="connsiteY3" fmla="*/ 731922 h 6394005"/>
              <a:gd name="connsiteX4" fmla="*/ 12191999 w 12191999"/>
              <a:gd name="connsiteY4" fmla="*/ 2028527 h 6394005"/>
              <a:gd name="connsiteX5" fmla="*/ 12191999 w 12191999"/>
              <a:gd name="connsiteY5" fmla="*/ 2059072 h 6394005"/>
              <a:gd name="connsiteX6" fmla="*/ 12191999 w 12191999"/>
              <a:gd name="connsiteY6" fmla="*/ 5066855 h 6394005"/>
              <a:gd name="connsiteX7" fmla="*/ 12191999 w 12191999"/>
              <a:gd name="connsiteY7" fmla="*/ 6394005 h 6394005"/>
              <a:gd name="connsiteX8" fmla="*/ 0 w 12191999"/>
              <a:gd name="connsiteY8" fmla="*/ 6394005 h 6394005"/>
              <a:gd name="connsiteX9" fmla="*/ 0 w 12191999"/>
              <a:gd name="connsiteY9" fmla="*/ 5066855 h 6394005"/>
              <a:gd name="connsiteX10" fmla="*/ 0 w 12191999"/>
              <a:gd name="connsiteY10" fmla="*/ 2322660 h 6394005"/>
              <a:gd name="connsiteX11" fmla="*/ 0 w 12191999"/>
              <a:gd name="connsiteY11" fmla="*/ 995510 h 6394005"/>
              <a:gd name="connsiteX12" fmla="*/ 11489267 w 12191999"/>
              <a:gd name="connsiteY12" fmla="*/ 137 h 639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1999" h="6394005">
                <a:moveTo>
                  <a:pt x="11490622" y="0"/>
                </a:moveTo>
                <a:cubicBezTo>
                  <a:pt x="11877982" y="0"/>
                  <a:pt x="12191999" y="314017"/>
                  <a:pt x="12191999" y="701377"/>
                </a:cubicBezTo>
                <a:lnTo>
                  <a:pt x="12188920" y="731922"/>
                </a:lnTo>
                <a:lnTo>
                  <a:pt x="12191999" y="731922"/>
                </a:lnTo>
                <a:lnTo>
                  <a:pt x="12191999" y="2028527"/>
                </a:lnTo>
                <a:lnTo>
                  <a:pt x="12191999" y="2059072"/>
                </a:lnTo>
                <a:lnTo>
                  <a:pt x="12191999" y="5066855"/>
                </a:lnTo>
                <a:lnTo>
                  <a:pt x="12191999" y="6394005"/>
                </a:lnTo>
                <a:lnTo>
                  <a:pt x="0" y="6394005"/>
                </a:lnTo>
                <a:lnTo>
                  <a:pt x="0" y="5066855"/>
                </a:lnTo>
                <a:lnTo>
                  <a:pt x="0" y="2322660"/>
                </a:lnTo>
                <a:lnTo>
                  <a:pt x="0" y="995510"/>
                </a:lnTo>
                <a:lnTo>
                  <a:pt x="11489267" y="137"/>
                </a:lnTo>
                <a:close/>
              </a:path>
            </a:pathLst>
          </a:custGeom>
          <a:solidFill>
            <a:schemeClr val="accent6">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33" name="Title 31">
            <a:extLst>
              <a:ext uri="{FF2B5EF4-FFF2-40B4-BE49-F238E27FC236}">
                <a16:creationId xmlns:a16="http://schemas.microsoft.com/office/drawing/2014/main" id="{28984BA9-C912-408B-B376-0A22CE0B89DB}"/>
              </a:ext>
            </a:extLst>
          </p:cNvPr>
          <p:cNvSpPr>
            <a:spLocks noGrp="1"/>
          </p:cNvSpPr>
          <p:nvPr>
            <p:ph type="title" hasCustomPrompt="1"/>
          </p:nvPr>
        </p:nvSpPr>
        <p:spPr>
          <a:xfrm flipH="1">
            <a:off x="695324" y="719098"/>
            <a:ext cx="4404663" cy="1440350"/>
          </a:xfrm>
        </p:spPr>
        <p:txBody>
          <a:bodyPr lIns="0" tIns="0" rIns="0" bIns="0" anchor="t"/>
          <a:lstStyle>
            <a:lvl1pPr algn="l">
              <a:defRPr sz="3200" b="0">
                <a:solidFill>
                  <a:schemeClr val="bg1"/>
                </a:solidFill>
                <a:latin typeface="+mn-lt"/>
              </a:defRPr>
            </a:lvl1pPr>
          </a:lstStyle>
          <a:p>
            <a:r>
              <a:rPr lang="en-US"/>
              <a:t>Statement Title</a:t>
            </a:r>
            <a:endParaRPr lang="en-AU"/>
          </a:p>
        </p:txBody>
      </p:sp>
      <p:sp>
        <p:nvSpPr>
          <p:cNvPr id="5" name="Oval 4">
            <a:extLst>
              <a:ext uri="{FF2B5EF4-FFF2-40B4-BE49-F238E27FC236}">
                <a16:creationId xmlns:a16="http://schemas.microsoft.com/office/drawing/2014/main" id="{F37A2EF8-6F1D-0F71-CCD7-59003E912E5C}"/>
              </a:ext>
            </a:extLst>
          </p:cNvPr>
          <p:cNvSpPr/>
          <p:nvPr userDrawn="1"/>
        </p:nvSpPr>
        <p:spPr>
          <a:xfrm>
            <a:off x="11165250" y="6320052"/>
            <a:ext cx="360000" cy="360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indent="0" algn="ctr" defTabSz="914400" rtl="0" eaLnBrk="0" fontAlgn="base" latinLnBrk="0" hangingPunct="0">
              <a:lnSpc>
                <a:spcPct val="100000"/>
              </a:lnSpc>
              <a:spcBef>
                <a:spcPct val="0"/>
              </a:spcBef>
              <a:spcAft>
                <a:spcPct val="0"/>
              </a:spcAft>
              <a:buClrTx/>
              <a:buSzTx/>
              <a:buFontTx/>
              <a:buNone/>
              <a:tabLst/>
              <a:defRPr/>
            </a:pPr>
            <a:fld id="{A3F26403-428D-48DF-9960-17C072F13A76}" type="slidenum">
              <a:rPr lang="en-US" altLang="en-US" sz="900" smtClean="0"/>
              <a:pPr marL="0" marR="0" indent="0" algn="ctr" defTabSz="914400" rtl="0" eaLnBrk="0" fontAlgn="base" latinLnBrk="0" hangingPunct="0">
                <a:lnSpc>
                  <a:spcPct val="100000"/>
                </a:lnSpc>
                <a:spcBef>
                  <a:spcPct val="0"/>
                </a:spcBef>
                <a:spcAft>
                  <a:spcPct val="0"/>
                </a:spcAft>
                <a:buClrTx/>
                <a:buSzTx/>
                <a:buFontTx/>
                <a:buNone/>
                <a:tabLst/>
                <a:defRPr/>
              </a:pPr>
              <a:t>‹#›</a:t>
            </a:fld>
            <a:endParaRPr lang="en-US" altLang="en-US" sz="900"/>
          </a:p>
        </p:txBody>
      </p:sp>
      <p:pic>
        <p:nvPicPr>
          <p:cNvPr id="7" name="Picture 6" descr="Icon&#10;&#10;Description automatically generated with low confidence">
            <a:extLst>
              <a:ext uri="{FF2B5EF4-FFF2-40B4-BE49-F238E27FC236}">
                <a16:creationId xmlns:a16="http://schemas.microsoft.com/office/drawing/2014/main" id="{8C047713-5E1A-E0D8-4CBE-982129E535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5324" y="6284052"/>
            <a:ext cx="1188792" cy="396000"/>
          </a:xfrm>
          <a:prstGeom prst="rect">
            <a:avLst/>
          </a:prstGeom>
        </p:spPr>
      </p:pic>
    </p:spTree>
    <p:extLst>
      <p:ext uri="{BB962C8B-B14F-4D97-AF65-F5344CB8AC3E}">
        <p14:creationId xmlns:p14="http://schemas.microsoft.com/office/powerpoint/2010/main" val="14976072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ub-section break divi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6CF2AC-BF93-434D-9A95-1116C22478CB}"/>
              </a:ext>
            </a:extLst>
          </p:cNvPr>
          <p:cNvSpPr/>
          <p:nvPr userDrawn="1"/>
        </p:nvSpPr>
        <p:spPr>
          <a:xfrm>
            <a:off x="11075" y="2264528"/>
            <a:ext cx="12192000" cy="4593472"/>
          </a:xfrm>
          <a:prstGeom prst="rect">
            <a:avLst/>
          </a:prstGeom>
          <a:gradFill>
            <a:gsLst>
              <a:gs pos="0">
                <a:srgbClr val="000000">
                  <a:alpha val="0"/>
                </a:srgbClr>
              </a:gs>
              <a:gs pos="100000">
                <a:srgbClr val="000000">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1800"/>
          </a:p>
        </p:txBody>
      </p:sp>
      <p:sp>
        <p:nvSpPr>
          <p:cNvPr id="37" name="Text Placeholder 3">
            <a:extLst>
              <a:ext uri="{FF2B5EF4-FFF2-40B4-BE49-F238E27FC236}">
                <a16:creationId xmlns:a16="http://schemas.microsoft.com/office/drawing/2014/main" id="{851E4D10-980C-4CB3-9ECE-4DFD32BE5585}"/>
              </a:ext>
            </a:extLst>
          </p:cNvPr>
          <p:cNvSpPr txBox="1">
            <a:spLocks/>
          </p:cNvSpPr>
          <p:nvPr userDrawn="1"/>
        </p:nvSpPr>
        <p:spPr bwMode="auto">
          <a:xfrm rot="16200000">
            <a:off x="8277014" y="1491098"/>
            <a:ext cx="2451434" cy="5400687"/>
          </a:xfrm>
          <a:custGeom>
            <a:avLst/>
            <a:gdLst>
              <a:gd name="connsiteX0" fmla="*/ 0 w 2451434"/>
              <a:gd name="connsiteY0" fmla="*/ 101073 h 5389616"/>
              <a:gd name="connsiteX1" fmla="*/ 101073 w 2451434"/>
              <a:gd name="connsiteY1" fmla="*/ 0 h 5389616"/>
              <a:gd name="connsiteX2" fmla="*/ 2350361 w 2451434"/>
              <a:gd name="connsiteY2" fmla="*/ 0 h 5389616"/>
              <a:gd name="connsiteX3" fmla="*/ 2451434 w 2451434"/>
              <a:gd name="connsiteY3" fmla="*/ 101073 h 5389616"/>
              <a:gd name="connsiteX4" fmla="*/ 2451434 w 2451434"/>
              <a:gd name="connsiteY4" fmla="*/ 5288543 h 5389616"/>
              <a:gd name="connsiteX5" fmla="*/ 2350361 w 2451434"/>
              <a:gd name="connsiteY5" fmla="*/ 5389616 h 5389616"/>
              <a:gd name="connsiteX6" fmla="*/ 101073 w 2451434"/>
              <a:gd name="connsiteY6" fmla="*/ 5389616 h 5389616"/>
              <a:gd name="connsiteX7" fmla="*/ 0 w 2451434"/>
              <a:gd name="connsiteY7" fmla="*/ 5288543 h 5389616"/>
              <a:gd name="connsiteX8" fmla="*/ 0 w 2451434"/>
              <a:gd name="connsiteY8" fmla="*/ 101073 h 5389616"/>
              <a:gd name="connsiteX0" fmla="*/ 0 w 2451434"/>
              <a:gd name="connsiteY0" fmla="*/ 101073 h 5422918"/>
              <a:gd name="connsiteX1" fmla="*/ 101073 w 2451434"/>
              <a:gd name="connsiteY1" fmla="*/ 0 h 5422918"/>
              <a:gd name="connsiteX2" fmla="*/ 2350361 w 2451434"/>
              <a:gd name="connsiteY2" fmla="*/ 0 h 5422918"/>
              <a:gd name="connsiteX3" fmla="*/ 2451434 w 2451434"/>
              <a:gd name="connsiteY3" fmla="*/ 101073 h 5422918"/>
              <a:gd name="connsiteX4" fmla="*/ 2451434 w 2451434"/>
              <a:gd name="connsiteY4" fmla="*/ 5400687 h 5422918"/>
              <a:gd name="connsiteX5" fmla="*/ 2350361 w 2451434"/>
              <a:gd name="connsiteY5" fmla="*/ 5389616 h 5422918"/>
              <a:gd name="connsiteX6" fmla="*/ 101073 w 2451434"/>
              <a:gd name="connsiteY6" fmla="*/ 5389616 h 5422918"/>
              <a:gd name="connsiteX7" fmla="*/ 0 w 2451434"/>
              <a:gd name="connsiteY7" fmla="*/ 5288543 h 5422918"/>
              <a:gd name="connsiteX8" fmla="*/ 0 w 2451434"/>
              <a:gd name="connsiteY8" fmla="*/ 101073 h 5422918"/>
              <a:gd name="connsiteX0" fmla="*/ 0 w 2451434"/>
              <a:gd name="connsiteY0" fmla="*/ 101073 h 5422918"/>
              <a:gd name="connsiteX1" fmla="*/ 101073 w 2451434"/>
              <a:gd name="connsiteY1" fmla="*/ 0 h 5422918"/>
              <a:gd name="connsiteX2" fmla="*/ 2350361 w 2451434"/>
              <a:gd name="connsiteY2" fmla="*/ 0 h 5422918"/>
              <a:gd name="connsiteX3" fmla="*/ 2451434 w 2451434"/>
              <a:gd name="connsiteY3" fmla="*/ 101073 h 5422918"/>
              <a:gd name="connsiteX4" fmla="*/ 2451434 w 2451434"/>
              <a:gd name="connsiteY4" fmla="*/ 5400687 h 5422918"/>
              <a:gd name="connsiteX5" fmla="*/ 2350361 w 2451434"/>
              <a:gd name="connsiteY5" fmla="*/ 5389616 h 5422918"/>
              <a:gd name="connsiteX6" fmla="*/ 101073 w 2451434"/>
              <a:gd name="connsiteY6" fmla="*/ 5389616 h 5422918"/>
              <a:gd name="connsiteX7" fmla="*/ 0 w 2451434"/>
              <a:gd name="connsiteY7" fmla="*/ 5400686 h 5422918"/>
              <a:gd name="connsiteX8" fmla="*/ 0 w 2451434"/>
              <a:gd name="connsiteY8" fmla="*/ 101073 h 5422918"/>
              <a:gd name="connsiteX0" fmla="*/ 0 w 2451434"/>
              <a:gd name="connsiteY0" fmla="*/ 101073 h 5789581"/>
              <a:gd name="connsiteX1" fmla="*/ 101073 w 2451434"/>
              <a:gd name="connsiteY1" fmla="*/ 0 h 5789581"/>
              <a:gd name="connsiteX2" fmla="*/ 2350361 w 2451434"/>
              <a:gd name="connsiteY2" fmla="*/ 0 h 5789581"/>
              <a:gd name="connsiteX3" fmla="*/ 2451434 w 2451434"/>
              <a:gd name="connsiteY3" fmla="*/ 101073 h 5789581"/>
              <a:gd name="connsiteX4" fmla="*/ 2451434 w 2451434"/>
              <a:gd name="connsiteY4" fmla="*/ 5400687 h 5789581"/>
              <a:gd name="connsiteX5" fmla="*/ 101073 w 2451434"/>
              <a:gd name="connsiteY5" fmla="*/ 5389616 h 5789581"/>
              <a:gd name="connsiteX6" fmla="*/ 0 w 2451434"/>
              <a:gd name="connsiteY6" fmla="*/ 5400686 h 5789581"/>
              <a:gd name="connsiteX7" fmla="*/ 0 w 2451434"/>
              <a:gd name="connsiteY7" fmla="*/ 101073 h 5789581"/>
              <a:gd name="connsiteX0" fmla="*/ 0 w 2451434"/>
              <a:gd name="connsiteY0" fmla="*/ 101073 h 6063138"/>
              <a:gd name="connsiteX1" fmla="*/ 101073 w 2451434"/>
              <a:gd name="connsiteY1" fmla="*/ 0 h 6063138"/>
              <a:gd name="connsiteX2" fmla="*/ 2350361 w 2451434"/>
              <a:gd name="connsiteY2" fmla="*/ 0 h 6063138"/>
              <a:gd name="connsiteX3" fmla="*/ 2451434 w 2451434"/>
              <a:gd name="connsiteY3" fmla="*/ 101073 h 6063138"/>
              <a:gd name="connsiteX4" fmla="*/ 2451434 w 2451434"/>
              <a:gd name="connsiteY4" fmla="*/ 5400687 h 6063138"/>
              <a:gd name="connsiteX5" fmla="*/ 0 w 2451434"/>
              <a:gd name="connsiteY5" fmla="*/ 5400686 h 6063138"/>
              <a:gd name="connsiteX6" fmla="*/ 0 w 2451434"/>
              <a:gd name="connsiteY6" fmla="*/ 101073 h 6063138"/>
              <a:gd name="connsiteX0" fmla="*/ 0 w 2451434"/>
              <a:gd name="connsiteY0" fmla="*/ 101073 h 5400687"/>
              <a:gd name="connsiteX1" fmla="*/ 101073 w 2451434"/>
              <a:gd name="connsiteY1" fmla="*/ 0 h 5400687"/>
              <a:gd name="connsiteX2" fmla="*/ 2350361 w 2451434"/>
              <a:gd name="connsiteY2" fmla="*/ 0 h 5400687"/>
              <a:gd name="connsiteX3" fmla="*/ 2451434 w 2451434"/>
              <a:gd name="connsiteY3" fmla="*/ 101073 h 5400687"/>
              <a:gd name="connsiteX4" fmla="*/ 2451434 w 2451434"/>
              <a:gd name="connsiteY4" fmla="*/ 5400687 h 5400687"/>
              <a:gd name="connsiteX5" fmla="*/ 0 w 2451434"/>
              <a:gd name="connsiteY5" fmla="*/ 5400686 h 5400687"/>
              <a:gd name="connsiteX6" fmla="*/ 0 w 2451434"/>
              <a:gd name="connsiteY6" fmla="*/ 101073 h 540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1434" h="5400687">
                <a:moveTo>
                  <a:pt x="0" y="101073"/>
                </a:moveTo>
                <a:cubicBezTo>
                  <a:pt x="0" y="45252"/>
                  <a:pt x="45252" y="0"/>
                  <a:pt x="101073" y="0"/>
                </a:cubicBezTo>
                <a:lnTo>
                  <a:pt x="2350361" y="0"/>
                </a:lnTo>
                <a:cubicBezTo>
                  <a:pt x="2406182" y="0"/>
                  <a:pt x="2451434" y="45252"/>
                  <a:pt x="2451434" y="101073"/>
                </a:cubicBezTo>
                <a:lnTo>
                  <a:pt x="2451434" y="5400687"/>
                </a:lnTo>
                <a:lnTo>
                  <a:pt x="0" y="5400686"/>
                </a:lnTo>
                <a:lnTo>
                  <a:pt x="0" y="101073"/>
                </a:lnTo>
                <a:close/>
              </a:path>
            </a:pathLst>
          </a:custGeom>
          <a:solidFill>
            <a:schemeClr val="accent2">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AU" sz="1800"/>
          </a:p>
        </p:txBody>
      </p:sp>
      <p:sp>
        <p:nvSpPr>
          <p:cNvPr id="38" name="Text Placeholder 3">
            <a:extLst>
              <a:ext uri="{FF2B5EF4-FFF2-40B4-BE49-F238E27FC236}">
                <a16:creationId xmlns:a16="http://schemas.microsoft.com/office/drawing/2014/main" id="{AA4899FC-8391-4ACD-87F1-BB44E47929C2}"/>
              </a:ext>
            </a:extLst>
          </p:cNvPr>
          <p:cNvSpPr txBox="1">
            <a:spLocks/>
          </p:cNvSpPr>
          <p:nvPr userDrawn="1"/>
        </p:nvSpPr>
        <p:spPr bwMode="auto">
          <a:xfrm rot="16200000">
            <a:off x="8391538" y="1818720"/>
            <a:ext cx="2451434" cy="5159835"/>
          </a:xfrm>
          <a:custGeom>
            <a:avLst/>
            <a:gdLst>
              <a:gd name="connsiteX0" fmla="*/ 0 w 2451434"/>
              <a:gd name="connsiteY0" fmla="*/ 101073 h 5154665"/>
              <a:gd name="connsiteX1" fmla="*/ 101073 w 2451434"/>
              <a:gd name="connsiteY1" fmla="*/ 0 h 5154665"/>
              <a:gd name="connsiteX2" fmla="*/ 2350361 w 2451434"/>
              <a:gd name="connsiteY2" fmla="*/ 0 h 5154665"/>
              <a:gd name="connsiteX3" fmla="*/ 2451434 w 2451434"/>
              <a:gd name="connsiteY3" fmla="*/ 101073 h 5154665"/>
              <a:gd name="connsiteX4" fmla="*/ 2451434 w 2451434"/>
              <a:gd name="connsiteY4" fmla="*/ 5053592 h 5154665"/>
              <a:gd name="connsiteX5" fmla="*/ 2350361 w 2451434"/>
              <a:gd name="connsiteY5" fmla="*/ 5154665 h 5154665"/>
              <a:gd name="connsiteX6" fmla="*/ 101073 w 2451434"/>
              <a:gd name="connsiteY6" fmla="*/ 5154665 h 5154665"/>
              <a:gd name="connsiteX7" fmla="*/ 0 w 2451434"/>
              <a:gd name="connsiteY7" fmla="*/ 5053592 h 5154665"/>
              <a:gd name="connsiteX8" fmla="*/ 0 w 2451434"/>
              <a:gd name="connsiteY8" fmla="*/ 101073 h 5154665"/>
              <a:gd name="connsiteX0" fmla="*/ 0 w 2451434"/>
              <a:gd name="connsiteY0" fmla="*/ 101073 h 5176301"/>
              <a:gd name="connsiteX1" fmla="*/ 101073 w 2451434"/>
              <a:gd name="connsiteY1" fmla="*/ 0 h 5176301"/>
              <a:gd name="connsiteX2" fmla="*/ 2350361 w 2451434"/>
              <a:gd name="connsiteY2" fmla="*/ 0 h 5176301"/>
              <a:gd name="connsiteX3" fmla="*/ 2451434 w 2451434"/>
              <a:gd name="connsiteY3" fmla="*/ 101073 h 5176301"/>
              <a:gd name="connsiteX4" fmla="*/ 2451434 w 2451434"/>
              <a:gd name="connsiteY4" fmla="*/ 5150310 h 5176301"/>
              <a:gd name="connsiteX5" fmla="*/ 2350361 w 2451434"/>
              <a:gd name="connsiteY5" fmla="*/ 5154665 h 5176301"/>
              <a:gd name="connsiteX6" fmla="*/ 101073 w 2451434"/>
              <a:gd name="connsiteY6" fmla="*/ 5154665 h 5176301"/>
              <a:gd name="connsiteX7" fmla="*/ 0 w 2451434"/>
              <a:gd name="connsiteY7" fmla="*/ 5053592 h 5176301"/>
              <a:gd name="connsiteX8" fmla="*/ 0 w 2451434"/>
              <a:gd name="connsiteY8" fmla="*/ 101073 h 5176301"/>
              <a:gd name="connsiteX0" fmla="*/ 0 w 2451434"/>
              <a:gd name="connsiteY0" fmla="*/ 101073 h 5182809"/>
              <a:gd name="connsiteX1" fmla="*/ 101073 w 2451434"/>
              <a:gd name="connsiteY1" fmla="*/ 0 h 5182809"/>
              <a:gd name="connsiteX2" fmla="*/ 2350361 w 2451434"/>
              <a:gd name="connsiteY2" fmla="*/ 0 h 5182809"/>
              <a:gd name="connsiteX3" fmla="*/ 2451434 w 2451434"/>
              <a:gd name="connsiteY3" fmla="*/ 101073 h 5182809"/>
              <a:gd name="connsiteX4" fmla="*/ 2451434 w 2451434"/>
              <a:gd name="connsiteY4" fmla="*/ 5150310 h 5182809"/>
              <a:gd name="connsiteX5" fmla="*/ 2350361 w 2451434"/>
              <a:gd name="connsiteY5" fmla="*/ 5154665 h 5182809"/>
              <a:gd name="connsiteX6" fmla="*/ 101073 w 2451434"/>
              <a:gd name="connsiteY6" fmla="*/ 5154665 h 5182809"/>
              <a:gd name="connsiteX7" fmla="*/ 2 w 2451434"/>
              <a:gd name="connsiteY7" fmla="*/ 5159100 h 5182809"/>
              <a:gd name="connsiteX8" fmla="*/ 0 w 2451434"/>
              <a:gd name="connsiteY8" fmla="*/ 101073 h 5182809"/>
              <a:gd name="connsiteX0" fmla="*/ 0 w 2555170"/>
              <a:gd name="connsiteY0" fmla="*/ 101073 h 5525694"/>
              <a:gd name="connsiteX1" fmla="*/ 101073 w 2555170"/>
              <a:gd name="connsiteY1" fmla="*/ 0 h 5525694"/>
              <a:gd name="connsiteX2" fmla="*/ 2350361 w 2555170"/>
              <a:gd name="connsiteY2" fmla="*/ 0 h 5525694"/>
              <a:gd name="connsiteX3" fmla="*/ 2451434 w 2555170"/>
              <a:gd name="connsiteY3" fmla="*/ 101073 h 5525694"/>
              <a:gd name="connsiteX4" fmla="*/ 2451434 w 2555170"/>
              <a:gd name="connsiteY4" fmla="*/ 5150310 h 5525694"/>
              <a:gd name="connsiteX5" fmla="*/ 2350361 w 2555170"/>
              <a:gd name="connsiteY5" fmla="*/ 5154665 h 5525694"/>
              <a:gd name="connsiteX6" fmla="*/ 101073 w 2555170"/>
              <a:gd name="connsiteY6" fmla="*/ 5154665 h 5525694"/>
              <a:gd name="connsiteX7" fmla="*/ 2 w 2555170"/>
              <a:gd name="connsiteY7" fmla="*/ 5159100 h 5525694"/>
              <a:gd name="connsiteX8" fmla="*/ 0 w 2555170"/>
              <a:gd name="connsiteY8" fmla="*/ 101073 h 5525694"/>
              <a:gd name="connsiteX0" fmla="*/ 0 w 2541161"/>
              <a:gd name="connsiteY0" fmla="*/ 101073 h 5182809"/>
              <a:gd name="connsiteX1" fmla="*/ 101073 w 2541161"/>
              <a:gd name="connsiteY1" fmla="*/ 0 h 5182809"/>
              <a:gd name="connsiteX2" fmla="*/ 2350361 w 2541161"/>
              <a:gd name="connsiteY2" fmla="*/ 0 h 5182809"/>
              <a:gd name="connsiteX3" fmla="*/ 2451434 w 2541161"/>
              <a:gd name="connsiteY3" fmla="*/ 101073 h 5182809"/>
              <a:gd name="connsiteX4" fmla="*/ 2451434 w 2541161"/>
              <a:gd name="connsiteY4" fmla="*/ 5150310 h 5182809"/>
              <a:gd name="connsiteX5" fmla="*/ 2350361 w 2541161"/>
              <a:gd name="connsiteY5" fmla="*/ 5154665 h 5182809"/>
              <a:gd name="connsiteX6" fmla="*/ 101073 w 2541161"/>
              <a:gd name="connsiteY6" fmla="*/ 5154665 h 5182809"/>
              <a:gd name="connsiteX7" fmla="*/ 2 w 2541161"/>
              <a:gd name="connsiteY7" fmla="*/ 5159100 h 5182809"/>
              <a:gd name="connsiteX8" fmla="*/ 0 w 2541161"/>
              <a:gd name="connsiteY8" fmla="*/ 101073 h 5182809"/>
              <a:gd name="connsiteX0" fmla="*/ 0 w 2550352"/>
              <a:gd name="connsiteY0" fmla="*/ 101073 h 5525782"/>
              <a:gd name="connsiteX1" fmla="*/ 101073 w 2550352"/>
              <a:gd name="connsiteY1" fmla="*/ 0 h 5525782"/>
              <a:gd name="connsiteX2" fmla="*/ 2350361 w 2550352"/>
              <a:gd name="connsiteY2" fmla="*/ 0 h 5525782"/>
              <a:gd name="connsiteX3" fmla="*/ 2451434 w 2550352"/>
              <a:gd name="connsiteY3" fmla="*/ 101073 h 5525782"/>
              <a:gd name="connsiteX4" fmla="*/ 2451434 w 2550352"/>
              <a:gd name="connsiteY4" fmla="*/ 5150310 h 5525782"/>
              <a:gd name="connsiteX5" fmla="*/ 2350361 w 2550352"/>
              <a:gd name="connsiteY5" fmla="*/ 5154665 h 5525782"/>
              <a:gd name="connsiteX6" fmla="*/ 101073 w 2550352"/>
              <a:gd name="connsiteY6" fmla="*/ 5154665 h 5525782"/>
              <a:gd name="connsiteX7" fmla="*/ 2 w 2550352"/>
              <a:gd name="connsiteY7" fmla="*/ 5159100 h 5525782"/>
              <a:gd name="connsiteX8" fmla="*/ 0 w 2550352"/>
              <a:gd name="connsiteY8" fmla="*/ 101073 h 5525782"/>
              <a:gd name="connsiteX0" fmla="*/ 98917 w 2649269"/>
              <a:gd name="connsiteY0" fmla="*/ 101073 h 5532293"/>
              <a:gd name="connsiteX1" fmla="*/ 199990 w 2649269"/>
              <a:gd name="connsiteY1" fmla="*/ 0 h 5532293"/>
              <a:gd name="connsiteX2" fmla="*/ 2449278 w 2649269"/>
              <a:gd name="connsiteY2" fmla="*/ 0 h 5532293"/>
              <a:gd name="connsiteX3" fmla="*/ 2550351 w 2649269"/>
              <a:gd name="connsiteY3" fmla="*/ 101073 h 5532293"/>
              <a:gd name="connsiteX4" fmla="*/ 2550351 w 2649269"/>
              <a:gd name="connsiteY4" fmla="*/ 5150310 h 5532293"/>
              <a:gd name="connsiteX5" fmla="*/ 2449278 w 2649269"/>
              <a:gd name="connsiteY5" fmla="*/ 5154665 h 5532293"/>
              <a:gd name="connsiteX6" fmla="*/ 199990 w 2649269"/>
              <a:gd name="connsiteY6" fmla="*/ 5154665 h 5532293"/>
              <a:gd name="connsiteX7" fmla="*/ 98919 w 2649269"/>
              <a:gd name="connsiteY7" fmla="*/ 5159100 h 5532293"/>
              <a:gd name="connsiteX8" fmla="*/ 98917 w 2649269"/>
              <a:gd name="connsiteY8" fmla="*/ 101073 h 5532293"/>
              <a:gd name="connsiteX0" fmla="*/ 89728 w 2640080"/>
              <a:gd name="connsiteY0" fmla="*/ 101073 h 5525782"/>
              <a:gd name="connsiteX1" fmla="*/ 190801 w 2640080"/>
              <a:gd name="connsiteY1" fmla="*/ 0 h 5525782"/>
              <a:gd name="connsiteX2" fmla="*/ 2440089 w 2640080"/>
              <a:gd name="connsiteY2" fmla="*/ 0 h 5525782"/>
              <a:gd name="connsiteX3" fmla="*/ 2541162 w 2640080"/>
              <a:gd name="connsiteY3" fmla="*/ 101073 h 5525782"/>
              <a:gd name="connsiteX4" fmla="*/ 2541162 w 2640080"/>
              <a:gd name="connsiteY4" fmla="*/ 5150310 h 5525782"/>
              <a:gd name="connsiteX5" fmla="*/ 2440089 w 2640080"/>
              <a:gd name="connsiteY5" fmla="*/ 5154665 h 5525782"/>
              <a:gd name="connsiteX6" fmla="*/ 190801 w 2640080"/>
              <a:gd name="connsiteY6" fmla="*/ 5154665 h 5525782"/>
              <a:gd name="connsiteX7" fmla="*/ 89730 w 2640080"/>
              <a:gd name="connsiteY7" fmla="*/ 5159100 h 5525782"/>
              <a:gd name="connsiteX8" fmla="*/ 89728 w 2640080"/>
              <a:gd name="connsiteY8" fmla="*/ 101073 h 5525782"/>
              <a:gd name="connsiteX0" fmla="*/ 97132 w 2548566"/>
              <a:gd name="connsiteY0" fmla="*/ 101073 h 5525455"/>
              <a:gd name="connsiteX1" fmla="*/ 198205 w 2548566"/>
              <a:gd name="connsiteY1" fmla="*/ 0 h 5525455"/>
              <a:gd name="connsiteX2" fmla="*/ 2447493 w 2548566"/>
              <a:gd name="connsiteY2" fmla="*/ 0 h 5525455"/>
              <a:gd name="connsiteX3" fmla="*/ 2548566 w 2548566"/>
              <a:gd name="connsiteY3" fmla="*/ 101073 h 5525455"/>
              <a:gd name="connsiteX4" fmla="*/ 2548566 w 2548566"/>
              <a:gd name="connsiteY4" fmla="*/ 5150310 h 5525455"/>
              <a:gd name="connsiteX5" fmla="*/ 198205 w 2548566"/>
              <a:gd name="connsiteY5" fmla="*/ 5154665 h 5525455"/>
              <a:gd name="connsiteX6" fmla="*/ 97134 w 2548566"/>
              <a:gd name="connsiteY6" fmla="*/ 5159100 h 5525455"/>
              <a:gd name="connsiteX7" fmla="*/ 97132 w 2548566"/>
              <a:gd name="connsiteY7" fmla="*/ 101073 h 5525455"/>
              <a:gd name="connsiteX0" fmla="*/ 0 w 2451434"/>
              <a:gd name="connsiteY0" fmla="*/ 101073 h 5786423"/>
              <a:gd name="connsiteX1" fmla="*/ 101073 w 2451434"/>
              <a:gd name="connsiteY1" fmla="*/ 0 h 5786423"/>
              <a:gd name="connsiteX2" fmla="*/ 2350361 w 2451434"/>
              <a:gd name="connsiteY2" fmla="*/ 0 h 5786423"/>
              <a:gd name="connsiteX3" fmla="*/ 2451434 w 2451434"/>
              <a:gd name="connsiteY3" fmla="*/ 101073 h 5786423"/>
              <a:gd name="connsiteX4" fmla="*/ 2451434 w 2451434"/>
              <a:gd name="connsiteY4" fmla="*/ 5150310 h 5786423"/>
              <a:gd name="connsiteX5" fmla="*/ 2 w 2451434"/>
              <a:gd name="connsiteY5" fmla="*/ 5159100 h 5786423"/>
              <a:gd name="connsiteX6" fmla="*/ 0 w 2451434"/>
              <a:gd name="connsiteY6" fmla="*/ 101073 h 5786423"/>
              <a:gd name="connsiteX0" fmla="*/ 0 w 2451434"/>
              <a:gd name="connsiteY0" fmla="*/ 101073 h 5159100"/>
              <a:gd name="connsiteX1" fmla="*/ 101073 w 2451434"/>
              <a:gd name="connsiteY1" fmla="*/ 0 h 5159100"/>
              <a:gd name="connsiteX2" fmla="*/ 2350361 w 2451434"/>
              <a:gd name="connsiteY2" fmla="*/ 0 h 5159100"/>
              <a:gd name="connsiteX3" fmla="*/ 2451434 w 2451434"/>
              <a:gd name="connsiteY3" fmla="*/ 101073 h 5159100"/>
              <a:gd name="connsiteX4" fmla="*/ 2451434 w 2451434"/>
              <a:gd name="connsiteY4" fmla="*/ 5150310 h 5159100"/>
              <a:gd name="connsiteX5" fmla="*/ 2 w 2451434"/>
              <a:gd name="connsiteY5" fmla="*/ 5159100 h 5159100"/>
              <a:gd name="connsiteX6" fmla="*/ 0 w 2451434"/>
              <a:gd name="connsiteY6" fmla="*/ 101073 h 5159100"/>
              <a:gd name="connsiteX0" fmla="*/ 0 w 2451434"/>
              <a:gd name="connsiteY0" fmla="*/ 101073 h 5159835"/>
              <a:gd name="connsiteX1" fmla="*/ 101073 w 2451434"/>
              <a:gd name="connsiteY1" fmla="*/ 0 h 5159835"/>
              <a:gd name="connsiteX2" fmla="*/ 2350361 w 2451434"/>
              <a:gd name="connsiteY2" fmla="*/ 0 h 5159835"/>
              <a:gd name="connsiteX3" fmla="*/ 2451434 w 2451434"/>
              <a:gd name="connsiteY3" fmla="*/ 101073 h 5159835"/>
              <a:gd name="connsiteX4" fmla="*/ 2451434 w 2451434"/>
              <a:gd name="connsiteY4" fmla="*/ 5159835 h 5159835"/>
              <a:gd name="connsiteX5" fmla="*/ 2 w 2451434"/>
              <a:gd name="connsiteY5" fmla="*/ 5159100 h 5159835"/>
              <a:gd name="connsiteX6" fmla="*/ 0 w 2451434"/>
              <a:gd name="connsiteY6" fmla="*/ 101073 h 5159835"/>
              <a:gd name="connsiteX0" fmla="*/ 0 w 2451434"/>
              <a:gd name="connsiteY0" fmla="*/ 101073 h 5159835"/>
              <a:gd name="connsiteX1" fmla="*/ 101073 w 2451434"/>
              <a:gd name="connsiteY1" fmla="*/ 0 h 5159835"/>
              <a:gd name="connsiteX2" fmla="*/ 2350361 w 2451434"/>
              <a:gd name="connsiteY2" fmla="*/ 0 h 5159835"/>
              <a:gd name="connsiteX3" fmla="*/ 2451434 w 2451434"/>
              <a:gd name="connsiteY3" fmla="*/ 101073 h 5159835"/>
              <a:gd name="connsiteX4" fmla="*/ 2451434 w 2451434"/>
              <a:gd name="connsiteY4" fmla="*/ 5159835 h 5159835"/>
              <a:gd name="connsiteX5" fmla="*/ 4 w 2451434"/>
              <a:gd name="connsiteY5" fmla="*/ 5159100 h 5159835"/>
              <a:gd name="connsiteX6" fmla="*/ 0 w 2451434"/>
              <a:gd name="connsiteY6" fmla="*/ 101073 h 515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1434" h="5159835">
                <a:moveTo>
                  <a:pt x="0" y="101073"/>
                </a:moveTo>
                <a:cubicBezTo>
                  <a:pt x="0" y="45252"/>
                  <a:pt x="45252" y="0"/>
                  <a:pt x="101073" y="0"/>
                </a:cubicBezTo>
                <a:lnTo>
                  <a:pt x="2350361" y="0"/>
                </a:lnTo>
                <a:cubicBezTo>
                  <a:pt x="2406182" y="0"/>
                  <a:pt x="2451434" y="45252"/>
                  <a:pt x="2451434" y="101073"/>
                </a:cubicBezTo>
                <a:lnTo>
                  <a:pt x="2451434" y="5159835"/>
                </a:lnTo>
                <a:lnTo>
                  <a:pt x="4" y="5159100"/>
                </a:lnTo>
                <a:cubicBezTo>
                  <a:pt x="3" y="3473091"/>
                  <a:pt x="1" y="1787082"/>
                  <a:pt x="0" y="101073"/>
                </a:cubicBezTo>
                <a:close/>
              </a:path>
            </a:pathLst>
          </a:custGeom>
          <a:solidFill>
            <a:schemeClr val="accent6">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AU" sz="1800"/>
          </a:p>
        </p:txBody>
      </p:sp>
      <p:sp>
        <p:nvSpPr>
          <p:cNvPr id="33" name="Title 31">
            <a:extLst>
              <a:ext uri="{FF2B5EF4-FFF2-40B4-BE49-F238E27FC236}">
                <a16:creationId xmlns:a16="http://schemas.microsoft.com/office/drawing/2014/main" id="{28984BA9-C912-408B-B376-0A22CE0B89DB}"/>
              </a:ext>
            </a:extLst>
          </p:cNvPr>
          <p:cNvSpPr>
            <a:spLocks noGrp="1"/>
          </p:cNvSpPr>
          <p:nvPr>
            <p:ph type="title" hasCustomPrompt="1"/>
          </p:nvPr>
        </p:nvSpPr>
        <p:spPr>
          <a:xfrm>
            <a:off x="7559199" y="3518703"/>
            <a:ext cx="3932715" cy="568325"/>
          </a:xfrm>
        </p:spPr>
        <p:txBody>
          <a:bodyPr lIns="0" tIns="0" rIns="0" bIns="0" anchor="t"/>
          <a:lstStyle>
            <a:lvl1pPr algn="l">
              <a:lnSpc>
                <a:spcPct val="100000"/>
              </a:lnSpc>
              <a:defRPr sz="3000">
                <a:solidFill>
                  <a:schemeClr val="bg1"/>
                </a:solidFill>
              </a:defRPr>
            </a:lvl1pPr>
          </a:lstStyle>
          <a:p>
            <a:r>
              <a:rPr lang="en-US"/>
              <a:t>Section break divider</a:t>
            </a:r>
            <a:endParaRPr lang="en-AU"/>
          </a:p>
        </p:txBody>
      </p:sp>
      <p:sp>
        <p:nvSpPr>
          <p:cNvPr id="36" name="Text Placeholder 34">
            <a:extLst>
              <a:ext uri="{FF2B5EF4-FFF2-40B4-BE49-F238E27FC236}">
                <a16:creationId xmlns:a16="http://schemas.microsoft.com/office/drawing/2014/main" id="{7A5C190E-B3E5-4CE6-98DA-88A90B6D3BD6}"/>
              </a:ext>
            </a:extLst>
          </p:cNvPr>
          <p:cNvSpPr>
            <a:spLocks noGrp="1"/>
          </p:cNvSpPr>
          <p:nvPr>
            <p:ph type="body" sz="quarter" idx="10"/>
          </p:nvPr>
        </p:nvSpPr>
        <p:spPr>
          <a:xfrm>
            <a:off x="7559199" y="4356341"/>
            <a:ext cx="3932714" cy="1060819"/>
          </a:xfrm>
        </p:spPr>
        <p:txBody>
          <a:bodyPr lIns="0" tIns="0" rIns="0" bIns="0"/>
          <a:lstStyle>
            <a:lvl1pPr marL="0" indent="0" algn="l">
              <a:lnSpc>
                <a:spcPct val="100000"/>
              </a:lnSpc>
              <a:spcBef>
                <a:spcPts val="300"/>
              </a:spcBef>
              <a:spcAft>
                <a:spcPts val="300"/>
              </a:spcAft>
              <a:buNone/>
              <a:defRPr sz="1600">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sp>
        <p:nvSpPr>
          <p:cNvPr id="4" name="Text Placeholder 3">
            <a:extLst>
              <a:ext uri="{FF2B5EF4-FFF2-40B4-BE49-F238E27FC236}">
                <a16:creationId xmlns:a16="http://schemas.microsoft.com/office/drawing/2014/main" id="{66284E54-7A73-46D6-9758-E897FDA3ED36}"/>
              </a:ext>
            </a:extLst>
          </p:cNvPr>
          <p:cNvSpPr>
            <a:spLocks noGrp="1"/>
          </p:cNvSpPr>
          <p:nvPr>
            <p:ph type="body" sz="quarter" idx="11" hasCustomPrompt="1"/>
          </p:nvPr>
        </p:nvSpPr>
        <p:spPr>
          <a:xfrm>
            <a:off x="695326" y="368300"/>
            <a:ext cx="3540125" cy="2952000"/>
          </a:xfrm>
          <a:solidFill>
            <a:schemeClr val="bg1"/>
          </a:solidFill>
          <a:ln>
            <a:solidFill>
              <a:schemeClr val="bg2"/>
            </a:solidFill>
          </a:ln>
        </p:spPr>
        <p:txBody>
          <a:bodyPr lIns="108000" tIns="108000" rIns="108000" bIns="108000"/>
          <a:lstStyle>
            <a:lvl1pPr marL="0" indent="0">
              <a:buNone/>
              <a:defRPr/>
            </a:lvl1pPr>
            <a:lvl2pPr marL="179389" indent="-179389">
              <a:spcAft>
                <a:spcPts val="0"/>
              </a:spcAft>
              <a:buFont typeface="Wingdings" panose="05000000000000000000" pitchFamily="2" charset="2"/>
              <a:buChar char="§"/>
              <a:defRPr b="1"/>
            </a:lvl2pPr>
          </a:lstStyle>
          <a:p>
            <a:pPr lvl="0"/>
            <a:r>
              <a:rPr lang="en-US"/>
              <a:t>Use this slide if you wish to use your own background photograph. </a:t>
            </a:r>
            <a:br>
              <a:rPr lang="en-US"/>
            </a:br>
            <a:r>
              <a:rPr lang="en-US"/>
              <a:t>NOTE: Please ensure image copyright requirements are considered. If you are unsure whether you are breaching  copyright, only use the images in this document or those on www.unsplash.com    </a:t>
            </a:r>
            <a:br>
              <a:rPr lang="en-US"/>
            </a:br>
            <a:r>
              <a:rPr lang="en-US"/>
              <a:t>To add a background image:</a:t>
            </a:r>
            <a:br>
              <a:rPr lang="en-US"/>
            </a:br>
            <a:r>
              <a:rPr lang="en-US"/>
              <a:t>- Right click Slide</a:t>
            </a:r>
            <a:br>
              <a:rPr lang="en-US"/>
            </a:br>
            <a:r>
              <a:rPr lang="en-US"/>
              <a:t>- Format Background</a:t>
            </a:r>
            <a:br>
              <a:rPr lang="en-US"/>
            </a:br>
            <a:r>
              <a:rPr lang="en-US"/>
              <a:t>- Picture or texture fill</a:t>
            </a:r>
            <a:br>
              <a:rPr lang="en-US"/>
            </a:br>
            <a:r>
              <a:rPr lang="en-US"/>
              <a:t>- Insert…</a:t>
            </a:r>
            <a:br>
              <a:rPr lang="en-US"/>
            </a:br>
            <a:r>
              <a:rPr lang="en-US"/>
              <a:t>NOTE:  Once complete, delete these instructions</a:t>
            </a:r>
          </a:p>
        </p:txBody>
      </p:sp>
      <p:sp>
        <p:nvSpPr>
          <p:cNvPr id="3" name="Oval 2">
            <a:extLst>
              <a:ext uri="{FF2B5EF4-FFF2-40B4-BE49-F238E27FC236}">
                <a16:creationId xmlns:a16="http://schemas.microsoft.com/office/drawing/2014/main" id="{50544198-4B88-0CCA-29C6-06AE3DC89C1E}"/>
              </a:ext>
            </a:extLst>
          </p:cNvPr>
          <p:cNvSpPr/>
          <p:nvPr userDrawn="1"/>
        </p:nvSpPr>
        <p:spPr>
          <a:xfrm>
            <a:off x="11165250" y="6320052"/>
            <a:ext cx="360000" cy="360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indent="0" algn="ctr" defTabSz="914400" rtl="0" eaLnBrk="0" fontAlgn="base" latinLnBrk="0" hangingPunct="0">
              <a:lnSpc>
                <a:spcPct val="100000"/>
              </a:lnSpc>
              <a:spcBef>
                <a:spcPct val="0"/>
              </a:spcBef>
              <a:spcAft>
                <a:spcPct val="0"/>
              </a:spcAft>
              <a:buClrTx/>
              <a:buSzTx/>
              <a:buFontTx/>
              <a:buNone/>
              <a:tabLst/>
              <a:defRPr/>
            </a:pPr>
            <a:fld id="{A3F26403-428D-48DF-9960-17C072F13A76}" type="slidenum">
              <a:rPr lang="en-US" altLang="en-US" sz="900" smtClean="0"/>
              <a:pPr marL="0" marR="0" indent="0" algn="ctr" defTabSz="914400" rtl="0" eaLnBrk="0" fontAlgn="base" latinLnBrk="0" hangingPunct="0">
                <a:lnSpc>
                  <a:spcPct val="100000"/>
                </a:lnSpc>
                <a:spcBef>
                  <a:spcPct val="0"/>
                </a:spcBef>
                <a:spcAft>
                  <a:spcPct val="0"/>
                </a:spcAft>
                <a:buClrTx/>
                <a:buSzTx/>
                <a:buFontTx/>
                <a:buNone/>
                <a:tabLst/>
                <a:defRPr/>
              </a:pPr>
              <a:t>‹#›</a:t>
            </a:fld>
            <a:endParaRPr lang="en-US" altLang="en-US" sz="900"/>
          </a:p>
        </p:txBody>
      </p:sp>
      <p:pic>
        <p:nvPicPr>
          <p:cNvPr id="5" name="Picture 4" descr="A green and white logo&#10;&#10;Description automatically generated">
            <a:extLst>
              <a:ext uri="{FF2B5EF4-FFF2-40B4-BE49-F238E27FC236}">
                <a16:creationId xmlns:a16="http://schemas.microsoft.com/office/drawing/2014/main" id="{B421BF43-89A2-CA7B-218B-8D7F9A5DBE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5324" y="6280573"/>
            <a:ext cx="1188792" cy="396000"/>
          </a:xfrm>
          <a:prstGeom prst="rect">
            <a:avLst/>
          </a:prstGeom>
        </p:spPr>
      </p:pic>
    </p:spTree>
    <p:extLst>
      <p:ext uri="{BB962C8B-B14F-4D97-AF65-F5344CB8AC3E}">
        <p14:creationId xmlns:p14="http://schemas.microsoft.com/office/powerpoint/2010/main" val="32383495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intro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8C44F3-745C-CD44-6A29-8F13093E060C}"/>
              </a:ext>
            </a:extLst>
          </p:cNvPr>
          <p:cNvSpPr/>
          <p:nvPr userDrawn="1"/>
        </p:nvSpPr>
        <p:spPr>
          <a:xfrm>
            <a:off x="8148638" y="3"/>
            <a:ext cx="4043362" cy="6858000"/>
          </a:xfrm>
          <a:prstGeom prst="rect">
            <a:avLst/>
          </a:prstGeom>
          <a:solidFill>
            <a:srgbClr val="D5D9CC"/>
          </a:solidFill>
          <a:ln w="12700" cap="flat" cmpd="sng" algn="ctr">
            <a:noFill/>
            <a:prstDash val="solid"/>
            <a:miter lim="800000"/>
          </a:ln>
          <a:effectLst/>
        </p:spPr>
        <p:txBody>
          <a:bodyPr rtlCol="0" anchor="ctr"/>
          <a:lstStyle/>
          <a:p>
            <a:pPr marL="0" marR="0" lvl="0" indent="0" algn="ctr" defTabSz="829366" eaLnBrk="1" fontAlgn="auto" latinLnBrk="0" hangingPunct="1">
              <a:lnSpc>
                <a:spcPct val="100000"/>
              </a:lnSpc>
              <a:spcBef>
                <a:spcPts val="0"/>
              </a:spcBef>
              <a:spcAft>
                <a:spcPts val="0"/>
              </a:spcAft>
              <a:buClrTx/>
              <a:buSzTx/>
              <a:buFontTx/>
              <a:buNone/>
              <a:tabLst/>
              <a:defRPr/>
            </a:pPr>
            <a:endParaRPr kumimoji="0" lang="en-AU" sz="1155" b="0" i="0" u="none" strike="noStrike" kern="0" cap="none" spc="0" normalizeH="0" baseline="0" noProof="0">
              <a:ln>
                <a:noFill/>
              </a:ln>
              <a:solidFill>
                <a:srgbClr val="FFFFFF"/>
              </a:solidFill>
              <a:effectLst/>
              <a:uLnTx/>
              <a:uFillTx/>
              <a:latin typeface="Karla"/>
              <a:ea typeface="+mn-ea"/>
              <a:cs typeface="+mn-cs"/>
            </a:endParaRPr>
          </a:p>
        </p:txBody>
      </p:sp>
      <p:sp>
        <p:nvSpPr>
          <p:cNvPr id="23" name="Picture Placeholder 22">
            <a:extLst>
              <a:ext uri="{FF2B5EF4-FFF2-40B4-BE49-F238E27FC236}">
                <a16:creationId xmlns:a16="http://schemas.microsoft.com/office/drawing/2014/main" id="{85E882B6-7F2B-6B03-3347-97C959069D6F}"/>
              </a:ext>
            </a:extLst>
          </p:cNvPr>
          <p:cNvSpPr>
            <a:spLocks noGrp="1"/>
          </p:cNvSpPr>
          <p:nvPr>
            <p:ph type="pic" sz="quarter" idx="14"/>
          </p:nvPr>
        </p:nvSpPr>
        <p:spPr>
          <a:xfrm>
            <a:off x="8148638" y="0"/>
            <a:ext cx="4043362" cy="6858000"/>
          </a:xfrm>
        </p:spPr>
        <p:txBody>
          <a:bodyPr/>
          <a:lstStyle/>
          <a:p>
            <a:r>
              <a:rPr lang="en-US"/>
              <a:t>Click icon to add picture</a:t>
            </a:r>
            <a:endParaRPr lang="en-IE"/>
          </a:p>
        </p:txBody>
      </p:sp>
      <p:sp>
        <p:nvSpPr>
          <p:cNvPr id="8" name="Freeform: Shape 7">
            <a:extLst>
              <a:ext uri="{FF2B5EF4-FFF2-40B4-BE49-F238E27FC236}">
                <a16:creationId xmlns:a16="http://schemas.microsoft.com/office/drawing/2014/main" id="{E2BA45D7-5147-DF13-39C3-BFB84762FD0C}"/>
              </a:ext>
            </a:extLst>
          </p:cNvPr>
          <p:cNvSpPr/>
          <p:nvPr userDrawn="1"/>
        </p:nvSpPr>
        <p:spPr>
          <a:xfrm flipV="1">
            <a:off x="2" y="0"/>
            <a:ext cx="10224730" cy="2167286"/>
          </a:xfrm>
          <a:custGeom>
            <a:avLst/>
            <a:gdLst>
              <a:gd name="connsiteX0" fmla="*/ 0 w 8966609"/>
              <a:gd name="connsiteY0" fmla="*/ 2389032 h 2389032"/>
              <a:gd name="connsiteX1" fmla="*/ 8966609 w 8966609"/>
              <a:gd name="connsiteY1" fmla="*/ 2389032 h 2389032"/>
              <a:gd name="connsiteX2" fmla="*/ 8966609 w 8966609"/>
              <a:gd name="connsiteY2" fmla="*/ 1538688 h 2389032"/>
              <a:gd name="connsiteX3" fmla="*/ 8966609 w 8966609"/>
              <a:gd name="connsiteY3" fmla="*/ 1515862 h 2389032"/>
              <a:gd name="connsiteX4" fmla="*/ 8966609 w 8966609"/>
              <a:gd name="connsiteY4" fmla="*/ 546945 h 2389032"/>
              <a:gd name="connsiteX5" fmla="*/ 8964345 w 8966609"/>
              <a:gd name="connsiteY5" fmla="*/ 546945 h 2389032"/>
              <a:gd name="connsiteX6" fmla="*/ 8966609 w 8966609"/>
              <a:gd name="connsiteY6" fmla="*/ 524120 h 2389032"/>
              <a:gd name="connsiteX7" fmla="*/ 8450781 w 8966609"/>
              <a:gd name="connsiteY7" fmla="*/ 0 h 2389032"/>
              <a:gd name="connsiteX8" fmla="*/ 8449785 w 8966609"/>
              <a:gd name="connsiteY8" fmla="*/ 102 h 2389032"/>
              <a:gd name="connsiteX9" fmla="*/ 0 w 8966609"/>
              <a:gd name="connsiteY9" fmla="*/ 743917 h 2389032"/>
              <a:gd name="connsiteX10" fmla="*/ 0 w 8966609"/>
              <a:gd name="connsiteY10" fmla="*/ 1735660 h 2389032"/>
              <a:gd name="connsiteX11" fmla="*/ 0 w 8966609"/>
              <a:gd name="connsiteY11" fmla="*/ 2389032 h 2389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66609" h="2389032">
                <a:moveTo>
                  <a:pt x="0" y="2389032"/>
                </a:moveTo>
                <a:lnTo>
                  <a:pt x="8966609" y="2389032"/>
                </a:lnTo>
                <a:lnTo>
                  <a:pt x="8966609" y="1538688"/>
                </a:lnTo>
                <a:lnTo>
                  <a:pt x="8966609" y="1515862"/>
                </a:lnTo>
                <a:lnTo>
                  <a:pt x="8966609" y="546945"/>
                </a:lnTo>
                <a:lnTo>
                  <a:pt x="8964345" y="546945"/>
                </a:lnTo>
                <a:lnTo>
                  <a:pt x="8966609" y="524120"/>
                </a:lnTo>
                <a:cubicBezTo>
                  <a:pt x="8966609" y="234656"/>
                  <a:pt x="8735665" y="0"/>
                  <a:pt x="8450781" y="0"/>
                </a:cubicBezTo>
                <a:lnTo>
                  <a:pt x="8449785" y="102"/>
                </a:lnTo>
                <a:lnTo>
                  <a:pt x="0" y="743917"/>
                </a:lnTo>
                <a:lnTo>
                  <a:pt x="0" y="1735660"/>
                </a:lnTo>
                <a:lnTo>
                  <a:pt x="0" y="2389032"/>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829366" eaLnBrk="1" fontAlgn="auto" latinLnBrk="0" hangingPunct="1">
              <a:lnSpc>
                <a:spcPct val="100000"/>
              </a:lnSpc>
              <a:spcBef>
                <a:spcPts val="0"/>
              </a:spcBef>
              <a:spcAft>
                <a:spcPts val="0"/>
              </a:spcAft>
              <a:buClrTx/>
              <a:buSzTx/>
              <a:buFontTx/>
              <a:buNone/>
              <a:tabLst/>
              <a:defRPr/>
            </a:pPr>
            <a:endParaRPr kumimoji="0" lang="en-AU" sz="1633" b="0" i="0" u="none" strike="noStrike" kern="0" cap="none" spc="0" normalizeH="0" baseline="0" noProof="0">
              <a:ln>
                <a:noFill/>
              </a:ln>
              <a:solidFill>
                <a:srgbClr val="FFFFFF"/>
              </a:solidFill>
              <a:effectLst/>
              <a:uLnTx/>
              <a:uFillTx/>
            </a:endParaRPr>
          </a:p>
        </p:txBody>
      </p:sp>
      <p:sp>
        <p:nvSpPr>
          <p:cNvPr id="10" name="Freeform: Shape 9">
            <a:extLst>
              <a:ext uri="{FF2B5EF4-FFF2-40B4-BE49-F238E27FC236}">
                <a16:creationId xmlns:a16="http://schemas.microsoft.com/office/drawing/2014/main" id="{2C936085-EDAE-A37C-53F5-1AD856CCE9A0}"/>
              </a:ext>
            </a:extLst>
          </p:cNvPr>
          <p:cNvSpPr/>
          <p:nvPr userDrawn="1"/>
        </p:nvSpPr>
        <p:spPr>
          <a:xfrm flipV="1">
            <a:off x="1" y="1"/>
            <a:ext cx="10123715" cy="2091929"/>
          </a:xfrm>
          <a:custGeom>
            <a:avLst/>
            <a:gdLst>
              <a:gd name="connsiteX0" fmla="*/ 0 w 8836113"/>
              <a:gd name="connsiteY0" fmla="*/ 2245005 h 2245005"/>
              <a:gd name="connsiteX1" fmla="*/ 8836113 w 8836113"/>
              <a:gd name="connsiteY1" fmla="*/ 2245005 h 2245005"/>
              <a:gd name="connsiteX2" fmla="*/ 8836113 w 8836113"/>
              <a:gd name="connsiteY2" fmla="*/ 1492307 h 2245005"/>
              <a:gd name="connsiteX3" fmla="*/ 8836113 w 8836113"/>
              <a:gd name="connsiteY3" fmla="*/ 1470169 h 2245005"/>
              <a:gd name="connsiteX4" fmla="*/ 8836113 w 8836113"/>
              <a:gd name="connsiteY4" fmla="*/ 530458 h 2245005"/>
              <a:gd name="connsiteX5" fmla="*/ 8833882 w 8836113"/>
              <a:gd name="connsiteY5" fmla="*/ 530458 h 2245005"/>
              <a:gd name="connsiteX6" fmla="*/ 8836113 w 8836113"/>
              <a:gd name="connsiteY6" fmla="*/ 508321 h 2245005"/>
              <a:gd name="connsiteX7" fmla="*/ 8327792 w 8836113"/>
              <a:gd name="connsiteY7" fmla="*/ 0 h 2245005"/>
              <a:gd name="connsiteX8" fmla="*/ 8326810 w 8836113"/>
              <a:gd name="connsiteY8" fmla="*/ 99 h 2245005"/>
              <a:gd name="connsiteX9" fmla="*/ 0 w 8836113"/>
              <a:gd name="connsiteY9" fmla="*/ 721493 h 2245005"/>
              <a:gd name="connsiteX10" fmla="*/ 0 w 8836113"/>
              <a:gd name="connsiteY10" fmla="*/ 1683341 h 2245005"/>
              <a:gd name="connsiteX11" fmla="*/ 0 w 8836113"/>
              <a:gd name="connsiteY11" fmla="*/ 2245005 h 224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36113" h="2245005">
                <a:moveTo>
                  <a:pt x="0" y="2245005"/>
                </a:moveTo>
                <a:lnTo>
                  <a:pt x="8836113" y="2245005"/>
                </a:lnTo>
                <a:lnTo>
                  <a:pt x="8836113" y="1492307"/>
                </a:lnTo>
                <a:lnTo>
                  <a:pt x="8836113" y="1470169"/>
                </a:lnTo>
                <a:lnTo>
                  <a:pt x="8836113" y="530458"/>
                </a:lnTo>
                <a:lnTo>
                  <a:pt x="8833882" y="530458"/>
                </a:lnTo>
                <a:lnTo>
                  <a:pt x="8836113" y="508321"/>
                </a:lnTo>
                <a:cubicBezTo>
                  <a:pt x="8836113" y="227583"/>
                  <a:pt x="8608530" y="0"/>
                  <a:pt x="8327792" y="0"/>
                </a:cubicBezTo>
                <a:lnTo>
                  <a:pt x="8326810" y="99"/>
                </a:lnTo>
                <a:lnTo>
                  <a:pt x="0" y="721493"/>
                </a:lnTo>
                <a:lnTo>
                  <a:pt x="0" y="1683341"/>
                </a:lnTo>
                <a:lnTo>
                  <a:pt x="0" y="2245005"/>
                </a:lnTo>
                <a:close/>
              </a:path>
            </a:pathLst>
          </a:custGeom>
          <a:solidFill>
            <a:srgbClr val="1C5362"/>
          </a:solidFill>
          <a:ln w="12700" cap="flat" cmpd="sng" algn="ctr">
            <a:noFill/>
            <a:prstDash val="solid"/>
            <a:miter lim="800000"/>
          </a:ln>
          <a:effectLst/>
        </p:spPr>
        <p:txBody>
          <a:bodyPr wrap="square" rtlCol="0" anchor="ctr">
            <a:noAutofit/>
          </a:bodyPr>
          <a:lstStyle/>
          <a:p>
            <a:pPr marL="0" marR="0" lvl="0" indent="0" algn="ctr" defTabSz="829366" eaLnBrk="1" fontAlgn="auto" latinLnBrk="0" hangingPunct="1">
              <a:lnSpc>
                <a:spcPct val="100000"/>
              </a:lnSpc>
              <a:spcBef>
                <a:spcPts val="0"/>
              </a:spcBef>
              <a:spcAft>
                <a:spcPts val="0"/>
              </a:spcAft>
              <a:buClrTx/>
              <a:buSzTx/>
              <a:buFontTx/>
              <a:buNone/>
              <a:tabLst/>
              <a:defRPr/>
            </a:pPr>
            <a:endParaRPr kumimoji="0" lang="en-AU" sz="1633" b="0" i="0" u="none" strike="noStrike" kern="0" cap="none" spc="0" normalizeH="0" baseline="0" noProof="0">
              <a:ln>
                <a:noFill/>
              </a:ln>
              <a:solidFill>
                <a:srgbClr val="FFFFFF"/>
              </a:solidFill>
              <a:effectLst/>
              <a:uLnTx/>
              <a:uFillTx/>
            </a:endParaRPr>
          </a:p>
        </p:txBody>
      </p:sp>
      <p:sp>
        <p:nvSpPr>
          <p:cNvPr id="2" name="Title 1">
            <a:extLst>
              <a:ext uri="{FF2B5EF4-FFF2-40B4-BE49-F238E27FC236}">
                <a16:creationId xmlns:a16="http://schemas.microsoft.com/office/drawing/2014/main" id="{E436772F-B122-43BB-8552-66A8BAAD419C}"/>
              </a:ext>
            </a:extLst>
          </p:cNvPr>
          <p:cNvSpPr>
            <a:spLocks noGrp="1"/>
          </p:cNvSpPr>
          <p:nvPr>
            <p:ph type="title"/>
          </p:nvPr>
        </p:nvSpPr>
        <p:spPr>
          <a:xfrm>
            <a:off x="695325" y="441325"/>
            <a:ext cx="8959663" cy="370205"/>
          </a:xfrm>
        </p:spPr>
        <p:txBody>
          <a:bodyPr/>
          <a:lstStyle>
            <a:lvl1pPr>
              <a:defRPr>
                <a:solidFill>
                  <a:schemeClr val="bg1"/>
                </a:solidFill>
              </a:defRPr>
            </a:lvl1pPr>
          </a:lstStyle>
          <a:p>
            <a:r>
              <a:rPr lang="en-US"/>
              <a:t>Click to edit Master title style</a:t>
            </a:r>
            <a:endParaRPr lang="en-AU"/>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8959663" cy="370934"/>
          </a:xfrm>
        </p:spPr>
        <p:txBody>
          <a:bodyPr/>
          <a:lstStyle>
            <a:lvl1pPr marL="0" indent="0">
              <a:buNone/>
              <a:defRPr sz="1600" b="0">
                <a:solidFill>
                  <a:schemeClr val="bg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9" name="Text Placeholder 8">
            <a:extLst>
              <a:ext uri="{FF2B5EF4-FFF2-40B4-BE49-F238E27FC236}">
                <a16:creationId xmlns:a16="http://schemas.microsoft.com/office/drawing/2014/main" id="{2048A6E2-B93F-4513-8EBE-6CFA62BBB9AF}"/>
              </a:ext>
            </a:extLst>
          </p:cNvPr>
          <p:cNvSpPr>
            <a:spLocks noGrp="1"/>
          </p:cNvSpPr>
          <p:nvPr>
            <p:ph type="body" sz="quarter" idx="13"/>
          </p:nvPr>
        </p:nvSpPr>
        <p:spPr>
          <a:xfrm>
            <a:off x="695325" y="2408269"/>
            <a:ext cx="6802755" cy="3576606"/>
          </a:xfrm>
        </p:spPr>
        <p:txBody>
          <a:bodyPr numCol="2" spcCol="360000"/>
          <a:lstStyle>
            <a:lvl1pPr>
              <a:buClrTx/>
              <a:defRPr>
                <a:solidFill>
                  <a:srgbClr val="000000"/>
                </a:solidFill>
              </a:defRPr>
            </a:lvl1pPr>
            <a:lvl2pPr>
              <a:buClrTx/>
              <a:defRPr>
                <a:solidFill>
                  <a:srgbClr val="000000"/>
                </a:solidFill>
              </a:defRPr>
            </a:lvl2pPr>
            <a:lvl3pPr>
              <a:spcAft>
                <a:spcPts val="600"/>
              </a:spcAft>
              <a:defRPr sz="1400"/>
            </a:lvl3pPr>
            <a:lvl4pPr>
              <a:defRPr/>
            </a:lvl4pPr>
            <a:lvl5pPr>
              <a:defRPr/>
            </a:lvl5pPr>
          </a:lstStyle>
          <a:p>
            <a:pPr lvl="0"/>
            <a:r>
              <a:rPr lang="en-US"/>
              <a:t>Click to edit Master text styles</a:t>
            </a:r>
          </a:p>
          <a:p>
            <a:pPr lvl="1"/>
            <a:r>
              <a:rPr lang="en-US"/>
              <a:t>Second level</a:t>
            </a:r>
          </a:p>
        </p:txBody>
      </p:sp>
      <p:sp>
        <p:nvSpPr>
          <p:cNvPr id="18" name="Oval 17">
            <a:extLst>
              <a:ext uri="{FF2B5EF4-FFF2-40B4-BE49-F238E27FC236}">
                <a16:creationId xmlns:a16="http://schemas.microsoft.com/office/drawing/2014/main" id="{14FDC218-197B-5DA7-5A88-B14A82F9B902}"/>
              </a:ext>
            </a:extLst>
          </p:cNvPr>
          <p:cNvSpPr/>
          <p:nvPr userDrawn="1"/>
        </p:nvSpPr>
        <p:spPr>
          <a:xfrm>
            <a:off x="11165250" y="6320052"/>
            <a:ext cx="360000" cy="36000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indent="0" algn="ctr" defTabSz="914400" rtl="0" eaLnBrk="0" fontAlgn="base" latinLnBrk="0" hangingPunct="0">
              <a:lnSpc>
                <a:spcPct val="100000"/>
              </a:lnSpc>
              <a:spcBef>
                <a:spcPct val="0"/>
              </a:spcBef>
              <a:spcAft>
                <a:spcPct val="0"/>
              </a:spcAft>
              <a:buClrTx/>
              <a:buSzTx/>
              <a:buFontTx/>
              <a:buNone/>
              <a:tabLst/>
              <a:defRPr/>
            </a:pPr>
            <a:fld id="{A3F26403-428D-48DF-9960-17C072F13A76}" type="slidenum">
              <a:rPr lang="en-US" altLang="en-US" sz="900" smtClean="0"/>
              <a:pPr marL="0" marR="0" indent="0" algn="ctr" defTabSz="914400" rtl="0" eaLnBrk="0" fontAlgn="base" latinLnBrk="0" hangingPunct="0">
                <a:lnSpc>
                  <a:spcPct val="100000"/>
                </a:lnSpc>
                <a:spcBef>
                  <a:spcPct val="0"/>
                </a:spcBef>
                <a:spcAft>
                  <a:spcPct val="0"/>
                </a:spcAft>
                <a:buClrTx/>
                <a:buSzTx/>
                <a:buFontTx/>
                <a:buNone/>
                <a:tabLst/>
                <a:defRPr/>
              </a:pPr>
              <a:t>‹#›</a:t>
            </a:fld>
            <a:endParaRPr lang="en-US" altLang="en-US" sz="900"/>
          </a:p>
        </p:txBody>
      </p:sp>
      <p:cxnSp>
        <p:nvCxnSpPr>
          <p:cNvPr id="20" name="Straight Connector 19">
            <a:extLst>
              <a:ext uri="{FF2B5EF4-FFF2-40B4-BE49-F238E27FC236}">
                <a16:creationId xmlns:a16="http://schemas.microsoft.com/office/drawing/2014/main" id="{19EEB1AE-47F8-7E5B-42AF-FAB3927A8171}"/>
              </a:ext>
            </a:extLst>
          </p:cNvPr>
          <p:cNvCxnSpPr>
            <a:cxnSpLocks/>
          </p:cNvCxnSpPr>
          <p:nvPr userDrawn="1"/>
        </p:nvCxnSpPr>
        <p:spPr>
          <a:xfrm>
            <a:off x="8148638" y="6500052"/>
            <a:ext cx="2748749"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A06CBBAA-A9F8-198D-B3EB-E12F3C8171E7}"/>
              </a:ext>
            </a:extLst>
          </p:cNvPr>
          <p:cNvSpPr/>
          <p:nvPr userDrawn="1"/>
        </p:nvSpPr>
        <p:spPr>
          <a:xfrm>
            <a:off x="8001000" y="6416675"/>
            <a:ext cx="147638" cy="206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416077973"/>
      </p:ext>
    </p:extLst>
  </p:cSld>
  <p:clrMapOvr>
    <a:masterClrMapping/>
  </p:clrMapOvr>
  <p:extLst>
    <p:ext uri="{DCECCB84-F9BA-43D5-87BE-67443E8EF086}">
      <p15:sldGuideLst xmlns:p15="http://schemas.microsoft.com/office/powerpoint/2012/main">
        <p15:guide id="1" pos="2547">
          <p15:clr>
            <a:srgbClr val="FBAE40"/>
          </p15:clr>
        </p15:guide>
        <p15:guide id="2" pos="2774">
          <p15:clr>
            <a:srgbClr val="FBAE40"/>
          </p15:clr>
        </p15:guide>
        <p15:guide id="3" pos="4906">
          <p15:clr>
            <a:srgbClr val="FBAE40"/>
          </p15:clr>
        </p15:guide>
        <p15:guide id="4" pos="5133">
          <p15:clr>
            <a:srgbClr val="FBAE40"/>
          </p15:clr>
        </p15:guide>
        <p15:guide id="5" orient="horz" pos="1525">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intro page (no side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8C44F3-745C-CD44-6A29-8F13093E060C}"/>
              </a:ext>
            </a:extLst>
          </p:cNvPr>
          <p:cNvSpPr/>
          <p:nvPr userDrawn="1"/>
        </p:nvSpPr>
        <p:spPr>
          <a:xfrm>
            <a:off x="8148638" y="3"/>
            <a:ext cx="4043362" cy="6858000"/>
          </a:xfrm>
          <a:prstGeom prst="rect">
            <a:avLst/>
          </a:prstGeom>
          <a:solidFill>
            <a:srgbClr val="11323B"/>
          </a:solidFill>
          <a:ln w="12700" cap="flat" cmpd="sng" algn="ctr">
            <a:noFill/>
            <a:prstDash val="solid"/>
            <a:miter lim="800000"/>
          </a:ln>
          <a:effectLst/>
        </p:spPr>
        <p:txBody>
          <a:bodyPr rtlCol="0" anchor="ctr"/>
          <a:lstStyle/>
          <a:p>
            <a:pPr marL="0" marR="0" lvl="0" indent="0" algn="ctr" defTabSz="829366" eaLnBrk="1" fontAlgn="auto" latinLnBrk="0" hangingPunct="1">
              <a:lnSpc>
                <a:spcPct val="100000"/>
              </a:lnSpc>
              <a:spcBef>
                <a:spcPts val="0"/>
              </a:spcBef>
              <a:spcAft>
                <a:spcPts val="0"/>
              </a:spcAft>
              <a:buClrTx/>
              <a:buSzTx/>
              <a:buFontTx/>
              <a:buNone/>
              <a:tabLst/>
              <a:defRPr/>
            </a:pPr>
            <a:endParaRPr kumimoji="0" lang="en-AU" sz="1155" b="0" i="0" u="none" strike="noStrike" kern="0" cap="none" spc="0" normalizeH="0" baseline="0" noProof="0">
              <a:ln>
                <a:noFill/>
              </a:ln>
              <a:solidFill>
                <a:srgbClr val="FFFFFF"/>
              </a:solidFill>
              <a:effectLst/>
              <a:uLnTx/>
              <a:uFillTx/>
              <a:latin typeface="Karla"/>
              <a:ea typeface="+mn-ea"/>
              <a:cs typeface="+mn-cs"/>
            </a:endParaRPr>
          </a:p>
        </p:txBody>
      </p:sp>
      <p:sp>
        <p:nvSpPr>
          <p:cNvPr id="8" name="Freeform: Shape 7">
            <a:extLst>
              <a:ext uri="{FF2B5EF4-FFF2-40B4-BE49-F238E27FC236}">
                <a16:creationId xmlns:a16="http://schemas.microsoft.com/office/drawing/2014/main" id="{E2BA45D7-5147-DF13-39C3-BFB84762FD0C}"/>
              </a:ext>
            </a:extLst>
          </p:cNvPr>
          <p:cNvSpPr/>
          <p:nvPr userDrawn="1"/>
        </p:nvSpPr>
        <p:spPr>
          <a:xfrm flipV="1">
            <a:off x="2" y="0"/>
            <a:ext cx="10224730" cy="2167286"/>
          </a:xfrm>
          <a:custGeom>
            <a:avLst/>
            <a:gdLst>
              <a:gd name="connsiteX0" fmla="*/ 0 w 8966609"/>
              <a:gd name="connsiteY0" fmla="*/ 2389032 h 2389032"/>
              <a:gd name="connsiteX1" fmla="*/ 8966609 w 8966609"/>
              <a:gd name="connsiteY1" fmla="*/ 2389032 h 2389032"/>
              <a:gd name="connsiteX2" fmla="*/ 8966609 w 8966609"/>
              <a:gd name="connsiteY2" fmla="*/ 1538688 h 2389032"/>
              <a:gd name="connsiteX3" fmla="*/ 8966609 w 8966609"/>
              <a:gd name="connsiteY3" fmla="*/ 1515862 h 2389032"/>
              <a:gd name="connsiteX4" fmla="*/ 8966609 w 8966609"/>
              <a:gd name="connsiteY4" fmla="*/ 546945 h 2389032"/>
              <a:gd name="connsiteX5" fmla="*/ 8964345 w 8966609"/>
              <a:gd name="connsiteY5" fmla="*/ 546945 h 2389032"/>
              <a:gd name="connsiteX6" fmla="*/ 8966609 w 8966609"/>
              <a:gd name="connsiteY6" fmla="*/ 524120 h 2389032"/>
              <a:gd name="connsiteX7" fmla="*/ 8450781 w 8966609"/>
              <a:gd name="connsiteY7" fmla="*/ 0 h 2389032"/>
              <a:gd name="connsiteX8" fmla="*/ 8449785 w 8966609"/>
              <a:gd name="connsiteY8" fmla="*/ 102 h 2389032"/>
              <a:gd name="connsiteX9" fmla="*/ 0 w 8966609"/>
              <a:gd name="connsiteY9" fmla="*/ 743917 h 2389032"/>
              <a:gd name="connsiteX10" fmla="*/ 0 w 8966609"/>
              <a:gd name="connsiteY10" fmla="*/ 1735660 h 2389032"/>
              <a:gd name="connsiteX11" fmla="*/ 0 w 8966609"/>
              <a:gd name="connsiteY11" fmla="*/ 2389032 h 2389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66609" h="2389032">
                <a:moveTo>
                  <a:pt x="0" y="2389032"/>
                </a:moveTo>
                <a:lnTo>
                  <a:pt x="8966609" y="2389032"/>
                </a:lnTo>
                <a:lnTo>
                  <a:pt x="8966609" y="1538688"/>
                </a:lnTo>
                <a:lnTo>
                  <a:pt x="8966609" y="1515862"/>
                </a:lnTo>
                <a:lnTo>
                  <a:pt x="8966609" y="546945"/>
                </a:lnTo>
                <a:lnTo>
                  <a:pt x="8964345" y="546945"/>
                </a:lnTo>
                <a:lnTo>
                  <a:pt x="8966609" y="524120"/>
                </a:lnTo>
                <a:cubicBezTo>
                  <a:pt x="8966609" y="234656"/>
                  <a:pt x="8735665" y="0"/>
                  <a:pt x="8450781" y="0"/>
                </a:cubicBezTo>
                <a:lnTo>
                  <a:pt x="8449785" y="102"/>
                </a:lnTo>
                <a:lnTo>
                  <a:pt x="0" y="743917"/>
                </a:lnTo>
                <a:lnTo>
                  <a:pt x="0" y="1735660"/>
                </a:lnTo>
                <a:lnTo>
                  <a:pt x="0" y="2389032"/>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829366" eaLnBrk="1" fontAlgn="auto" latinLnBrk="0" hangingPunct="1">
              <a:lnSpc>
                <a:spcPct val="100000"/>
              </a:lnSpc>
              <a:spcBef>
                <a:spcPts val="0"/>
              </a:spcBef>
              <a:spcAft>
                <a:spcPts val="0"/>
              </a:spcAft>
              <a:buClrTx/>
              <a:buSzTx/>
              <a:buFontTx/>
              <a:buNone/>
              <a:tabLst/>
              <a:defRPr/>
            </a:pPr>
            <a:endParaRPr kumimoji="0" lang="en-AU" sz="1633" b="0" i="0" u="none" strike="noStrike" kern="0" cap="none" spc="0" normalizeH="0" baseline="0" noProof="0">
              <a:ln>
                <a:noFill/>
              </a:ln>
              <a:solidFill>
                <a:srgbClr val="FFFFFF"/>
              </a:solidFill>
              <a:effectLst/>
              <a:uLnTx/>
              <a:uFillTx/>
            </a:endParaRPr>
          </a:p>
        </p:txBody>
      </p:sp>
      <p:sp>
        <p:nvSpPr>
          <p:cNvPr id="10" name="Freeform: Shape 9">
            <a:extLst>
              <a:ext uri="{FF2B5EF4-FFF2-40B4-BE49-F238E27FC236}">
                <a16:creationId xmlns:a16="http://schemas.microsoft.com/office/drawing/2014/main" id="{2C936085-EDAE-A37C-53F5-1AD856CCE9A0}"/>
              </a:ext>
            </a:extLst>
          </p:cNvPr>
          <p:cNvSpPr/>
          <p:nvPr userDrawn="1"/>
        </p:nvSpPr>
        <p:spPr>
          <a:xfrm flipV="1">
            <a:off x="1" y="1"/>
            <a:ext cx="10123715" cy="2091929"/>
          </a:xfrm>
          <a:custGeom>
            <a:avLst/>
            <a:gdLst>
              <a:gd name="connsiteX0" fmla="*/ 0 w 8836113"/>
              <a:gd name="connsiteY0" fmla="*/ 2245005 h 2245005"/>
              <a:gd name="connsiteX1" fmla="*/ 8836113 w 8836113"/>
              <a:gd name="connsiteY1" fmla="*/ 2245005 h 2245005"/>
              <a:gd name="connsiteX2" fmla="*/ 8836113 w 8836113"/>
              <a:gd name="connsiteY2" fmla="*/ 1492307 h 2245005"/>
              <a:gd name="connsiteX3" fmla="*/ 8836113 w 8836113"/>
              <a:gd name="connsiteY3" fmla="*/ 1470169 h 2245005"/>
              <a:gd name="connsiteX4" fmla="*/ 8836113 w 8836113"/>
              <a:gd name="connsiteY4" fmla="*/ 530458 h 2245005"/>
              <a:gd name="connsiteX5" fmla="*/ 8833882 w 8836113"/>
              <a:gd name="connsiteY5" fmla="*/ 530458 h 2245005"/>
              <a:gd name="connsiteX6" fmla="*/ 8836113 w 8836113"/>
              <a:gd name="connsiteY6" fmla="*/ 508321 h 2245005"/>
              <a:gd name="connsiteX7" fmla="*/ 8327792 w 8836113"/>
              <a:gd name="connsiteY7" fmla="*/ 0 h 2245005"/>
              <a:gd name="connsiteX8" fmla="*/ 8326810 w 8836113"/>
              <a:gd name="connsiteY8" fmla="*/ 99 h 2245005"/>
              <a:gd name="connsiteX9" fmla="*/ 0 w 8836113"/>
              <a:gd name="connsiteY9" fmla="*/ 721493 h 2245005"/>
              <a:gd name="connsiteX10" fmla="*/ 0 w 8836113"/>
              <a:gd name="connsiteY10" fmla="*/ 1683341 h 2245005"/>
              <a:gd name="connsiteX11" fmla="*/ 0 w 8836113"/>
              <a:gd name="connsiteY11" fmla="*/ 2245005 h 224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36113" h="2245005">
                <a:moveTo>
                  <a:pt x="0" y="2245005"/>
                </a:moveTo>
                <a:lnTo>
                  <a:pt x="8836113" y="2245005"/>
                </a:lnTo>
                <a:lnTo>
                  <a:pt x="8836113" y="1492307"/>
                </a:lnTo>
                <a:lnTo>
                  <a:pt x="8836113" y="1470169"/>
                </a:lnTo>
                <a:lnTo>
                  <a:pt x="8836113" y="530458"/>
                </a:lnTo>
                <a:lnTo>
                  <a:pt x="8833882" y="530458"/>
                </a:lnTo>
                <a:lnTo>
                  <a:pt x="8836113" y="508321"/>
                </a:lnTo>
                <a:cubicBezTo>
                  <a:pt x="8836113" y="227583"/>
                  <a:pt x="8608530" y="0"/>
                  <a:pt x="8327792" y="0"/>
                </a:cubicBezTo>
                <a:lnTo>
                  <a:pt x="8326810" y="99"/>
                </a:lnTo>
                <a:lnTo>
                  <a:pt x="0" y="721493"/>
                </a:lnTo>
                <a:lnTo>
                  <a:pt x="0" y="1683341"/>
                </a:lnTo>
                <a:lnTo>
                  <a:pt x="0" y="2245005"/>
                </a:lnTo>
                <a:close/>
              </a:path>
            </a:pathLst>
          </a:custGeom>
          <a:solidFill>
            <a:srgbClr val="1C5362"/>
          </a:solidFill>
          <a:ln w="12700" cap="flat" cmpd="sng" algn="ctr">
            <a:noFill/>
            <a:prstDash val="solid"/>
            <a:miter lim="800000"/>
          </a:ln>
          <a:effectLst/>
        </p:spPr>
        <p:txBody>
          <a:bodyPr wrap="square" rtlCol="0" anchor="ctr">
            <a:noAutofit/>
          </a:bodyPr>
          <a:lstStyle/>
          <a:p>
            <a:pPr marL="0" marR="0" lvl="0" indent="0" algn="ctr" defTabSz="829366" eaLnBrk="1" fontAlgn="auto" latinLnBrk="0" hangingPunct="1">
              <a:lnSpc>
                <a:spcPct val="100000"/>
              </a:lnSpc>
              <a:spcBef>
                <a:spcPts val="0"/>
              </a:spcBef>
              <a:spcAft>
                <a:spcPts val="0"/>
              </a:spcAft>
              <a:buClrTx/>
              <a:buSzTx/>
              <a:buFontTx/>
              <a:buNone/>
              <a:tabLst/>
              <a:defRPr/>
            </a:pPr>
            <a:endParaRPr kumimoji="0" lang="en-AU" sz="1633" b="0" i="0" u="none" strike="noStrike" kern="0" cap="none" spc="0" normalizeH="0" baseline="0" noProof="0">
              <a:ln>
                <a:noFill/>
              </a:ln>
              <a:solidFill>
                <a:srgbClr val="FFFFFF"/>
              </a:solidFill>
              <a:effectLst/>
              <a:uLnTx/>
              <a:uFillTx/>
            </a:endParaRPr>
          </a:p>
        </p:txBody>
      </p:sp>
      <p:sp>
        <p:nvSpPr>
          <p:cNvPr id="2" name="Title 1">
            <a:extLst>
              <a:ext uri="{FF2B5EF4-FFF2-40B4-BE49-F238E27FC236}">
                <a16:creationId xmlns:a16="http://schemas.microsoft.com/office/drawing/2014/main" id="{E436772F-B122-43BB-8552-66A8BAAD419C}"/>
              </a:ext>
            </a:extLst>
          </p:cNvPr>
          <p:cNvSpPr>
            <a:spLocks noGrp="1"/>
          </p:cNvSpPr>
          <p:nvPr>
            <p:ph type="title"/>
          </p:nvPr>
        </p:nvSpPr>
        <p:spPr>
          <a:xfrm>
            <a:off x="695325" y="441325"/>
            <a:ext cx="8959663" cy="370205"/>
          </a:xfrm>
        </p:spPr>
        <p:txBody>
          <a:bodyPr/>
          <a:lstStyle>
            <a:lvl1pPr>
              <a:defRPr>
                <a:solidFill>
                  <a:schemeClr val="bg1"/>
                </a:solidFill>
              </a:defRPr>
            </a:lvl1pPr>
          </a:lstStyle>
          <a:p>
            <a:r>
              <a:rPr lang="en-US"/>
              <a:t>Click to edit Master title style</a:t>
            </a:r>
            <a:endParaRPr lang="en-AU"/>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8959663" cy="370934"/>
          </a:xfrm>
        </p:spPr>
        <p:txBody>
          <a:bodyPr/>
          <a:lstStyle>
            <a:lvl1pPr marL="0" indent="0">
              <a:buNone/>
              <a:defRPr sz="1600" b="0">
                <a:solidFill>
                  <a:schemeClr val="bg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9" name="Text Placeholder 8">
            <a:extLst>
              <a:ext uri="{FF2B5EF4-FFF2-40B4-BE49-F238E27FC236}">
                <a16:creationId xmlns:a16="http://schemas.microsoft.com/office/drawing/2014/main" id="{2048A6E2-B93F-4513-8EBE-6CFA62BBB9AF}"/>
              </a:ext>
            </a:extLst>
          </p:cNvPr>
          <p:cNvSpPr>
            <a:spLocks noGrp="1"/>
          </p:cNvSpPr>
          <p:nvPr>
            <p:ph type="body" sz="quarter" idx="13"/>
          </p:nvPr>
        </p:nvSpPr>
        <p:spPr>
          <a:xfrm>
            <a:off x="695325" y="2408269"/>
            <a:ext cx="6802755" cy="3576606"/>
          </a:xfrm>
        </p:spPr>
        <p:txBody>
          <a:bodyPr numCol="2" spcCol="360000"/>
          <a:lstStyle>
            <a:lvl1pPr>
              <a:buClrTx/>
              <a:defRPr>
                <a:solidFill>
                  <a:srgbClr val="000000"/>
                </a:solidFill>
              </a:defRPr>
            </a:lvl1pPr>
            <a:lvl2pPr>
              <a:buClrTx/>
              <a:defRPr>
                <a:solidFill>
                  <a:srgbClr val="000000"/>
                </a:solidFill>
              </a:defRPr>
            </a:lvl2pPr>
            <a:lvl3pPr>
              <a:spcAft>
                <a:spcPts val="600"/>
              </a:spcAft>
              <a:defRPr sz="1400"/>
            </a:lvl3pPr>
            <a:lvl4pPr>
              <a:defRPr/>
            </a:lvl4pPr>
            <a:lvl5pPr>
              <a:defRPr/>
            </a:lvl5pPr>
          </a:lstStyle>
          <a:p>
            <a:pPr lvl="0"/>
            <a:r>
              <a:rPr lang="en-US"/>
              <a:t>Click to edit Master text styles</a:t>
            </a:r>
          </a:p>
          <a:p>
            <a:pPr lvl="1"/>
            <a:r>
              <a:rPr lang="en-US"/>
              <a:t>Second level</a:t>
            </a:r>
          </a:p>
        </p:txBody>
      </p:sp>
      <p:sp>
        <p:nvSpPr>
          <p:cNvPr id="3" name="Oval 2">
            <a:extLst>
              <a:ext uri="{FF2B5EF4-FFF2-40B4-BE49-F238E27FC236}">
                <a16:creationId xmlns:a16="http://schemas.microsoft.com/office/drawing/2014/main" id="{06557266-307E-5C51-B7DC-9FB3318BEDF2}"/>
              </a:ext>
            </a:extLst>
          </p:cNvPr>
          <p:cNvSpPr/>
          <p:nvPr userDrawn="1"/>
        </p:nvSpPr>
        <p:spPr>
          <a:xfrm>
            <a:off x="11165250" y="6320052"/>
            <a:ext cx="360000" cy="360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indent="0" algn="ctr" defTabSz="914400" rtl="0" eaLnBrk="0" fontAlgn="base" latinLnBrk="0" hangingPunct="0">
              <a:lnSpc>
                <a:spcPct val="100000"/>
              </a:lnSpc>
              <a:spcBef>
                <a:spcPct val="0"/>
              </a:spcBef>
              <a:spcAft>
                <a:spcPct val="0"/>
              </a:spcAft>
              <a:buClrTx/>
              <a:buSzTx/>
              <a:buFontTx/>
              <a:buNone/>
              <a:tabLst/>
              <a:defRPr/>
            </a:pPr>
            <a:fld id="{A3F26403-428D-48DF-9960-17C072F13A76}" type="slidenum">
              <a:rPr lang="en-US" altLang="en-US" sz="900" smtClean="0"/>
              <a:pPr marL="0" marR="0" indent="0" algn="ctr" defTabSz="914400" rtl="0" eaLnBrk="0" fontAlgn="base" latinLnBrk="0" hangingPunct="0">
                <a:lnSpc>
                  <a:spcPct val="100000"/>
                </a:lnSpc>
                <a:spcBef>
                  <a:spcPct val="0"/>
                </a:spcBef>
                <a:spcAft>
                  <a:spcPct val="0"/>
                </a:spcAft>
                <a:buClrTx/>
                <a:buSzTx/>
                <a:buFontTx/>
                <a:buNone/>
                <a:tabLst/>
                <a:defRPr/>
              </a:pPr>
              <a:t>‹#›</a:t>
            </a:fld>
            <a:endParaRPr lang="en-US" altLang="en-US" sz="900"/>
          </a:p>
        </p:txBody>
      </p:sp>
      <p:sp>
        <p:nvSpPr>
          <p:cNvPr id="4" name="Rectangle 3">
            <a:extLst>
              <a:ext uri="{FF2B5EF4-FFF2-40B4-BE49-F238E27FC236}">
                <a16:creationId xmlns:a16="http://schemas.microsoft.com/office/drawing/2014/main" id="{16269AA6-1E9F-C47E-EAE2-66F3FC775FD3}"/>
              </a:ext>
            </a:extLst>
          </p:cNvPr>
          <p:cNvSpPr/>
          <p:nvPr userDrawn="1"/>
        </p:nvSpPr>
        <p:spPr>
          <a:xfrm>
            <a:off x="8001000" y="6416675"/>
            <a:ext cx="147638" cy="206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806504650"/>
      </p:ext>
    </p:extLst>
  </p:cSld>
  <p:clrMapOvr>
    <a:masterClrMapping/>
  </p:clrMapOvr>
  <p:extLst>
    <p:ext uri="{DCECCB84-F9BA-43D5-87BE-67443E8EF086}">
      <p15:sldGuideLst xmlns:p15="http://schemas.microsoft.com/office/powerpoint/2012/main">
        <p15:guide id="1" pos="2547">
          <p15:clr>
            <a:srgbClr val="FBAE40"/>
          </p15:clr>
        </p15:guide>
        <p15:guide id="2" pos="2774">
          <p15:clr>
            <a:srgbClr val="FBAE40"/>
          </p15:clr>
        </p15:guide>
        <p15:guide id="3" pos="4906">
          <p15:clr>
            <a:srgbClr val="FBAE40"/>
          </p15:clr>
        </p15:guide>
        <p15:guide id="4" pos="5133">
          <p15:clr>
            <a:srgbClr val="FBAE40"/>
          </p15:clr>
        </p15:guide>
        <p15:guide id="5" orient="horz" pos="152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n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6772F-B122-43BB-8552-66A8BAAD419C}"/>
              </a:ext>
            </a:extLst>
          </p:cNvPr>
          <p:cNvSpPr>
            <a:spLocks noGrp="1"/>
          </p:cNvSpPr>
          <p:nvPr>
            <p:ph type="title"/>
          </p:nvPr>
        </p:nvSpPr>
        <p:spPr/>
        <p:txBody>
          <a:bodyPr/>
          <a:lstStyle/>
          <a:p>
            <a:r>
              <a:rPr lang="en-US"/>
              <a:t>Click to edit Master title style</a:t>
            </a:r>
            <a:endParaRPr lang="en-AU"/>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10801350" cy="370934"/>
          </a:xfrm>
        </p:spPr>
        <p:txBody>
          <a:bodyPr/>
          <a:lstStyle>
            <a:lvl1pPr marL="0" indent="0">
              <a:buNone/>
              <a:defRPr sz="1600" b="0">
                <a:solidFill>
                  <a:schemeClr val="tx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grpSp>
        <p:nvGrpSpPr>
          <p:cNvPr id="3" name="Group 10">
            <a:extLst>
              <a:ext uri="{FF2B5EF4-FFF2-40B4-BE49-F238E27FC236}">
                <a16:creationId xmlns:a16="http://schemas.microsoft.com/office/drawing/2014/main" id="{5B28C3BA-BE1D-6FF6-824E-2C11E0DFE97A}"/>
              </a:ext>
            </a:extLst>
          </p:cNvPr>
          <p:cNvGrpSpPr>
            <a:grpSpLocks noChangeAspect="1"/>
          </p:cNvGrpSpPr>
          <p:nvPr userDrawn="1"/>
        </p:nvGrpSpPr>
        <p:grpSpPr bwMode="auto">
          <a:xfrm>
            <a:off x="10925175" y="0"/>
            <a:ext cx="1266825" cy="435472"/>
            <a:chOff x="1982" y="2201"/>
            <a:chExt cx="960" cy="330"/>
          </a:xfrm>
          <a:solidFill>
            <a:srgbClr val="1C5362">
              <a:alpha val="50196"/>
            </a:srgbClr>
          </a:solidFill>
        </p:grpSpPr>
        <p:sp>
          <p:nvSpPr>
            <p:cNvPr id="4" name="Freeform 12">
              <a:extLst>
                <a:ext uri="{FF2B5EF4-FFF2-40B4-BE49-F238E27FC236}">
                  <a16:creationId xmlns:a16="http://schemas.microsoft.com/office/drawing/2014/main" id="{240157D5-A85C-E50C-5636-418EFCCA80B7}"/>
                </a:ext>
              </a:extLst>
            </p:cNvPr>
            <p:cNvSpPr>
              <a:spLocks/>
            </p:cNvSpPr>
            <p:nvPr/>
          </p:nvSpPr>
          <p:spPr bwMode="auto">
            <a:xfrm>
              <a:off x="1982" y="2201"/>
              <a:ext cx="960" cy="330"/>
            </a:xfrm>
            <a:custGeom>
              <a:avLst/>
              <a:gdLst>
                <a:gd name="T0" fmla="*/ 41 w 402"/>
                <a:gd name="T1" fmla="*/ 72 h 136"/>
                <a:gd name="T2" fmla="*/ 203 w 402"/>
                <a:gd name="T3" fmla="*/ 110 h 136"/>
                <a:gd name="T4" fmla="*/ 402 w 402"/>
                <a:gd name="T5" fmla="*/ 78 h 136"/>
                <a:gd name="T6" fmla="*/ 402 w 402"/>
                <a:gd name="T7" fmla="*/ 0 h 136"/>
                <a:gd name="T8" fmla="*/ 0 w 402"/>
                <a:gd name="T9" fmla="*/ 0 h 136"/>
                <a:gd name="T10" fmla="*/ 41 w 402"/>
                <a:gd name="T11" fmla="*/ 72 h 136"/>
              </a:gdLst>
              <a:ahLst/>
              <a:cxnLst>
                <a:cxn ang="0">
                  <a:pos x="T0" y="T1"/>
                </a:cxn>
                <a:cxn ang="0">
                  <a:pos x="T2" y="T3"/>
                </a:cxn>
                <a:cxn ang="0">
                  <a:pos x="T4" y="T5"/>
                </a:cxn>
                <a:cxn ang="0">
                  <a:pos x="T6" y="T7"/>
                </a:cxn>
                <a:cxn ang="0">
                  <a:pos x="T8" y="T9"/>
                </a:cxn>
                <a:cxn ang="0">
                  <a:pos x="T10" y="T11"/>
                </a:cxn>
              </a:cxnLst>
              <a:rect l="0" t="0" r="r" b="b"/>
              <a:pathLst>
                <a:path w="402" h="136">
                  <a:moveTo>
                    <a:pt x="41" y="72"/>
                  </a:moveTo>
                  <a:cubicBezTo>
                    <a:pt x="41" y="72"/>
                    <a:pt x="101" y="136"/>
                    <a:pt x="203" y="110"/>
                  </a:cubicBezTo>
                  <a:cubicBezTo>
                    <a:pt x="402" y="78"/>
                    <a:pt x="402" y="78"/>
                    <a:pt x="402" y="78"/>
                  </a:cubicBezTo>
                  <a:cubicBezTo>
                    <a:pt x="402" y="0"/>
                    <a:pt x="402" y="0"/>
                    <a:pt x="402" y="0"/>
                  </a:cubicBezTo>
                  <a:cubicBezTo>
                    <a:pt x="0" y="0"/>
                    <a:pt x="0" y="0"/>
                    <a:pt x="0" y="0"/>
                  </a:cubicBezTo>
                  <a:cubicBezTo>
                    <a:pt x="0" y="0"/>
                    <a:pt x="15" y="47"/>
                    <a:pt x="41" y="72"/>
                  </a:cubicBezTo>
                  <a:close/>
                </a:path>
              </a:pathLst>
            </a:custGeom>
            <a:solidFill>
              <a:schemeClr val="accent2">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 name="Freeform 11">
              <a:extLst>
                <a:ext uri="{FF2B5EF4-FFF2-40B4-BE49-F238E27FC236}">
                  <a16:creationId xmlns:a16="http://schemas.microsoft.com/office/drawing/2014/main" id="{1020CC0A-4F55-B0FE-C7DA-F1DE83F2B76F}"/>
                </a:ext>
              </a:extLst>
            </p:cNvPr>
            <p:cNvSpPr>
              <a:spLocks/>
            </p:cNvSpPr>
            <p:nvPr/>
          </p:nvSpPr>
          <p:spPr bwMode="auto">
            <a:xfrm>
              <a:off x="2011" y="2201"/>
              <a:ext cx="931" cy="175"/>
            </a:xfrm>
            <a:custGeom>
              <a:avLst/>
              <a:gdLst>
                <a:gd name="T0" fmla="*/ 3 w 390"/>
                <a:gd name="T1" fmla="*/ 4 h 72"/>
                <a:gd name="T2" fmla="*/ 111 w 390"/>
                <a:gd name="T3" fmla="*/ 72 h 72"/>
                <a:gd name="T4" fmla="*/ 189 w 390"/>
                <a:gd name="T5" fmla="*/ 66 h 72"/>
                <a:gd name="T6" fmla="*/ 390 w 390"/>
                <a:gd name="T7" fmla="*/ 35 h 72"/>
                <a:gd name="T8" fmla="*/ 390 w 390"/>
                <a:gd name="T9" fmla="*/ 0 h 72"/>
                <a:gd name="T10" fmla="*/ 0 w 390"/>
                <a:gd name="T11" fmla="*/ 0 h 72"/>
                <a:gd name="T12" fmla="*/ 3 w 390"/>
                <a:gd name="T13" fmla="*/ 4 h 72"/>
              </a:gdLst>
              <a:ahLst/>
              <a:cxnLst>
                <a:cxn ang="0">
                  <a:pos x="T0" y="T1"/>
                </a:cxn>
                <a:cxn ang="0">
                  <a:pos x="T2" y="T3"/>
                </a:cxn>
                <a:cxn ang="0">
                  <a:pos x="T4" y="T5"/>
                </a:cxn>
                <a:cxn ang="0">
                  <a:pos x="T6" y="T7"/>
                </a:cxn>
                <a:cxn ang="0">
                  <a:pos x="T8" y="T9"/>
                </a:cxn>
                <a:cxn ang="0">
                  <a:pos x="T10" y="T11"/>
                </a:cxn>
                <a:cxn ang="0">
                  <a:pos x="T12" y="T13"/>
                </a:cxn>
              </a:cxnLst>
              <a:rect l="0" t="0" r="r" b="b"/>
              <a:pathLst>
                <a:path w="390" h="72">
                  <a:moveTo>
                    <a:pt x="3" y="4"/>
                  </a:moveTo>
                  <a:cubicBezTo>
                    <a:pt x="3" y="4"/>
                    <a:pt x="32" y="55"/>
                    <a:pt x="111" y="72"/>
                  </a:cubicBezTo>
                  <a:cubicBezTo>
                    <a:pt x="111" y="72"/>
                    <a:pt x="146" y="72"/>
                    <a:pt x="189" y="66"/>
                  </a:cubicBezTo>
                  <a:cubicBezTo>
                    <a:pt x="390" y="35"/>
                    <a:pt x="390" y="35"/>
                    <a:pt x="390" y="35"/>
                  </a:cubicBezTo>
                  <a:cubicBezTo>
                    <a:pt x="390" y="0"/>
                    <a:pt x="390" y="0"/>
                    <a:pt x="390" y="0"/>
                  </a:cubicBezTo>
                  <a:cubicBezTo>
                    <a:pt x="0" y="0"/>
                    <a:pt x="0" y="0"/>
                    <a:pt x="0" y="0"/>
                  </a:cubicBezTo>
                  <a:lnTo>
                    <a:pt x="3" y="4"/>
                  </a:lnTo>
                  <a:close/>
                </a:path>
              </a:pathLst>
            </a:custGeom>
            <a:solidFill>
              <a:srgbClr val="6C83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 name="Freeform 13">
              <a:extLst>
                <a:ext uri="{FF2B5EF4-FFF2-40B4-BE49-F238E27FC236}">
                  <a16:creationId xmlns:a16="http://schemas.microsoft.com/office/drawing/2014/main" id="{10892976-D75D-8C1D-9BB1-C71044DDC917}"/>
                </a:ext>
              </a:extLst>
            </p:cNvPr>
            <p:cNvSpPr>
              <a:spLocks/>
            </p:cNvSpPr>
            <p:nvPr/>
          </p:nvSpPr>
          <p:spPr bwMode="auto">
            <a:xfrm>
              <a:off x="2453" y="2201"/>
              <a:ext cx="489" cy="292"/>
            </a:xfrm>
            <a:custGeom>
              <a:avLst/>
              <a:gdLst>
                <a:gd name="T0" fmla="*/ 0 w 205"/>
                <a:gd name="T1" fmla="*/ 0 h 120"/>
                <a:gd name="T2" fmla="*/ 205 w 205"/>
                <a:gd name="T3" fmla="*/ 82 h 120"/>
                <a:gd name="T4" fmla="*/ 205 w 205"/>
                <a:gd name="T5" fmla="*/ 0 h 120"/>
                <a:gd name="T6" fmla="*/ 10 w 205"/>
                <a:gd name="T7" fmla="*/ 0 h 120"/>
                <a:gd name="T8" fmla="*/ 0 w 205"/>
                <a:gd name="T9" fmla="*/ 0 h 120"/>
              </a:gdLst>
              <a:ahLst/>
              <a:cxnLst>
                <a:cxn ang="0">
                  <a:pos x="T0" y="T1"/>
                </a:cxn>
                <a:cxn ang="0">
                  <a:pos x="T2" y="T3"/>
                </a:cxn>
                <a:cxn ang="0">
                  <a:pos x="T4" y="T5"/>
                </a:cxn>
                <a:cxn ang="0">
                  <a:pos x="T6" y="T7"/>
                </a:cxn>
                <a:cxn ang="0">
                  <a:pos x="T8" y="T9"/>
                </a:cxn>
              </a:cxnLst>
              <a:rect l="0" t="0" r="r" b="b"/>
              <a:pathLst>
                <a:path w="205" h="120">
                  <a:moveTo>
                    <a:pt x="0" y="0"/>
                  </a:moveTo>
                  <a:cubicBezTo>
                    <a:pt x="0" y="0"/>
                    <a:pt x="45" y="120"/>
                    <a:pt x="205" y="82"/>
                  </a:cubicBezTo>
                  <a:cubicBezTo>
                    <a:pt x="205" y="0"/>
                    <a:pt x="205" y="0"/>
                    <a:pt x="205" y="0"/>
                  </a:cubicBezTo>
                  <a:cubicBezTo>
                    <a:pt x="10" y="0"/>
                    <a:pt x="10" y="0"/>
                    <a:pt x="10" y="0"/>
                  </a:cubicBezTo>
                  <a:lnTo>
                    <a:pt x="0" y="0"/>
                  </a:lnTo>
                  <a:close/>
                </a:path>
              </a:pathLst>
            </a:custGeom>
            <a:solidFill>
              <a:schemeClr val="accent6">
                <a:alpha val="5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13186158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Section intro page">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E2BA45D7-5147-DF13-39C3-BFB84762FD0C}"/>
              </a:ext>
            </a:extLst>
          </p:cNvPr>
          <p:cNvSpPr/>
          <p:nvPr userDrawn="1"/>
        </p:nvSpPr>
        <p:spPr>
          <a:xfrm flipV="1">
            <a:off x="2" y="0"/>
            <a:ext cx="10224730" cy="2167286"/>
          </a:xfrm>
          <a:custGeom>
            <a:avLst/>
            <a:gdLst>
              <a:gd name="connsiteX0" fmla="*/ 0 w 8966609"/>
              <a:gd name="connsiteY0" fmla="*/ 2389032 h 2389032"/>
              <a:gd name="connsiteX1" fmla="*/ 8966609 w 8966609"/>
              <a:gd name="connsiteY1" fmla="*/ 2389032 h 2389032"/>
              <a:gd name="connsiteX2" fmla="*/ 8966609 w 8966609"/>
              <a:gd name="connsiteY2" fmla="*/ 1538688 h 2389032"/>
              <a:gd name="connsiteX3" fmla="*/ 8966609 w 8966609"/>
              <a:gd name="connsiteY3" fmla="*/ 1515862 h 2389032"/>
              <a:gd name="connsiteX4" fmla="*/ 8966609 w 8966609"/>
              <a:gd name="connsiteY4" fmla="*/ 546945 h 2389032"/>
              <a:gd name="connsiteX5" fmla="*/ 8964345 w 8966609"/>
              <a:gd name="connsiteY5" fmla="*/ 546945 h 2389032"/>
              <a:gd name="connsiteX6" fmla="*/ 8966609 w 8966609"/>
              <a:gd name="connsiteY6" fmla="*/ 524120 h 2389032"/>
              <a:gd name="connsiteX7" fmla="*/ 8450781 w 8966609"/>
              <a:gd name="connsiteY7" fmla="*/ 0 h 2389032"/>
              <a:gd name="connsiteX8" fmla="*/ 8449785 w 8966609"/>
              <a:gd name="connsiteY8" fmla="*/ 102 h 2389032"/>
              <a:gd name="connsiteX9" fmla="*/ 0 w 8966609"/>
              <a:gd name="connsiteY9" fmla="*/ 743917 h 2389032"/>
              <a:gd name="connsiteX10" fmla="*/ 0 w 8966609"/>
              <a:gd name="connsiteY10" fmla="*/ 1735660 h 2389032"/>
              <a:gd name="connsiteX11" fmla="*/ 0 w 8966609"/>
              <a:gd name="connsiteY11" fmla="*/ 2389032 h 2389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66609" h="2389032">
                <a:moveTo>
                  <a:pt x="0" y="2389032"/>
                </a:moveTo>
                <a:lnTo>
                  <a:pt x="8966609" y="2389032"/>
                </a:lnTo>
                <a:lnTo>
                  <a:pt x="8966609" y="1538688"/>
                </a:lnTo>
                <a:lnTo>
                  <a:pt x="8966609" y="1515862"/>
                </a:lnTo>
                <a:lnTo>
                  <a:pt x="8966609" y="546945"/>
                </a:lnTo>
                <a:lnTo>
                  <a:pt x="8964345" y="546945"/>
                </a:lnTo>
                <a:lnTo>
                  <a:pt x="8966609" y="524120"/>
                </a:lnTo>
                <a:cubicBezTo>
                  <a:pt x="8966609" y="234656"/>
                  <a:pt x="8735665" y="0"/>
                  <a:pt x="8450781" y="0"/>
                </a:cubicBezTo>
                <a:lnTo>
                  <a:pt x="8449785" y="102"/>
                </a:lnTo>
                <a:lnTo>
                  <a:pt x="0" y="743917"/>
                </a:lnTo>
                <a:lnTo>
                  <a:pt x="0" y="1735660"/>
                </a:lnTo>
                <a:lnTo>
                  <a:pt x="0" y="2389032"/>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829366" eaLnBrk="1" fontAlgn="auto" latinLnBrk="0" hangingPunct="1">
              <a:lnSpc>
                <a:spcPct val="100000"/>
              </a:lnSpc>
              <a:spcBef>
                <a:spcPts val="0"/>
              </a:spcBef>
              <a:spcAft>
                <a:spcPts val="0"/>
              </a:spcAft>
              <a:buClrTx/>
              <a:buSzTx/>
              <a:buFontTx/>
              <a:buNone/>
              <a:tabLst/>
              <a:defRPr/>
            </a:pPr>
            <a:endParaRPr kumimoji="0" lang="en-AU" sz="1633" b="0" i="0" u="none" strike="noStrike" kern="0" cap="none" spc="0" normalizeH="0" baseline="0" noProof="0">
              <a:ln>
                <a:noFill/>
              </a:ln>
              <a:solidFill>
                <a:srgbClr val="FFFFFF"/>
              </a:solidFill>
              <a:effectLst/>
              <a:uLnTx/>
              <a:uFillTx/>
            </a:endParaRPr>
          </a:p>
        </p:txBody>
      </p:sp>
      <p:sp>
        <p:nvSpPr>
          <p:cNvPr id="10" name="Freeform: Shape 9">
            <a:extLst>
              <a:ext uri="{FF2B5EF4-FFF2-40B4-BE49-F238E27FC236}">
                <a16:creationId xmlns:a16="http://schemas.microsoft.com/office/drawing/2014/main" id="{2C936085-EDAE-A37C-53F5-1AD856CCE9A0}"/>
              </a:ext>
            </a:extLst>
          </p:cNvPr>
          <p:cNvSpPr/>
          <p:nvPr userDrawn="1"/>
        </p:nvSpPr>
        <p:spPr>
          <a:xfrm flipV="1">
            <a:off x="1" y="1"/>
            <a:ext cx="10123715" cy="2091929"/>
          </a:xfrm>
          <a:custGeom>
            <a:avLst/>
            <a:gdLst>
              <a:gd name="connsiteX0" fmla="*/ 0 w 8836113"/>
              <a:gd name="connsiteY0" fmla="*/ 2245005 h 2245005"/>
              <a:gd name="connsiteX1" fmla="*/ 8836113 w 8836113"/>
              <a:gd name="connsiteY1" fmla="*/ 2245005 h 2245005"/>
              <a:gd name="connsiteX2" fmla="*/ 8836113 w 8836113"/>
              <a:gd name="connsiteY2" fmla="*/ 1492307 h 2245005"/>
              <a:gd name="connsiteX3" fmla="*/ 8836113 w 8836113"/>
              <a:gd name="connsiteY3" fmla="*/ 1470169 h 2245005"/>
              <a:gd name="connsiteX4" fmla="*/ 8836113 w 8836113"/>
              <a:gd name="connsiteY4" fmla="*/ 530458 h 2245005"/>
              <a:gd name="connsiteX5" fmla="*/ 8833882 w 8836113"/>
              <a:gd name="connsiteY5" fmla="*/ 530458 h 2245005"/>
              <a:gd name="connsiteX6" fmla="*/ 8836113 w 8836113"/>
              <a:gd name="connsiteY6" fmla="*/ 508321 h 2245005"/>
              <a:gd name="connsiteX7" fmla="*/ 8327792 w 8836113"/>
              <a:gd name="connsiteY7" fmla="*/ 0 h 2245005"/>
              <a:gd name="connsiteX8" fmla="*/ 8326810 w 8836113"/>
              <a:gd name="connsiteY8" fmla="*/ 99 h 2245005"/>
              <a:gd name="connsiteX9" fmla="*/ 0 w 8836113"/>
              <a:gd name="connsiteY9" fmla="*/ 721493 h 2245005"/>
              <a:gd name="connsiteX10" fmla="*/ 0 w 8836113"/>
              <a:gd name="connsiteY10" fmla="*/ 1683341 h 2245005"/>
              <a:gd name="connsiteX11" fmla="*/ 0 w 8836113"/>
              <a:gd name="connsiteY11" fmla="*/ 2245005 h 224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36113" h="2245005">
                <a:moveTo>
                  <a:pt x="0" y="2245005"/>
                </a:moveTo>
                <a:lnTo>
                  <a:pt x="8836113" y="2245005"/>
                </a:lnTo>
                <a:lnTo>
                  <a:pt x="8836113" y="1492307"/>
                </a:lnTo>
                <a:lnTo>
                  <a:pt x="8836113" y="1470169"/>
                </a:lnTo>
                <a:lnTo>
                  <a:pt x="8836113" y="530458"/>
                </a:lnTo>
                <a:lnTo>
                  <a:pt x="8833882" y="530458"/>
                </a:lnTo>
                <a:lnTo>
                  <a:pt x="8836113" y="508321"/>
                </a:lnTo>
                <a:cubicBezTo>
                  <a:pt x="8836113" y="227583"/>
                  <a:pt x="8608530" y="0"/>
                  <a:pt x="8327792" y="0"/>
                </a:cubicBezTo>
                <a:lnTo>
                  <a:pt x="8326810" y="99"/>
                </a:lnTo>
                <a:lnTo>
                  <a:pt x="0" y="721493"/>
                </a:lnTo>
                <a:lnTo>
                  <a:pt x="0" y="1683341"/>
                </a:lnTo>
                <a:lnTo>
                  <a:pt x="0" y="2245005"/>
                </a:lnTo>
                <a:close/>
              </a:path>
            </a:pathLst>
          </a:custGeom>
          <a:solidFill>
            <a:srgbClr val="1C5362"/>
          </a:solidFill>
          <a:ln w="12700" cap="flat" cmpd="sng" algn="ctr">
            <a:noFill/>
            <a:prstDash val="solid"/>
            <a:miter lim="800000"/>
          </a:ln>
          <a:effectLst/>
        </p:spPr>
        <p:txBody>
          <a:bodyPr wrap="square" rtlCol="0" anchor="ctr">
            <a:noAutofit/>
          </a:bodyPr>
          <a:lstStyle/>
          <a:p>
            <a:pPr marL="0" marR="0" lvl="0" indent="0" algn="ctr" defTabSz="829366" eaLnBrk="1" fontAlgn="auto" latinLnBrk="0" hangingPunct="1">
              <a:lnSpc>
                <a:spcPct val="100000"/>
              </a:lnSpc>
              <a:spcBef>
                <a:spcPts val="0"/>
              </a:spcBef>
              <a:spcAft>
                <a:spcPts val="0"/>
              </a:spcAft>
              <a:buClrTx/>
              <a:buSzTx/>
              <a:buFontTx/>
              <a:buNone/>
              <a:tabLst/>
              <a:defRPr/>
            </a:pPr>
            <a:endParaRPr kumimoji="0" lang="en-AU" sz="1633" b="0" i="0" u="none" strike="noStrike" kern="0" cap="none" spc="0" normalizeH="0" baseline="0" noProof="0">
              <a:ln>
                <a:noFill/>
              </a:ln>
              <a:solidFill>
                <a:srgbClr val="FFFFFF"/>
              </a:solidFill>
              <a:effectLst/>
              <a:uLnTx/>
              <a:uFillTx/>
            </a:endParaRPr>
          </a:p>
        </p:txBody>
      </p:sp>
      <p:sp>
        <p:nvSpPr>
          <p:cNvPr id="2" name="Title 1">
            <a:extLst>
              <a:ext uri="{FF2B5EF4-FFF2-40B4-BE49-F238E27FC236}">
                <a16:creationId xmlns:a16="http://schemas.microsoft.com/office/drawing/2014/main" id="{E436772F-B122-43BB-8552-66A8BAAD419C}"/>
              </a:ext>
            </a:extLst>
          </p:cNvPr>
          <p:cNvSpPr>
            <a:spLocks noGrp="1"/>
          </p:cNvSpPr>
          <p:nvPr>
            <p:ph type="title"/>
          </p:nvPr>
        </p:nvSpPr>
        <p:spPr>
          <a:xfrm>
            <a:off x="695325" y="441325"/>
            <a:ext cx="8959663" cy="370205"/>
          </a:xfrm>
        </p:spPr>
        <p:txBody>
          <a:bodyPr/>
          <a:lstStyle>
            <a:lvl1pPr>
              <a:defRPr>
                <a:solidFill>
                  <a:schemeClr val="bg1"/>
                </a:solidFill>
              </a:defRPr>
            </a:lvl1pPr>
          </a:lstStyle>
          <a:p>
            <a:r>
              <a:rPr lang="en-US"/>
              <a:t>Click to edit Master title style</a:t>
            </a:r>
            <a:endParaRPr lang="en-AU"/>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8959663" cy="370934"/>
          </a:xfrm>
        </p:spPr>
        <p:txBody>
          <a:bodyPr/>
          <a:lstStyle>
            <a:lvl1pPr marL="0" indent="0">
              <a:buNone/>
              <a:defRPr sz="1600" b="0">
                <a:solidFill>
                  <a:schemeClr val="bg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9" name="Text Placeholder 8">
            <a:extLst>
              <a:ext uri="{FF2B5EF4-FFF2-40B4-BE49-F238E27FC236}">
                <a16:creationId xmlns:a16="http://schemas.microsoft.com/office/drawing/2014/main" id="{2048A6E2-B93F-4513-8EBE-6CFA62BBB9AF}"/>
              </a:ext>
            </a:extLst>
          </p:cNvPr>
          <p:cNvSpPr>
            <a:spLocks noGrp="1"/>
          </p:cNvSpPr>
          <p:nvPr>
            <p:ph type="body" sz="quarter" idx="13"/>
          </p:nvPr>
        </p:nvSpPr>
        <p:spPr>
          <a:xfrm>
            <a:off x="695325" y="2408269"/>
            <a:ext cx="2447925" cy="3576606"/>
          </a:xfrm>
        </p:spPr>
        <p:txBody>
          <a:bodyPr numCol="1" spcCol="360000"/>
          <a:lstStyle>
            <a:lvl1pPr>
              <a:buClrTx/>
              <a:defRPr>
                <a:solidFill>
                  <a:srgbClr val="000000"/>
                </a:solidFill>
              </a:defRPr>
            </a:lvl1pPr>
            <a:lvl2pPr>
              <a:buClrTx/>
              <a:defRPr>
                <a:solidFill>
                  <a:srgbClr val="000000"/>
                </a:solidFill>
              </a:defRPr>
            </a:lvl2pPr>
            <a:lvl3pPr>
              <a:spcAft>
                <a:spcPts val="600"/>
              </a:spcAft>
              <a:defRPr sz="1400"/>
            </a:lvl3pPr>
            <a:lvl4pPr>
              <a:defRPr/>
            </a:lvl4pPr>
            <a:lvl5pPr>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6613617"/>
      </p:ext>
    </p:extLst>
  </p:cSld>
  <p:clrMapOvr>
    <a:masterClrMapping/>
  </p:clrMapOvr>
  <p:extLst>
    <p:ext uri="{DCECCB84-F9BA-43D5-87BE-67443E8EF086}">
      <p15:sldGuideLst xmlns:p15="http://schemas.microsoft.com/office/powerpoint/2012/main">
        <p15:guide id="1" pos="2547">
          <p15:clr>
            <a:srgbClr val="FBAE40"/>
          </p15:clr>
        </p15:guide>
        <p15:guide id="2" pos="2774">
          <p15:clr>
            <a:srgbClr val="FBAE40"/>
          </p15:clr>
        </p15:guide>
        <p15:guide id="3" pos="4906">
          <p15:clr>
            <a:srgbClr val="FBAE40"/>
          </p15:clr>
        </p15:guide>
        <p15:guide id="4" pos="5133">
          <p15:clr>
            <a:srgbClr val="FBAE40"/>
          </p15:clr>
        </p15:guide>
        <p15:guide id="5" orient="horz" pos="1525">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ection intro page with char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8C44F3-745C-CD44-6A29-8F13093E060C}"/>
              </a:ext>
            </a:extLst>
          </p:cNvPr>
          <p:cNvSpPr/>
          <p:nvPr userDrawn="1"/>
        </p:nvSpPr>
        <p:spPr>
          <a:xfrm>
            <a:off x="8148638" y="3"/>
            <a:ext cx="4043362" cy="6858000"/>
          </a:xfrm>
          <a:prstGeom prst="rect">
            <a:avLst/>
          </a:prstGeom>
          <a:solidFill>
            <a:srgbClr val="11323B"/>
          </a:solidFill>
          <a:ln w="12700" cap="flat" cmpd="sng" algn="ctr">
            <a:noFill/>
            <a:prstDash val="solid"/>
            <a:miter lim="800000"/>
          </a:ln>
          <a:effectLst/>
        </p:spPr>
        <p:txBody>
          <a:bodyPr rtlCol="0" anchor="ctr"/>
          <a:lstStyle/>
          <a:p>
            <a:pPr marL="0" marR="0" lvl="0" indent="0" algn="ctr" defTabSz="829366" eaLnBrk="1" fontAlgn="auto" latinLnBrk="0" hangingPunct="1">
              <a:lnSpc>
                <a:spcPct val="100000"/>
              </a:lnSpc>
              <a:spcBef>
                <a:spcPts val="0"/>
              </a:spcBef>
              <a:spcAft>
                <a:spcPts val="0"/>
              </a:spcAft>
              <a:buClrTx/>
              <a:buSzTx/>
              <a:buFontTx/>
              <a:buNone/>
              <a:tabLst/>
              <a:defRPr/>
            </a:pPr>
            <a:endParaRPr kumimoji="0" lang="en-AU" sz="1155" b="0" i="0" u="none" strike="noStrike" kern="0" cap="none" spc="0" normalizeH="0" baseline="0" noProof="0">
              <a:ln>
                <a:noFill/>
              </a:ln>
              <a:solidFill>
                <a:srgbClr val="FFFFFF"/>
              </a:solidFill>
              <a:effectLst/>
              <a:uLnTx/>
              <a:uFillTx/>
              <a:latin typeface="Karla"/>
              <a:ea typeface="+mn-ea"/>
              <a:cs typeface="+mn-cs"/>
            </a:endParaRPr>
          </a:p>
        </p:txBody>
      </p:sp>
      <p:sp>
        <p:nvSpPr>
          <p:cNvPr id="8" name="Freeform: Shape 7">
            <a:extLst>
              <a:ext uri="{FF2B5EF4-FFF2-40B4-BE49-F238E27FC236}">
                <a16:creationId xmlns:a16="http://schemas.microsoft.com/office/drawing/2014/main" id="{E2BA45D7-5147-DF13-39C3-BFB84762FD0C}"/>
              </a:ext>
            </a:extLst>
          </p:cNvPr>
          <p:cNvSpPr/>
          <p:nvPr userDrawn="1"/>
        </p:nvSpPr>
        <p:spPr>
          <a:xfrm flipV="1">
            <a:off x="2" y="0"/>
            <a:ext cx="10224730" cy="2167286"/>
          </a:xfrm>
          <a:custGeom>
            <a:avLst/>
            <a:gdLst>
              <a:gd name="connsiteX0" fmla="*/ 0 w 8966609"/>
              <a:gd name="connsiteY0" fmla="*/ 2389032 h 2389032"/>
              <a:gd name="connsiteX1" fmla="*/ 8966609 w 8966609"/>
              <a:gd name="connsiteY1" fmla="*/ 2389032 h 2389032"/>
              <a:gd name="connsiteX2" fmla="*/ 8966609 w 8966609"/>
              <a:gd name="connsiteY2" fmla="*/ 1538688 h 2389032"/>
              <a:gd name="connsiteX3" fmla="*/ 8966609 w 8966609"/>
              <a:gd name="connsiteY3" fmla="*/ 1515862 h 2389032"/>
              <a:gd name="connsiteX4" fmla="*/ 8966609 w 8966609"/>
              <a:gd name="connsiteY4" fmla="*/ 546945 h 2389032"/>
              <a:gd name="connsiteX5" fmla="*/ 8964345 w 8966609"/>
              <a:gd name="connsiteY5" fmla="*/ 546945 h 2389032"/>
              <a:gd name="connsiteX6" fmla="*/ 8966609 w 8966609"/>
              <a:gd name="connsiteY6" fmla="*/ 524120 h 2389032"/>
              <a:gd name="connsiteX7" fmla="*/ 8450781 w 8966609"/>
              <a:gd name="connsiteY7" fmla="*/ 0 h 2389032"/>
              <a:gd name="connsiteX8" fmla="*/ 8449785 w 8966609"/>
              <a:gd name="connsiteY8" fmla="*/ 102 h 2389032"/>
              <a:gd name="connsiteX9" fmla="*/ 0 w 8966609"/>
              <a:gd name="connsiteY9" fmla="*/ 743917 h 2389032"/>
              <a:gd name="connsiteX10" fmla="*/ 0 w 8966609"/>
              <a:gd name="connsiteY10" fmla="*/ 1735660 h 2389032"/>
              <a:gd name="connsiteX11" fmla="*/ 0 w 8966609"/>
              <a:gd name="connsiteY11" fmla="*/ 2389032 h 2389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66609" h="2389032">
                <a:moveTo>
                  <a:pt x="0" y="2389032"/>
                </a:moveTo>
                <a:lnTo>
                  <a:pt x="8966609" y="2389032"/>
                </a:lnTo>
                <a:lnTo>
                  <a:pt x="8966609" y="1538688"/>
                </a:lnTo>
                <a:lnTo>
                  <a:pt x="8966609" y="1515862"/>
                </a:lnTo>
                <a:lnTo>
                  <a:pt x="8966609" y="546945"/>
                </a:lnTo>
                <a:lnTo>
                  <a:pt x="8964345" y="546945"/>
                </a:lnTo>
                <a:lnTo>
                  <a:pt x="8966609" y="524120"/>
                </a:lnTo>
                <a:cubicBezTo>
                  <a:pt x="8966609" y="234656"/>
                  <a:pt x="8735665" y="0"/>
                  <a:pt x="8450781" y="0"/>
                </a:cubicBezTo>
                <a:lnTo>
                  <a:pt x="8449785" y="102"/>
                </a:lnTo>
                <a:lnTo>
                  <a:pt x="0" y="743917"/>
                </a:lnTo>
                <a:lnTo>
                  <a:pt x="0" y="1735660"/>
                </a:lnTo>
                <a:lnTo>
                  <a:pt x="0" y="2389032"/>
                </a:ln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829366" eaLnBrk="1" fontAlgn="auto" latinLnBrk="0" hangingPunct="1">
              <a:lnSpc>
                <a:spcPct val="100000"/>
              </a:lnSpc>
              <a:spcBef>
                <a:spcPts val="0"/>
              </a:spcBef>
              <a:spcAft>
                <a:spcPts val="0"/>
              </a:spcAft>
              <a:buClrTx/>
              <a:buSzTx/>
              <a:buFontTx/>
              <a:buNone/>
              <a:tabLst/>
              <a:defRPr/>
            </a:pPr>
            <a:endParaRPr kumimoji="0" lang="en-AU" sz="1633" b="0" i="0" u="none" strike="noStrike" kern="0" cap="none" spc="0" normalizeH="0" baseline="0" noProof="0">
              <a:ln>
                <a:noFill/>
              </a:ln>
              <a:solidFill>
                <a:srgbClr val="FFFFFF"/>
              </a:solidFill>
              <a:effectLst/>
              <a:uLnTx/>
              <a:uFillTx/>
            </a:endParaRPr>
          </a:p>
        </p:txBody>
      </p:sp>
      <p:sp>
        <p:nvSpPr>
          <p:cNvPr id="10" name="Freeform: Shape 9">
            <a:extLst>
              <a:ext uri="{FF2B5EF4-FFF2-40B4-BE49-F238E27FC236}">
                <a16:creationId xmlns:a16="http://schemas.microsoft.com/office/drawing/2014/main" id="{2C936085-EDAE-A37C-53F5-1AD856CCE9A0}"/>
              </a:ext>
            </a:extLst>
          </p:cNvPr>
          <p:cNvSpPr/>
          <p:nvPr userDrawn="1"/>
        </p:nvSpPr>
        <p:spPr>
          <a:xfrm flipV="1">
            <a:off x="1" y="1"/>
            <a:ext cx="10123715" cy="2091929"/>
          </a:xfrm>
          <a:custGeom>
            <a:avLst/>
            <a:gdLst>
              <a:gd name="connsiteX0" fmla="*/ 0 w 8836113"/>
              <a:gd name="connsiteY0" fmla="*/ 2245005 h 2245005"/>
              <a:gd name="connsiteX1" fmla="*/ 8836113 w 8836113"/>
              <a:gd name="connsiteY1" fmla="*/ 2245005 h 2245005"/>
              <a:gd name="connsiteX2" fmla="*/ 8836113 w 8836113"/>
              <a:gd name="connsiteY2" fmla="*/ 1492307 h 2245005"/>
              <a:gd name="connsiteX3" fmla="*/ 8836113 w 8836113"/>
              <a:gd name="connsiteY3" fmla="*/ 1470169 h 2245005"/>
              <a:gd name="connsiteX4" fmla="*/ 8836113 w 8836113"/>
              <a:gd name="connsiteY4" fmla="*/ 530458 h 2245005"/>
              <a:gd name="connsiteX5" fmla="*/ 8833882 w 8836113"/>
              <a:gd name="connsiteY5" fmla="*/ 530458 h 2245005"/>
              <a:gd name="connsiteX6" fmla="*/ 8836113 w 8836113"/>
              <a:gd name="connsiteY6" fmla="*/ 508321 h 2245005"/>
              <a:gd name="connsiteX7" fmla="*/ 8327792 w 8836113"/>
              <a:gd name="connsiteY7" fmla="*/ 0 h 2245005"/>
              <a:gd name="connsiteX8" fmla="*/ 8326810 w 8836113"/>
              <a:gd name="connsiteY8" fmla="*/ 99 h 2245005"/>
              <a:gd name="connsiteX9" fmla="*/ 0 w 8836113"/>
              <a:gd name="connsiteY9" fmla="*/ 721493 h 2245005"/>
              <a:gd name="connsiteX10" fmla="*/ 0 w 8836113"/>
              <a:gd name="connsiteY10" fmla="*/ 1683341 h 2245005"/>
              <a:gd name="connsiteX11" fmla="*/ 0 w 8836113"/>
              <a:gd name="connsiteY11" fmla="*/ 2245005 h 224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36113" h="2245005">
                <a:moveTo>
                  <a:pt x="0" y="2245005"/>
                </a:moveTo>
                <a:lnTo>
                  <a:pt x="8836113" y="2245005"/>
                </a:lnTo>
                <a:lnTo>
                  <a:pt x="8836113" y="1492307"/>
                </a:lnTo>
                <a:lnTo>
                  <a:pt x="8836113" y="1470169"/>
                </a:lnTo>
                <a:lnTo>
                  <a:pt x="8836113" y="530458"/>
                </a:lnTo>
                <a:lnTo>
                  <a:pt x="8833882" y="530458"/>
                </a:lnTo>
                <a:lnTo>
                  <a:pt x="8836113" y="508321"/>
                </a:lnTo>
                <a:cubicBezTo>
                  <a:pt x="8836113" y="227583"/>
                  <a:pt x="8608530" y="0"/>
                  <a:pt x="8327792" y="0"/>
                </a:cubicBezTo>
                <a:lnTo>
                  <a:pt x="8326810" y="99"/>
                </a:lnTo>
                <a:lnTo>
                  <a:pt x="0" y="721493"/>
                </a:lnTo>
                <a:lnTo>
                  <a:pt x="0" y="1683341"/>
                </a:lnTo>
                <a:lnTo>
                  <a:pt x="0" y="2245005"/>
                </a:lnTo>
                <a:close/>
              </a:path>
            </a:pathLst>
          </a:custGeom>
          <a:solidFill>
            <a:srgbClr val="1C5362"/>
          </a:solidFill>
          <a:ln w="12700" cap="flat" cmpd="sng" algn="ctr">
            <a:noFill/>
            <a:prstDash val="solid"/>
            <a:miter lim="800000"/>
          </a:ln>
          <a:effectLst/>
        </p:spPr>
        <p:txBody>
          <a:bodyPr wrap="square" rtlCol="0" anchor="ctr">
            <a:noAutofit/>
          </a:bodyPr>
          <a:lstStyle/>
          <a:p>
            <a:pPr marL="0" marR="0" lvl="0" indent="0" algn="ctr" defTabSz="829366" eaLnBrk="1" fontAlgn="auto" latinLnBrk="0" hangingPunct="1">
              <a:lnSpc>
                <a:spcPct val="100000"/>
              </a:lnSpc>
              <a:spcBef>
                <a:spcPts val="0"/>
              </a:spcBef>
              <a:spcAft>
                <a:spcPts val="0"/>
              </a:spcAft>
              <a:buClrTx/>
              <a:buSzTx/>
              <a:buFontTx/>
              <a:buNone/>
              <a:tabLst/>
              <a:defRPr/>
            </a:pPr>
            <a:endParaRPr kumimoji="0" lang="en-AU" sz="1633" b="0" i="0" u="none" strike="noStrike" kern="0" cap="none" spc="0" normalizeH="0" baseline="0" noProof="0">
              <a:ln>
                <a:noFill/>
              </a:ln>
              <a:solidFill>
                <a:srgbClr val="FFFFFF"/>
              </a:solidFill>
              <a:effectLst/>
              <a:uLnTx/>
              <a:uFillTx/>
            </a:endParaRPr>
          </a:p>
        </p:txBody>
      </p:sp>
      <p:sp>
        <p:nvSpPr>
          <p:cNvPr id="2" name="Title 1">
            <a:extLst>
              <a:ext uri="{FF2B5EF4-FFF2-40B4-BE49-F238E27FC236}">
                <a16:creationId xmlns:a16="http://schemas.microsoft.com/office/drawing/2014/main" id="{E436772F-B122-43BB-8552-66A8BAAD419C}"/>
              </a:ext>
            </a:extLst>
          </p:cNvPr>
          <p:cNvSpPr>
            <a:spLocks noGrp="1"/>
          </p:cNvSpPr>
          <p:nvPr>
            <p:ph type="title"/>
          </p:nvPr>
        </p:nvSpPr>
        <p:spPr>
          <a:xfrm>
            <a:off x="695325" y="441325"/>
            <a:ext cx="8959663" cy="370205"/>
          </a:xfrm>
        </p:spPr>
        <p:txBody>
          <a:bodyPr/>
          <a:lstStyle>
            <a:lvl1pPr>
              <a:defRPr>
                <a:solidFill>
                  <a:schemeClr val="bg1"/>
                </a:solidFill>
              </a:defRPr>
            </a:lvl1pPr>
          </a:lstStyle>
          <a:p>
            <a:r>
              <a:rPr lang="en-US"/>
              <a:t>Click to edit Master title style</a:t>
            </a:r>
            <a:endParaRPr lang="en-AU"/>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8959663" cy="370934"/>
          </a:xfrm>
        </p:spPr>
        <p:txBody>
          <a:bodyPr/>
          <a:lstStyle>
            <a:lvl1pPr marL="0" indent="0">
              <a:buNone/>
              <a:defRPr sz="1600" b="0">
                <a:solidFill>
                  <a:schemeClr val="bg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9" name="Text Placeholder 8">
            <a:extLst>
              <a:ext uri="{FF2B5EF4-FFF2-40B4-BE49-F238E27FC236}">
                <a16:creationId xmlns:a16="http://schemas.microsoft.com/office/drawing/2014/main" id="{2048A6E2-B93F-4513-8EBE-6CFA62BBB9AF}"/>
              </a:ext>
            </a:extLst>
          </p:cNvPr>
          <p:cNvSpPr>
            <a:spLocks noGrp="1"/>
          </p:cNvSpPr>
          <p:nvPr>
            <p:ph type="body" sz="quarter" idx="13"/>
          </p:nvPr>
        </p:nvSpPr>
        <p:spPr>
          <a:xfrm>
            <a:off x="8724899" y="2408269"/>
            <a:ext cx="2771775" cy="3576606"/>
          </a:xfrm>
        </p:spPr>
        <p:txBody>
          <a:bodyPr numCol="1" spcCol="360000"/>
          <a:lstStyle>
            <a:lvl1pPr>
              <a:buClr>
                <a:schemeClr val="bg1"/>
              </a:buClr>
              <a:defRPr>
                <a:solidFill>
                  <a:schemeClr val="bg1"/>
                </a:solidFill>
              </a:defRPr>
            </a:lvl1pPr>
            <a:lvl2pPr>
              <a:buClr>
                <a:schemeClr val="bg1"/>
              </a:buClr>
              <a:defRPr>
                <a:solidFill>
                  <a:schemeClr val="bg1"/>
                </a:solidFill>
              </a:defRPr>
            </a:lvl2pPr>
            <a:lvl3pPr>
              <a:spcAft>
                <a:spcPts val="600"/>
              </a:spcAft>
              <a:defRPr sz="14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Oval 2">
            <a:extLst>
              <a:ext uri="{FF2B5EF4-FFF2-40B4-BE49-F238E27FC236}">
                <a16:creationId xmlns:a16="http://schemas.microsoft.com/office/drawing/2014/main" id="{06557266-307E-5C51-B7DC-9FB3318BEDF2}"/>
              </a:ext>
            </a:extLst>
          </p:cNvPr>
          <p:cNvSpPr/>
          <p:nvPr userDrawn="1"/>
        </p:nvSpPr>
        <p:spPr>
          <a:xfrm>
            <a:off x="11165250" y="6320052"/>
            <a:ext cx="360000" cy="360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indent="0" algn="ctr" defTabSz="914400" rtl="0" eaLnBrk="0" fontAlgn="base" latinLnBrk="0" hangingPunct="0">
              <a:lnSpc>
                <a:spcPct val="100000"/>
              </a:lnSpc>
              <a:spcBef>
                <a:spcPct val="0"/>
              </a:spcBef>
              <a:spcAft>
                <a:spcPct val="0"/>
              </a:spcAft>
              <a:buClrTx/>
              <a:buSzTx/>
              <a:buFontTx/>
              <a:buNone/>
              <a:tabLst/>
              <a:defRPr/>
            </a:pPr>
            <a:fld id="{A3F26403-428D-48DF-9960-17C072F13A76}" type="slidenum">
              <a:rPr lang="en-US" altLang="en-US" sz="900" smtClean="0"/>
              <a:pPr marL="0" marR="0" indent="0" algn="ctr" defTabSz="914400" rtl="0" eaLnBrk="0" fontAlgn="base" latinLnBrk="0" hangingPunct="0">
                <a:lnSpc>
                  <a:spcPct val="100000"/>
                </a:lnSpc>
                <a:spcBef>
                  <a:spcPct val="0"/>
                </a:spcBef>
                <a:spcAft>
                  <a:spcPct val="0"/>
                </a:spcAft>
                <a:buClrTx/>
                <a:buSzTx/>
                <a:buFontTx/>
                <a:buNone/>
                <a:tabLst/>
                <a:defRPr/>
              </a:pPr>
              <a:t>‹#›</a:t>
            </a:fld>
            <a:endParaRPr lang="en-US" altLang="en-US" sz="900"/>
          </a:p>
        </p:txBody>
      </p:sp>
      <p:sp>
        <p:nvSpPr>
          <p:cNvPr id="4" name="Rectangle 3">
            <a:extLst>
              <a:ext uri="{FF2B5EF4-FFF2-40B4-BE49-F238E27FC236}">
                <a16:creationId xmlns:a16="http://schemas.microsoft.com/office/drawing/2014/main" id="{A724351B-C38B-C36A-B9C7-681355277697}"/>
              </a:ext>
            </a:extLst>
          </p:cNvPr>
          <p:cNvSpPr/>
          <p:nvPr userDrawn="1"/>
        </p:nvSpPr>
        <p:spPr>
          <a:xfrm>
            <a:off x="705046" y="2420939"/>
            <a:ext cx="7083229" cy="3548918"/>
          </a:xfrm>
          <a:prstGeom prst="rect">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xt Placeholder 4">
            <a:extLst>
              <a:ext uri="{FF2B5EF4-FFF2-40B4-BE49-F238E27FC236}">
                <a16:creationId xmlns:a16="http://schemas.microsoft.com/office/drawing/2014/main" id="{213FF480-C587-EAFB-2628-2573B0AE3286}"/>
              </a:ext>
            </a:extLst>
          </p:cNvPr>
          <p:cNvSpPr>
            <a:spLocks noGrp="1"/>
          </p:cNvSpPr>
          <p:nvPr>
            <p:ph type="body" sz="quarter" idx="16" hasCustomPrompt="1"/>
          </p:nvPr>
        </p:nvSpPr>
        <p:spPr>
          <a:xfrm>
            <a:off x="839982" y="2562521"/>
            <a:ext cx="6786303" cy="199533"/>
          </a:xfrm>
        </p:spPr>
        <p:txBody>
          <a:bodyPr/>
          <a:lstStyle>
            <a:lvl1pPr marL="0" indent="0">
              <a:buNone/>
              <a:defRPr lang="en-IE" sz="1200" b="1" kern="1200" dirty="0">
                <a:solidFill>
                  <a:schemeClr val="tx1"/>
                </a:solidFill>
                <a:latin typeface="+mn-lt"/>
                <a:ea typeface="Karla" pitchFamily="2" charset="0"/>
                <a:cs typeface="+mn-cs"/>
              </a:defRPr>
            </a:lvl1pPr>
          </a:lstStyle>
          <a:p>
            <a:pPr lvl="0"/>
            <a:r>
              <a:rPr lang="en-US"/>
              <a:t>Click to edit CHART HEADING text styles</a:t>
            </a:r>
            <a:endParaRPr lang="en-IE"/>
          </a:p>
        </p:txBody>
      </p:sp>
      <p:sp>
        <p:nvSpPr>
          <p:cNvPr id="11" name="Text Placeholder 5">
            <a:extLst>
              <a:ext uri="{FF2B5EF4-FFF2-40B4-BE49-F238E27FC236}">
                <a16:creationId xmlns:a16="http://schemas.microsoft.com/office/drawing/2014/main" id="{EC34E3F2-9714-E4C0-8F2D-E18573E66F11}"/>
              </a:ext>
            </a:extLst>
          </p:cNvPr>
          <p:cNvSpPr>
            <a:spLocks noGrp="1"/>
          </p:cNvSpPr>
          <p:nvPr>
            <p:ph type="body" sz="quarter" idx="14" hasCustomPrompt="1"/>
          </p:nvPr>
        </p:nvSpPr>
        <p:spPr>
          <a:xfrm>
            <a:off x="2019300" y="6088919"/>
            <a:ext cx="5768976" cy="318231"/>
          </a:xfrm>
        </p:spPr>
        <p:txBody>
          <a:bodyPr anchor="b"/>
          <a:lstStyle>
            <a:lvl1pPr marL="0" indent="0" defTabSz="530225">
              <a:lnSpc>
                <a:spcPct val="90000"/>
              </a:lnSpc>
              <a:spcBef>
                <a:spcPts val="0"/>
              </a:spcBef>
              <a:spcAft>
                <a:spcPts val="200"/>
              </a:spcAft>
              <a:buNone/>
              <a:defRPr sz="700" b="0"/>
            </a:lvl1pPr>
          </a:lstStyle>
          <a:p>
            <a:pPr lvl="0"/>
            <a:r>
              <a:rPr lang="en-US"/>
              <a:t>Base:	x	</a:t>
            </a:r>
          </a:p>
          <a:p>
            <a:pPr lvl="0"/>
            <a:r>
              <a:rPr lang="en-US"/>
              <a:t>Question:	x	</a:t>
            </a:r>
            <a:endParaRPr lang="en-IE"/>
          </a:p>
        </p:txBody>
      </p:sp>
      <p:sp>
        <p:nvSpPr>
          <p:cNvPr id="12" name="Rectangle 11">
            <a:extLst>
              <a:ext uri="{FF2B5EF4-FFF2-40B4-BE49-F238E27FC236}">
                <a16:creationId xmlns:a16="http://schemas.microsoft.com/office/drawing/2014/main" id="{1C1133E6-B46C-6B9B-E57B-ECD17FB0E9ED}"/>
              </a:ext>
            </a:extLst>
          </p:cNvPr>
          <p:cNvSpPr/>
          <p:nvPr userDrawn="1"/>
        </p:nvSpPr>
        <p:spPr>
          <a:xfrm>
            <a:off x="8001000" y="6416675"/>
            <a:ext cx="147638" cy="206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76897415"/>
      </p:ext>
    </p:extLst>
  </p:cSld>
  <p:clrMapOvr>
    <a:masterClrMapping/>
  </p:clrMapOvr>
  <p:extLst>
    <p:ext uri="{DCECCB84-F9BA-43D5-87BE-67443E8EF086}">
      <p15:sldGuideLst xmlns:p15="http://schemas.microsoft.com/office/powerpoint/2012/main">
        <p15:guide id="1" pos="2547">
          <p15:clr>
            <a:srgbClr val="FBAE40"/>
          </p15:clr>
        </p15:guide>
        <p15:guide id="2" pos="2774">
          <p15:clr>
            <a:srgbClr val="FBAE40"/>
          </p15:clr>
        </p15:guide>
        <p15:guide id="3" pos="4906">
          <p15:clr>
            <a:srgbClr val="FBAE40"/>
          </p15:clr>
        </p15:guide>
        <p15:guide id="4" pos="5133">
          <p15:clr>
            <a:srgbClr val="FBAE40"/>
          </p15:clr>
        </p15:guide>
        <p15:guide id="5" orient="horz" pos="1525">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hart layout full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6772F-B122-43BB-8552-66A8BAAD419C}"/>
              </a:ext>
            </a:extLst>
          </p:cNvPr>
          <p:cNvSpPr>
            <a:spLocks noGrp="1"/>
          </p:cNvSpPr>
          <p:nvPr>
            <p:ph type="title"/>
          </p:nvPr>
        </p:nvSpPr>
        <p:spPr/>
        <p:txBody>
          <a:bodyPr/>
          <a:lstStyle/>
          <a:p>
            <a:r>
              <a:rPr lang="en-US"/>
              <a:t>Click to edit Master title style</a:t>
            </a:r>
            <a:endParaRPr lang="en-AU"/>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10801350" cy="370934"/>
          </a:xfrm>
        </p:spPr>
        <p:txBody>
          <a:bodyPr/>
          <a:lstStyle>
            <a:lvl1pPr marL="0" indent="0">
              <a:buNone/>
              <a:defRPr sz="1600" b="0">
                <a:solidFill>
                  <a:schemeClr val="tx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4" name="Rectangle 3">
            <a:extLst>
              <a:ext uri="{FF2B5EF4-FFF2-40B4-BE49-F238E27FC236}">
                <a16:creationId xmlns:a16="http://schemas.microsoft.com/office/drawing/2014/main" id="{6748E277-6A45-1D84-EEEA-93D35E89F702}"/>
              </a:ext>
            </a:extLst>
          </p:cNvPr>
          <p:cNvSpPr/>
          <p:nvPr userDrawn="1"/>
        </p:nvSpPr>
        <p:spPr>
          <a:xfrm>
            <a:off x="695326" y="1557338"/>
            <a:ext cx="10801350" cy="4412519"/>
          </a:xfrm>
          <a:prstGeom prst="rect">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 Placeholder 5">
            <a:extLst>
              <a:ext uri="{FF2B5EF4-FFF2-40B4-BE49-F238E27FC236}">
                <a16:creationId xmlns:a16="http://schemas.microsoft.com/office/drawing/2014/main" id="{0686381D-7D6B-2571-92C2-C3B278A39C66}"/>
              </a:ext>
            </a:extLst>
          </p:cNvPr>
          <p:cNvSpPr>
            <a:spLocks noGrp="1"/>
          </p:cNvSpPr>
          <p:nvPr>
            <p:ph type="body" sz="quarter" idx="14" hasCustomPrompt="1"/>
          </p:nvPr>
        </p:nvSpPr>
        <p:spPr>
          <a:xfrm>
            <a:off x="2019300" y="6088919"/>
            <a:ext cx="8896350" cy="318231"/>
          </a:xfrm>
        </p:spPr>
        <p:txBody>
          <a:bodyPr anchor="b"/>
          <a:lstStyle>
            <a:lvl1pPr marL="0" indent="0" defTabSz="530225">
              <a:lnSpc>
                <a:spcPct val="90000"/>
              </a:lnSpc>
              <a:spcBef>
                <a:spcPts val="0"/>
              </a:spcBef>
              <a:spcAft>
                <a:spcPts val="200"/>
              </a:spcAft>
              <a:buNone/>
              <a:defRPr sz="700" b="0">
                <a:sym typeface="Wingdings 3" panose="05040102010807070707" pitchFamily="18" charset="2"/>
              </a:defRPr>
            </a:lvl1pPr>
          </a:lstStyle>
          <a:p>
            <a:pPr lvl="0"/>
            <a:r>
              <a:rPr lang="en-US"/>
              <a:t>Base: Insert base  </a:t>
            </a:r>
            <a:r>
              <a:rPr lang="en-GB"/>
              <a:t>|   significantly higher / lower at p&lt;.05 versus overall average  | *Caution, base &lt; n=30 </a:t>
            </a:r>
            <a:endParaRPr lang="en-US"/>
          </a:p>
          <a:p>
            <a:pPr lvl="0"/>
            <a:r>
              <a:rPr lang="en-US"/>
              <a:t>Question: Insert question	</a:t>
            </a:r>
            <a:endParaRPr lang="en-IE"/>
          </a:p>
        </p:txBody>
      </p:sp>
      <p:sp>
        <p:nvSpPr>
          <p:cNvPr id="5" name="Text Placeholder 4">
            <a:extLst>
              <a:ext uri="{FF2B5EF4-FFF2-40B4-BE49-F238E27FC236}">
                <a16:creationId xmlns:a16="http://schemas.microsoft.com/office/drawing/2014/main" id="{3B1CDE1E-1112-EE77-DEE3-FFA9A4FE9700}"/>
              </a:ext>
            </a:extLst>
          </p:cNvPr>
          <p:cNvSpPr>
            <a:spLocks noGrp="1"/>
          </p:cNvSpPr>
          <p:nvPr>
            <p:ph type="body" sz="quarter" idx="16" hasCustomPrompt="1"/>
          </p:nvPr>
        </p:nvSpPr>
        <p:spPr>
          <a:xfrm>
            <a:off x="863600" y="1676400"/>
            <a:ext cx="10496550" cy="238125"/>
          </a:xfrm>
        </p:spPr>
        <p:txBody>
          <a:bodyPr/>
          <a:lstStyle>
            <a:lvl1pPr marL="0" indent="0">
              <a:buNone/>
              <a:defRPr lang="en-IE" sz="1200" b="1" kern="1200" dirty="0">
                <a:solidFill>
                  <a:schemeClr val="tx1"/>
                </a:solidFill>
                <a:latin typeface="+mn-lt"/>
                <a:ea typeface="Karla" pitchFamily="2" charset="0"/>
                <a:cs typeface="+mn-cs"/>
              </a:defRPr>
            </a:lvl1pPr>
          </a:lstStyle>
          <a:p>
            <a:pPr lvl="0"/>
            <a:r>
              <a:rPr lang="en-US"/>
              <a:t>Click to edit CHART HEADING text styles</a:t>
            </a:r>
            <a:endParaRPr lang="en-IE"/>
          </a:p>
        </p:txBody>
      </p:sp>
      <p:grpSp>
        <p:nvGrpSpPr>
          <p:cNvPr id="3" name="Group 10">
            <a:extLst>
              <a:ext uri="{FF2B5EF4-FFF2-40B4-BE49-F238E27FC236}">
                <a16:creationId xmlns:a16="http://schemas.microsoft.com/office/drawing/2014/main" id="{B29D0DC8-2AE9-937D-3146-5F7535918A12}"/>
              </a:ext>
            </a:extLst>
          </p:cNvPr>
          <p:cNvGrpSpPr>
            <a:grpSpLocks noChangeAspect="1"/>
          </p:cNvGrpSpPr>
          <p:nvPr userDrawn="1"/>
        </p:nvGrpSpPr>
        <p:grpSpPr bwMode="auto">
          <a:xfrm>
            <a:off x="10925175" y="0"/>
            <a:ext cx="1266825" cy="435472"/>
            <a:chOff x="1982" y="2201"/>
            <a:chExt cx="960" cy="330"/>
          </a:xfrm>
          <a:solidFill>
            <a:srgbClr val="1C5362">
              <a:alpha val="50196"/>
            </a:srgbClr>
          </a:solidFill>
        </p:grpSpPr>
        <p:sp>
          <p:nvSpPr>
            <p:cNvPr id="8" name="Freeform 12">
              <a:extLst>
                <a:ext uri="{FF2B5EF4-FFF2-40B4-BE49-F238E27FC236}">
                  <a16:creationId xmlns:a16="http://schemas.microsoft.com/office/drawing/2014/main" id="{ADB8D69E-BB01-3F1B-856F-9C11446555B3}"/>
                </a:ext>
              </a:extLst>
            </p:cNvPr>
            <p:cNvSpPr>
              <a:spLocks/>
            </p:cNvSpPr>
            <p:nvPr/>
          </p:nvSpPr>
          <p:spPr bwMode="auto">
            <a:xfrm>
              <a:off x="1982" y="2201"/>
              <a:ext cx="960" cy="330"/>
            </a:xfrm>
            <a:custGeom>
              <a:avLst/>
              <a:gdLst>
                <a:gd name="T0" fmla="*/ 41 w 402"/>
                <a:gd name="T1" fmla="*/ 72 h 136"/>
                <a:gd name="T2" fmla="*/ 203 w 402"/>
                <a:gd name="T3" fmla="*/ 110 h 136"/>
                <a:gd name="T4" fmla="*/ 402 w 402"/>
                <a:gd name="T5" fmla="*/ 78 h 136"/>
                <a:gd name="T6" fmla="*/ 402 w 402"/>
                <a:gd name="T7" fmla="*/ 0 h 136"/>
                <a:gd name="T8" fmla="*/ 0 w 402"/>
                <a:gd name="T9" fmla="*/ 0 h 136"/>
                <a:gd name="T10" fmla="*/ 41 w 402"/>
                <a:gd name="T11" fmla="*/ 72 h 136"/>
              </a:gdLst>
              <a:ahLst/>
              <a:cxnLst>
                <a:cxn ang="0">
                  <a:pos x="T0" y="T1"/>
                </a:cxn>
                <a:cxn ang="0">
                  <a:pos x="T2" y="T3"/>
                </a:cxn>
                <a:cxn ang="0">
                  <a:pos x="T4" y="T5"/>
                </a:cxn>
                <a:cxn ang="0">
                  <a:pos x="T6" y="T7"/>
                </a:cxn>
                <a:cxn ang="0">
                  <a:pos x="T8" y="T9"/>
                </a:cxn>
                <a:cxn ang="0">
                  <a:pos x="T10" y="T11"/>
                </a:cxn>
              </a:cxnLst>
              <a:rect l="0" t="0" r="r" b="b"/>
              <a:pathLst>
                <a:path w="402" h="136">
                  <a:moveTo>
                    <a:pt x="41" y="72"/>
                  </a:moveTo>
                  <a:cubicBezTo>
                    <a:pt x="41" y="72"/>
                    <a:pt x="101" y="136"/>
                    <a:pt x="203" y="110"/>
                  </a:cubicBezTo>
                  <a:cubicBezTo>
                    <a:pt x="402" y="78"/>
                    <a:pt x="402" y="78"/>
                    <a:pt x="402" y="78"/>
                  </a:cubicBezTo>
                  <a:cubicBezTo>
                    <a:pt x="402" y="0"/>
                    <a:pt x="402" y="0"/>
                    <a:pt x="402" y="0"/>
                  </a:cubicBezTo>
                  <a:cubicBezTo>
                    <a:pt x="0" y="0"/>
                    <a:pt x="0" y="0"/>
                    <a:pt x="0" y="0"/>
                  </a:cubicBezTo>
                  <a:cubicBezTo>
                    <a:pt x="0" y="0"/>
                    <a:pt x="15" y="47"/>
                    <a:pt x="41" y="72"/>
                  </a:cubicBezTo>
                  <a:close/>
                </a:path>
              </a:pathLst>
            </a:custGeom>
            <a:solidFill>
              <a:schemeClr val="accent2">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 name="Freeform 11">
              <a:extLst>
                <a:ext uri="{FF2B5EF4-FFF2-40B4-BE49-F238E27FC236}">
                  <a16:creationId xmlns:a16="http://schemas.microsoft.com/office/drawing/2014/main" id="{EE0C1913-01CF-6DBC-DE3A-115265665016}"/>
                </a:ext>
              </a:extLst>
            </p:cNvPr>
            <p:cNvSpPr>
              <a:spLocks/>
            </p:cNvSpPr>
            <p:nvPr/>
          </p:nvSpPr>
          <p:spPr bwMode="auto">
            <a:xfrm>
              <a:off x="2011" y="2201"/>
              <a:ext cx="931" cy="175"/>
            </a:xfrm>
            <a:custGeom>
              <a:avLst/>
              <a:gdLst>
                <a:gd name="T0" fmla="*/ 3 w 390"/>
                <a:gd name="T1" fmla="*/ 4 h 72"/>
                <a:gd name="T2" fmla="*/ 111 w 390"/>
                <a:gd name="T3" fmla="*/ 72 h 72"/>
                <a:gd name="T4" fmla="*/ 189 w 390"/>
                <a:gd name="T5" fmla="*/ 66 h 72"/>
                <a:gd name="T6" fmla="*/ 390 w 390"/>
                <a:gd name="T7" fmla="*/ 35 h 72"/>
                <a:gd name="T8" fmla="*/ 390 w 390"/>
                <a:gd name="T9" fmla="*/ 0 h 72"/>
                <a:gd name="T10" fmla="*/ 0 w 390"/>
                <a:gd name="T11" fmla="*/ 0 h 72"/>
                <a:gd name="T12" fmla="*/ 3 w 390"/>
                <a:gd name="T13" fmla="*/ 4 h 72"/>
              </a:gdLst>
              <a:ahLst/>
              <a:cxnLst>
                <a:cxn ang="0">
                  <a:pos x="T0" y="T1"/>
                </a:cxn>
                <a:cxn ang="0">
                  <a:pos x="T2" y="T3"/>
                </a:cxn>
                <a:cxn ang="0">
                  <a:pos x="T4" y="T5"/>
                </a:cxn>
                <a:cxn ang="0">
                  <a:pos x="T6" y="T7"/>
                </a:cxn>
                <a:cxn ang="0">
                  <a:pos x="T8" y="T9"/>
                </a:cxn>
                <a:cxn ang="0">
                  <a:pos x="T10" y="T11"/>
                </a:cxn>
                <a:cxn ang="0">
                  <a:pos x="T12" y="T13"/>
                </a:cxn>
              </a:cxnLst>
              <a:rect l="0" t="0" r="r" b="b"/>
              <a:pathLst>
                <a:path w="390" h="72">
                  <a:moveTo>
                    <a:pt x="3" y="4"/>
                  </a:moveTo>
                  <a:cubicBezTo>
                    <a:pt x="3" y="4"/>
                    <a:pt x="32" y="55"/>
                    <a:pt x="111" y="72"/>
                  </a:cubicBezTo>
                  <a:cubicBezTo>
                    <a:pt x="111" y="72"/>
                    <a:pt x="146" y="72"/>
                    <a:pt x="189" y="66"/>
                  </a:cubicBezTo>
                  <a:cubicBezTo>
                    <a:pt x="390" y="35"/>
                    <a:pt x="390" y="35"/>
                    <a:pt x="390" y="35"/>
                  </a:cubicBezTo>
                  <a:cubicBezTo>
                    <a:pt x="390" y="0"/>
                    <a:pt x="390" y="0"/>
                    <a:pt x="390" y="0"/>
                  </a:cubicBezTo>
                  <a:cubicBezTo>
                    <a:pt x="0" y="0"/>
                    <a:pt x="0" y="0"/>
                    <a:pt x="0" y="0"/>
                  </a:cubicBezTo>
                  <a:lnTo>
                    <a:pt x="3" y="4"/>
                  </a:lnTo>
                  <a:close/>
                </a:path>
              </a:pathLst>
            </a:custGeom>
            <a:solidFill>
              <a:srgbClr val="6C83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 name="Freeform 13">
              <a:extLst>
                <a:ext uri="{FF2B5EF4-FFF2-40B4-BE49-F238E27FC236}">
                  <a16:creationId xmlns:a16="http://schemas.microsoft.com/office/drawing/2014/main" id="{3AEA74E5-2239-C1EE-2FE8-C910CEB5B856}"/>
                </a:ext>
              </a:extLst>
            </p:cNvPr>
            <p:cNvSpPr>
              <a:spLocks/>
            </p:cNvSpPr>
            <p:nvPr/>
          </p:nvSpPr>
          <p:spPr bwMode="auto">
            <a:xfrm>
              <a:off x="2453" y="2201"/>
              <a:ext cx="489" cy="292"/>
            </a:xfrm>
            <a:custGeom>
              <a:avLst/>
              <a:gdLst>
                <a:gd name="T0" fmla="*/ 0 w 205"/>
                <a:gd name="T1" fmla="*/ 0 h 120"/>
                <a:gd name="T2" fmla="*/ 205 w 205"/>
                <a:gd name="T3" fmla="*/ 82 h 120"/>
                <a:gd name="T4" fmla="*/ 205 w 205"/>
                <a:gd name="T5" fmla="*/ 0 h 120"/>
                <a:gd name="T6" fmla="*/ 10 w 205"/>
                <a:gd name="T7" fmla="*/ 0 h 120"/>
                <a:gd name="T8" fmla="*/ 0 w 205"/>
                <a:gd name="T9" fmla="*/ 0 h 120"/>
              </a:gdLst>
              <a:ahLst/>
              <a:cxnLst>
                <a:cxn ang="0">
                  <a:pos x="T0" y="T1"/>
                </a:cxn>
                <a:cxn ang="0">
                  <a:pos x="T2" y="T3"/>
                </a:cxn>
                <a:cxn ang="0">
                  <a:pos x="T4" y="T5"/>
                </a:cxn>
                <a:cxn ang="0">
                  <a:pos x="T6" y="T7"/>
                </a:cxn>
                <a:cxn ang="0">
                  <a:pos x="T8" y="T9"/>
                </a:cxn>
              </a:cxnLst>
              <a:rect l="0" t="0" r="r" b="b"/>
              <a:pathLst>
                <a:path w="205" h="120">
                  <a:moveTo>
                    <a:pt x="0" y="0"/>
                  </a:moveTo>
                  <a:cubicBezTo>
                    <a:pt x="0" y="0"/>
                    <a:pt x="45" y="120"/>
                    <a:pt x="205" y="82"/>
                  </a:cubicBezTo>
                  <a:cubicBezTo>
                    <a:pt x="205" y="0"/>
                    <a:pt x="205" y="0"/>
                    <a:pt x="205" y="0"/>
                  </a:cubicBezTo>
                  <a:cubicBezTo>
                    <a:pt x="10" y="0"/>
                    <a:pt x="10" y="0"/>
                    <a:pt x="10" y="0"/>
                  </a:cubicBezTo>
                  <a:lnTo>
                    <a:pt x="0" y="0"/>
                  </a:lnTo>
                  <a:close/>
                </a:path>
              </a:pathLst>
            </a:custGeom>
            <a:solidFill>
              <a:schemeClr val="accent6">
                <a:alpha val="5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7219123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hart layout 3/4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6772F-B122-43BB-8552-66A8BAAD419C}"/>
              </a:ext>
            </a:extLst>
          </p:cNvPr>
          <p:cNvSpPr>
            <a:spLocks noGrp="1"/>
          </p:cNvSpPr>
          <p:nvPr>
            <p:ph type="title"/>
          </p:nvPr>
        </p:nvSpPr>
        <p:spPr/>
        <p:txBody>
          <a:bodyPr/>
          <a:lstStyle/>
          <a:p>
            <a:r>
              <a:rPr lang="en-US"/>
              <a:t>Click to edit Master title style</a:t>
            </a:r>
            <a:endParaRPr lang="en-AU"/>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10801350" cy="370934"/>
          </a:xfrm>
        </p:spPr>
        <p:txBody>
          <a:bodyPr/>
          <a:lstStyle>
            <a:lvl1pPr marL="0" indent="0">
              <a:buNone/>
              <a:defRPr sz="1600" b="0">
                <a:solidFill>
                  <a:schemeClr val="tx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9" name="Text Placeholder 8">
            <a:extLst>
              <a:ext uri="{FF2B5EF4-FFF2-40B4-BE49-F238E27FC236}">
                <a16:creationId xmlns:a16="http://schemas.microsoft.com/office/drawing/2014/main" id="{2048A6E2-B93F-4513-8EBE-6CFA62BBB9AF}"/>
              </a:ext>
            </a:extLst>
          </p:cNvPr>
          <p:cNvSpPr>
            <a:spLocks noGrp="1"/>
          </p:cNvSpPr>
          <p:nvPr>
            <p:ph type="body" sz="quarter" idx="13"/>
          </p:nvPr>
        </p:nvSpPr>
        <p:spPr>
          <a:xfrm>
            <a:off x="695325" y="1557338"/>
            <a:ext cx="2447925" cy="4427537"/>
          </a:xfrm>
        </p:spPr>
        <p:txBody>
          <a:bodyPr numCol="1" spcCol="360000"/>
          <a:lstStyle>
            <a:lvl1pPr>
              <a:buClrTx/>
              <a:defRPr>
                <a:solidFill>
                  <a:srgbClr val="000000"/>
                </a:solidFill>
              </a:defRPr>
            </a:lvl1pPr>
            <a:lvl2pPr>
              <a:defRPr>
                <a:solidFill>
                  <a:srgbClr val="000000"/>
                </a:solidFill>
              </a:defRPr>
            </a:lvl2pPr>
            <a:lvl3pPr>
              <a:spcAft>
                <a:spcPts val="600"/>
              </a:spcAft>
              <a:defRPr sz="1400"/>
            </a:lvl3pPr>
            <a:lvl4pPr marL="171450" indent="-171450">
              <a:buFont typeface="Arial" panose="020B0604020202020204" pitchFamily="34" charset="0"/>
              <a:buChar char="•"/>
              <a:defRPr/>
            </a:lvl4pPr>
            <a:lvl5pPr>
              <a:defRPr/>
            </a:lvl5pPr>
          </a:lstStyle>
          <a:p>
            <a:pPr lvl="0"/>
            <a:r>
              <a:rPr lang="en-US"/>
              <a:t>Click to edit Master text styles</a:t>
            </a:r>
          </a:p>
        </p:txBody>
      </p:sp>
      <p:sp>
        <p:nvSpPr>
          <p:cNvPr id="4" name="Rectangle 3">
            <a:extLst>
              <a:ext uri="{FF2B5EF4-FFF2-40B4-BE49-F238E27FC236}">
                <a16:creationId xmlns:a16="http://schemas.microsoft.com/office/drawing/2014/main" id="{6748E277-6A45-1D84-EEEA-93D35E89F702}"/>
              </a:ext>
            </a:extLst>
          </p:cNvPr>
          <p:cNvSpPr/>
          <p:nvPr userDrawn="1"/>
        </p:nvSpPr>
        <p:spPr>
          <a:xfrm>
            <a:off x="3467100" y="1557338"/>
            <a:ext cx="8029575" cy="4412519"/>
          </a:xfrm>
          <a:prstGeom prst="rect">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xt Placeholder 4">
            <a:extLst>
              <a:ext uri="{FF2B5EF4-FFF2-40B4-BE49-F238E27FC236}">
                <a16:creationId xmlns:a16="http://schemas.microsoft.com/office/drawing/2014/main" id="{506121BE-458F-A0E2-C0A2-3F80E939C4C6}"/>
              </a:ext>
            </a:extLst>
          </p:cNvPr>
          <p:cNvSpPr>
            <a:spLocks noGrp="1"/>
          </p:cNvSpPr>
          <p:nvPr>
            <p:ph type="body" sz="quarter" idx="16" hasCustomPrompt="1"/>
          </p:nvPr>
        </p:nvSpPr>
        <p:spPr>
          <a:xfrm>
            <a:off x="3602036" y="1676400"/>
            <a:ext cx="7758114" cy="194311"/>
          </a:xfrm>
        </p:spPr>
        <p:txBody>
          <a:bodyPr/>
          <a:lstStyle>
            <a:lvl1pPr marL="0" indent="0">
              <a:buNone/>
              <a:defRPr lang="en-IE" sz="1200" b="1" kern="1200" dirty="0">
                <a:solidFill>
                  <a:schemeClr val="tx1"/>
                </a:solidFill>
                <a:latin typeface="+mn-lt"/>
                <a:ea typeface="Karla" pitchFamily="2" charset="0"/>
                <a:cs typeface="+mn-cs"/>
              </a:defRPr>
            </a:lvl1pPr>
          </a:lstStyle>
          <a:p>
            <a:pPr lvl="0"/>
            <a:r>
              <a:rPr lang="en-US"/>
              <a:t>Click to edit CHART HEADING text styles</a:t>
            </a:r>
            <a:endParaRPr lang="en-IE"/>
          </a:p>
        </p:txBody>
      </p:sp>
      <p:grpSp>
        <p:nvGrpSpPr>
          <p:cNvPr id="8" name="Group 10">
            <a:extLst>
              <a:ext uri="{FF2B5EF4-FFF2-40B4-BE49-F238E27FC236}">
                <a16:creationId xmlns:a16="http://schemas.microsoft.com/office/drawing/2014/main" id="{0DCCE785-5F31-635E-6A11-91D94710B52C}"/>
              </a:ext>
            </a:extLst>
          </p:cNvPr>
          <p:cNvGrpSpPr>
            <a:grpSpLocks noChangeAspect="1"/>
          </p:cNvGrpSpPr>
          <p:nvPr userDrawn="1"/>
        </p:nvGrpSpPr>
        <p:grpSpPr bwMode="auto">
          <a:xfrm>
            <a:off x="10925175" y="0"/>
            <a:ext cx="1266825" cy="435472"/>
            <a:chOff x="1982" y="2201"/>
            <a:chExt cx="960" cy="330"/>
          </a:xfrm>
          <a:solidFill>
            <a:srgbClr val="1C5362">
              <a:alpha val="50196"/>
            </a:srgbClr>
          </a:solidFill>
        </p:grpSpPr>
        <p:sp>
          <p:nvSpPr>
            <p:cNvPr id="10" name="Freeform 12">
              <a:extLst>
                <a:ext uri="{FF2B5EF4-FFF2-40B4-BE49-F238E27FC236}">
                  <a16:creationId xmlns:a16="http://schemas.microsoft.com/office/drawing/2014/main" id="{38509974-128F-9C6C-7015-67CEDA2A68A1}"/>
                </a:ext>
              </a:extLst>
            </p:cNvPr>
            <p:cNvSpPr>
              <a:spLocks/>
            </p:cNvSpPr>
            <p:nvPr/>
          </p:nvSpPr>
          <p:spPr bwMode="auto">
            <a:xfrm>
              <a:off x="1982" y="2201"/>
              <a:ext cx="960" cy="330"/>
            </a:xfrm>
            <a:custGeom>
              <a:avLst/>
              <a:gdLst>
                <a:gd name="T0" fmla="*/ 41 w 402"/>
                <a:gd name="T1" fmla="*/ 72 h 136"/>
                <a:gd name="T2" fmla="*/ 203 w 402"/>
                <a:gd name="T3" fmla="*/ 110 h 136"/>
                <a:gd name="T4" fmla="*/ 402 w 402"/>
                <a:gd name="T5" fmla="*/ 78 h 136"/>
                <a:gd name="T6" fmla="*/ 402 w 402"/>
                <a:gd name="T7" fmla="*/ 0 h 136"/>
                <a:gd name="T8" fmla="*/ 0 w 402"/>
                <a:gd name="T9" fmla="*/ 0 h 136"/>
                <a:gd name="T10" fmla="*/ 41 w 402"/>
                <a:gd name="T11" fmla="*/ 72 h 136"/>
              </a:gdLst>
              <a:ahLst/>
              <a:cxnLst>
                <a:cxn ang="0">
                  <a:pos x="T0" y="T1"/>
                </a:cxn>
                <a:cxn ang="0">
                  <a:pos x="T2" y="T3"/>
                </a:cxn>
                <a:cxn ang="0">
                  <a:pos x="T4" y="T5"/>
                </a:cxn>
                <a:cxn ang="0">
                  <a:pos x="T6" y="T7"/>
                </a:cxn>
                <a:cxn ang="0">
                  <a:pos x="T8" y="T9"/>
                </a:cxn>
                <a:cxn ang="0">
                  <a:pos x="T10" y="T11"/>
                </a:cxn>
              </a:cxnLst>
              <a:rect l="0" t="0" r="r" b="b"/>
              <a:pathLst>
                <a:path w="402" h="136">
                  <a:moveTo>
                    <a:pt x="41" y="72"/>
                  </a:moveTo>
                  <a:cubicBezTo>
                    <a:pt x="41" y="72"/>
                    <a:pt x="101" y="136"/>
                    <a:pt x="203" y="110"/>
                  </a:cubicBezTo>
                  <a:cubicBezTo>
                    <a:pt x="402" y="78"/>
                    <a:pt x="402" y="78"/>
                    <a:pt x="402" y="78"/>
                  </a:cubicBezTo>
                  <a:cubicBezTo>
                    <a:pt x="402" y="0"/>
                    <a:pt x="402" y="0"/>
                    <a:pt x="402" y="0"/>
                  </a:cubicBezTo>
                  <a:cubicBezTo>
                    <a:pt x="0" y="0"/>
                    <a:pt x="0" y="0"/>
                    <a:pt x="0" y="0"/>
                  </a:cubicBezTo>
                  <a:cubicBezTo>
                    <a:pt x="0" y="0"/>
                    <a:pt x="15" y="47"/>
                    <a:pt x="41" y="72"/>
                  </a:cubicBezTo>
                  <a:close/>
                </a:path>
              </a:pathLst>
            </a:custGeom>
            <a:solidFill>
              <a:schemeClr val="accent2">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 name="Freeform 11">
              <a:extLst>
                <a:ext uri="{FF2B5EF4-FFF2-40B4-BE49-F238E27FC236}">
                  <a16:creationId xmlns:a16="http://schemas.microsoft.com/office/drawing/2014/main" id="{6F4AC74E-585A-349A-BE89-D433937B4F2F}"/>
                </a:ext>
              </a:extLst>
            </p:cNvPr>
            <p:cNvSpPr>
              <a:spLocks/>
            </p:cNvSpPr>
            <p:nvPr/>
          </p:nvSpPr>
          <p:spPr bwMode="auto">
            <a:xfrm>
              <a:off x="2011" y="2201"/>
              <a:ext cx="931" cy="175"/>
            </a:xfrm>
            <a:custGeom>
              <a:avLst/>
              <a:gdLst>
                <a:gd name="T0" fmla="*/ 3 w 390"/>
                <a:gd name="T1" fmla="*/ 4 h 72"/>
                <a:gd name="T2" fmla="*/ 111 w 390"/>
                <a:gd name="T3" fmla="*/ 72 h 72"/>
                <a:gd name="T4" fmla="*/ 189 w 390"/>
                <a:gd name="T5" fmla="*/ 66 h 72"/>
                <a:gd name="T6" fmla="*/ 390 w 390"/>
                <a:gd name="T7" fmla="*/ 35 h 72"/>
                <a:gd name="T8" fmla="*/ 390 w 390"/>
                <a:gd name="T9" fmla="*/ 0 h 72"/>
                <a:gd name="T10" fmla="*/ 0 w 390"/>
                <a:gd name="T11" fmla="*/ 0 h 72"/>
                <a:gd name="T12" fmla="*/ 3 w 390"/>
                <a:gd name="T13" fmla="*/ 4 h 72"/>
              </a:gdLst>
              <a:ahLst/>
              <a:cxnLst>
                <a:cxn ang="0">
                  <a:pos x="T0" y="T1"/>
                </a:cxn>
                <a:cxn ang="0">
                  <a:pos x="T2" y="T3"/>
                </a:cxn>
                <a:cxn ang="0">
                  <a:pos x="T4" y="T5"/>
                </a:cxn>
                <a:cxn ang="0">
                  <a:pos x="T6" y="T7"/>
                </a:cxn>
                <a:cxn ang="0">
                  <a:pos x="T8" y="T9"/>
                </a:cxn>
                <a:cxn ang="0">
                  <a:pos x="T10" y="T11"/>
                </a:cxn>
                <a:cxn ang="0">
                  <a:pos x="T12" y="T13"/>
                </a:cxn>
              </a:cxnLst>
              <a:rect l="0" t="0" r="r" b="b"/>
              <a:pathLst>
                <a:path w="390" h="72">
                  <a:moveTo>
                    <a:pt x="3" y="4"/>
                  </a:moveTo>
                  <a:cubicBezTo>
                    <a:pt x="3" y="4"/>
                    <a:pt x="32" y="55"/>
                    <a:pt x="111" y="72"/>
                  </a:cubicBezTo>
                  <a:cubicBezTo>
                    <a:pt x="111" y="72"/>
                    <a:pt x="146" y="72"/>
                    <a:pt x="189" y="66"/>
                  </a:cubicBezTo>
                  <a:cubicBezTo>
                    <a:pt x="390" y="35"/>
                    <a:pt x="390" y="35"/>
                    <a:pt x="390" y="35"/>
                  </a:cubicBezTo>
                  <a:cubicBezTo>
                    <a:pt x="390" y="0"/>
                    <a:pt x="390" y="0"/>
                    <a:pt x="390" y="0"/>
                  </a:cubicBezTo>
                  <a:cubicBezTo>
                    <a:pt x="0" y="0"/>
                    <a:pt x="0" y="0"/>
                    <a:pt x="0" y="0"/>
                  </a:cubicBezTo>
                  <a:lnTo>
                    <a:pt x="3" y="4"/>
                  </a:lnTo>
                  <a:close/>
                </a:path>
              </a:pathLst>
            </a:custGeom>
            <a:solidFill>
              <a:srgbClr val="6C83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 name="Freeform 13">
              <a:extLst>
                <a:ext uri="{FF2B5EF4-FFF2-40B4-BE49-F238E27FC236}">
                  <a16:creationId xmlns:a16="http://schemas.microsoft.com/office/drawing/2014/main" id="{F575F428-3B1F-1348-CDB9-A66B54D30938}"/>
                </a:ext>
              </a:extLst>
            </p:cNvPr>
            <p:cNvSpPr>
              <a:spLocks/>
            </p:cNvSpPr>
            <p:nvPr/>
          </p:nvSpPr>
          <p:spPr bwMode="auto">
            <a:xfrm>
              <a:off x="2453" y="2201"/>
              <a:ext cx="489" cy="292"/>
            </a:xfrm>
            <a:custGeom>
              <a:avLst/>
              <a:gdLst>
                <a:gd name="T0" fmla="*/ 0 w 205"/>
                <a:gd name="T1" fmla="*/ 0 h 120"/>
                <a:gd name="T2" fmla="*/ 205 w 205"/>
                <a:gd name="T3" fmla="*/ 82 h 120"/>
                <a:gd name="T4" fmla="*/ 205 w 205"/>
                <a:gd name="T5" fmla="*/ 0 h 120"/>
                <a:gd name="T6" fmla="*/ 10 w 205"/>
                <a:gd name="T7" fmla="*/ 0 h 120"/>
                <a:gd name="T8" fmla="*/ 0 w 205"/>
                <a:gd name="T9" fmla="*/ 0 h 120"/>
              </a:gdLst>
              <a:ahLst/>
              <a:cxnLst>
                <a:cxn ang="0">
                  <a:pos x="T0" y="T1"/>
                </a:cxn>
                <a:cxn ang="0">
                  <a:pos x="T2" y="T3"/>
                </a:cxn>
                <a:cxn ang="0">
                  <a:pos x="T4" y="T5"/>
                </a:cxn>
                <a:cxn ang="0">
                  <a:pos x="T6" y="T7"/>
                </a:cxn>
                <a:cxn ang="0">
                  <a:pos x="T8" y="T9"/>
                </a:cxn>
              </a:cxnLst>
              <a:rect l="0" t="0" r="r" b="b"/>
              <a:pathLst>
                <a:path w="205" h="120">
                  <a:moveTo>
                    <a:pt x="0" y="0"/>
                  </a:moveTo>
                  <a:cubicBezTo>
                    <a:pt x="0" y="0"/>
                    <a:pt x="45" y="120"/>
                    <a:pt x="205" y="82"/>
                  </a:cubicBezTo>
                  <a:cubicBezTo>
                    <a:pt x="205" y="0"/>
                    <a:pt x="205" y="0"/>
                    <a:pt x="205" y="0"/>
                  </a:cubicBezTo>
                  <a:cubicBezTo>
                    <a:pt x="10" y="0"/>
                    <a:pt x="10" y="0"/>
                    <a:pt x="10" y="0"/>
                  </a:cubicBezTo>
                  <a:lnTo>
                    <a:pt x="0" y="0"/>
                  </a:lnTo>
                  <a:close/>
                </a:path>
              </a:pathLst>
            </a:custGeom>
            <a:solidFill>
              <a:schemeClr val="accent6">
                <a:alpha val="5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3" name="Text Placeholder 5">
            <a:extLst>
              <a:ext uri="{FF2B5EF4-FFF2-40B4-BE49-F238E27FC236}">
                <a16:creationId xmlns:a16="http://schemas.microsoft.com/office/drawing/2014/main" id="{053BD99E-C4CA-BC75-FD37-DB9304FEDDF2}"/>
              </a:ext>
            </a:extLst>
          </p:cNvPr>
          <p:cNvSpPr>
            <a:spLocks noGrp="1"/>
          </p:cNvSpPr>
          <p:nvPr>
            <p:ph type="body" sz="quarter" idx="14" hasCustomPrompt="1"/>
          </p:nvPr>
        </p:nvSpPr>
        <p:spPr>
          <a:xfrm>
            <a:off x="2019300" y="6088919"/>
            <a:ext cx="8896350" cy="318231"/>
          </a:xfrm>
        </p:spPr>
        <p:txBody>
          <a:bodyPr anchor="b"/>
          <a:lstStyle>
            <a:lvl1pPr marL="0" indent="0" defTabSz="530225">
              <a:lnSpc>
                <a:spcPct val="90000"/>
              </a:lnSpc>
              <a:spcBef>
                <a:spcPts val="0"/>
              </a:spcBef>
              <a:spcAft>
                <a:spcPts val="200"/>
              </a:spcAft>
              <a:buNone/>
              <a:defRPr sz="700" b="0">
                <a:sym typeface="Wingdings 3" panose="05040102010807070707" pitchFamily="18" charset="2"/>
              </a:defRPr>
            </a:lvl1pPr>
          </a:lstStyle>
          <a:p>
            <a:pPr lvl="0"/>
            <a:r>
              <a:rPr lang="en-US"/>
              <a:t>Base: Insert base  </a:t>
            </a:r>
            <a:r>
              <a:rPr lang="en-GB"/>
              <a:t>|   significantly higher / lower at p&lt;.05 versus overall average  | *Caution, base &lt; n=30 </a:t>
            </a:r>
            <a:endParaRPr lang="en-US"/>
          </a:p>
          <a:p>
            <a:pPr lvl="0"/>
            <a:r>
              <a:rPr lang="en-US"/>
              <a:t>Question:	x	</a:t>
            </a:r>
            <a:endParaRPr lang="en-IE"/>
          </a:p>
        </p:txBody>
      </p:sp>
    </p:spTree>
    <p:extLst>
      <p:ext uri="{BB962C8B-B14F-4D97-AF65-F5344CB8AC3E}">
        <p14:creationId xmlns:p14="http://schemas.microsoft.com/office/powerpoint/2010/main" val="41465370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hart layout 1/2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6772F-B122-43BB-8552-66A8BAAD419C}"/>
              </a:ext>
            </a:extLst>
          </p:cNvPr>
          <p:cNvSpPr>
            <a:spLocks noGrp="1"/>
          </p:cNvSpPr>
          <p:nvPr>
            <p:ph type="title"/>
          </p:nvPr>
        </p:nvSpPr>
        <p:spPr/>
        <p:txBody>
          <a:bodyPr/>
          <a:lstStyle/>
          <a:p>
            <a:r>
              <a:rPr lang="en-US"/>
              <a:t>Click to edit Master title style</a:t>
            </a:r>
            <a:endParaRPr lang="en-AU"/>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10801350" cy="370934"/>
          </a:xfrm>
        </p:spPr>
        <p:txBody>
          <a:bodyPr/>
          <a:lstStyle>
            <a:lvl1pPr marL="0" indent="0">
              <a:buNone/>
              <a:defRPr sz="1600" b="0">
                <a:solidFill>
                  <a:schemeClr val="tx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9" name="Text Placeholder 8">
            <a:extLst>
              <a:ext uri="{FF2B5EF4-FFF2-40B4-BE49-F238E27FC236}">
                <a16:creationId xmlns:a16="http://schemas.microsoft.com/office/drawing/2014/main" id="{2048A6E2-B93F-4513-8EBE-6CFA62BBB9AF}"/>
              </a:ext>
            </a:extLst>
          </p:cNvPr>
          <p:cNvSpPr>
            <a:spLocks noGrp="1"/>
          </p:cNvSpPr>
          <p:nvPr>
            <p:ph type="body" sz="quarter" idx="13"/>
          </p:nvPr>
        </p:nvSpPr>
        <p:spPr>
          <a:xfrm>
            <a:off x="695325" y="1557338"/>
            <a:ext cx="5221287" cy="4427537"/>
          </a:xfrm>
        </p:spPr>
        <p:txBody>
          <a:bodyPr numCol="2" spcCol="360000"/>
          <a:lstStyle>
            <a:lvl1pPr>
              <a:buClrTx/>
              <a:defRPr>
                <a:solidFill>
                  <a:srgbClr val="000000"/>
                </a:solidFill>
              </a:defRPr>
            </a:lvl1pPr>
            <a:lvl2pPr>
              <a:defRPr>
                <a:solidFill>
                  <a:srgbClr val="000000"/>
                </a:solidFill>
              </a:defRPr>
            </a:lvl2pPr>
            <a:lvl3pPr>
              <a:spcAft>
                <a:spcPts val="600"/>
              </a:spcAft>
              <a:defRPr sz="1400"/>
            </a:lvl3pPr>
            <a:lvl4pPr marL="171450" indent="-171450">
              <a:buFont typeface="Arial" panose="020B0604020202020204" pitchFamily="34" charset="0"/>
              <a:buChar char="•"/>
              <a:defRPr/>
            </a:lvl4pPr>
            <a:lvl5pPr>
              <a:defRPr/>
            </a:lvl5pPr>
          </a:lstStyle>
          <a:p>
            <a:pPr lvl="0"/>
            <a:r>
              <a:rPr lang="en-US"/>
              <a:t>Click to edit Master text styles</a:t>
            </a:r>
          </a:p>
        </p:txBody>
      </p:sp>
      <p:sp>
        <p:nvSpPr>
          <p:cNvPr id="4" name="Rectangle 3">
            <a:extLst>
              <a:ext uri="{FF2B5EF4-FFF2-40B4-BE49-F238E27FC236}">
                <a16:creationId xmlns:a16="http://schemas.microsoft.com/office/drawing/2014/main" id="{6748E277-6A45-1D84-EEEA-93D35E89F702}"/>
              </a:ext>
            </a:extLst>
          </p:cNvPr>
          <p:cNvSpPr/>
          <p:nvPr userDrawn="1"/>
        </p:nvSpPr>
        <p:spPr>
          <a:xfrm>
            <a:off x="6275388" y="1557338"/>
            <a:ext cx="5221287" cy="4412519"/>
          </a:xfrm>
          <a:prstGeom prst="rect">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4">
            <a:extLst>
              <a:ext uri="{FF2B5EF4-FFF2-40B4-BE49-F238E27FC236}">
                <a16:creationId xmlns:a16="http://schemas.microsoft.com/office/drawing/2014/main" id="{F058C039-EECE-7F01-EBA7-A10FCFD28646}"/>
              </a:ext>
            </a:extLst>
          </p:cNvPr>
          <p:cNvSpPr>
            <a:spLocks noGrp="1"/>
          </p:cNvSpPr>
          <p:nvPr>
            <p:ph type="body" sz="quarter" idx="16" hasCustomPrompt="1"/>
          </p:nvPr>
        </p:nvSpPr>
        <p:spPr>
          <a:xfrm>
            <a:off x="6412708" y="1676400"/>
            <a:ext cx="4947442" cy="215900"/>
          </a:xfrm>
        </p:spPr>
        <p:txBody>
          <a:bodyPr/>
          <a:lstStyle>
            <a:lvl1pPr marL="0" indent="0">
              <a:buNone/>
              <a:defRPr lang="en-IE" sz="1200" b="1" kern="1200" dirty="0">
                <a:solidFill>
                  <a:schemeClr val="tx1"/>
                </a:solidFill>
                <a:latin typeface="+mn-lt"/>
                <a:ea typeface="Karla" pitchFamily="2" charset="0"/>
                <a:cs typeface="+mn-cs"/>
              </a:defRPr>
            </a:lvl1pPr>
          </a:lstStyle>
          <a:p>
            <a:pPr lvl="0"/>
            <a:r>
              <a:rPr lang="en-US"/>
              <a:t>Click to edit CHART HEADING text styles</a:t>
            </a:r>
            <a:endParaRPr lang="en-IE"/>
          </a:p>
        </p:txBody>
      </p:sp>
      <p:grpSp>
        <p:nvGrpSpPr>
          <p:cNvPr id="8" name="Group 10">
            <a:extLst>
              <a:ext uri="{FF2B5EF4-FFF2-40B4-BE49-F238E27FC236}">
                <a16:creationId xmlns:a16="http://schemas.microsoft.com/office/drawing/2014/main" id="{F5F8F035-5BF1-6D81-055F-FAEC2CE95DA0}"/>
              </a:ext>
            </a:extLst>
          </p:cNvPr>
          <p:cNvGrpSpPr>
            <a:grpSpLocks noChangeAspect="1"/>
          </p:cNvGrpSpPr>
          <p:nvPr userDrawn="1"/>
        </p:nvGrpSpPr>
        <p:grpSpPr bwMode="auto">
          <a:xfrm>
            <a:off x="10925175" y="0"/>
            <a:ext cx="1266825" cy="435472"/>
            <a:chOff x="1982" y="2201"/>
            <a:chExt cx="960" cy="330"/>
          </a:xfrm>
          <a:solidFill>
            <a:srgbClr val="1C5362">
              <a:alpha val="50196"/>
            </a:srgbClr>
          </a:solidFill>
        </p:grpSpPr>
        <p:sp>
          <p:nvSpPr>
            <p:cNvPr id="10" name="Freeform 12">
              <a:extLst>
                <a:ext uri="{FF2B5EF4-FFF2-40B4-BE49-F238E27FC236}">
                  <a16:creationId xmlns:a16="http://schemas.microsoft.com/office/drawing/2014/main" id="{D761EA24-1CA3-79C2-1794-A4D072B7B232}"/>
                </a:ext>
              </a:extLst>
            </p:cNvPr>
            <p:cNvSpPr>
              <a:spLocks/>
            </p:cNvSpPr>
            <p:nvPr/>
          </p:nvSpPr>
          <p:spPr bwMode="auto">
            <a:xfrm>
              <a:off x="1982" y="2201"/>
              <a:ext cx="960" cy="330"/>
            </a:xfrm>
            <a:custGeom>
              <a:avLst/>
              <a:gdLst>
                <a:gd name="T0" fmla="*/ 41 w 402"/>
                <a:gd name="T1" fmla="*/ 72 h 136"/>
                <a:gd name="T2" fmla="*/ 203 w 402"/>
                <a:gd name="T3" fmla="*/ 110 h 136"/>
                <a:gd name="T4" fmla="*/ 402 w 402"/>
                <a:gd name="T5" fmla="*/ 78 h 136"/>
                <a:gd name="T6" fmla="*/ 402 w 402"/>
                <a:gd name="T7" fmla="*/ 0 h 136"/>
                <a:gd name="T8" fmla="*/ 0 w 402"/>
                <a:gd name="T9" fmla="*/ 0 h 136"/>
                <a:gd name="T10" fmla="*/ 41 w 402"/>
                <a:gd name="T11" fmla="*/ 72 h 136"/>
              </a:gdLst>
              <a:ahLst/>
              <a:cxnLst>
                <a:cxn ang="0">
                  <a:pos x="T0" y="T1"/>
                </a:cxn>
                <a:cxn ang="0">
                  <a:pos x="T2" y="T3"/>
                </a:cxn>
                <a:cxn ang="0">
                  <a:pos x="T4" y="T5"/>
                </a:cxn>
                <a:cxn ang="0">
                  <a:pos x="T6" y="T7"/>
                </a:cxn>
                <a:cxn ang="0">
                  <a:pos x="T8" y="T9"/>
                </a:cxn>
                <a:cxn ang="0">
                  <a:pos x="T10" y="T11"/>
                </a:cxn>
              </a:cxnLst>
              <a:rect l="0" t="0" r="r" b="b"/>
              <a:pathLst>
                <a:path w="402" h="136">
                  <a:moveTo>
                    <a:pt x="41" y="72"/>
                  </a:moveTo>
                  <a:cubicBezTo>
                    <a:pt x="41" y="72"/>
                    <a:pt x="101" y="136"/>
                    <a:pt x="203" y="110"/>
                  </a:cubicBezTo>
                  <a:cubicBezTo>
                    <a:pt x="402" y="78"/>
                    <a:pt x="402" y="78"/>
                    <a:pt x="402" y="78"/>
                  </a:cubicBezTo>
                  <a:cubicBezTo>
                    <a:pt x="402" y="0"/>
                    <a:pt x="402" y="0"/>
                    <a:pt x="402" y="0"/>
                  </a:cubicBezTo>
                  <a:cubicBezTo>
                    <a:pt x="0" y="0"/>
                    <a:pt x="0" y="0"/>
                    <a:pt x="0" y="0"/>
                  </a:cubicBezTo>
                  <a:cubicBezTo>
                    <a:pt x="0" y="0"/>
                    <a:pt x="15" y="47"/>
                    <a:pt x="41" y="72"/>
                  </a:cubicBezTo>
                  <a:close/>
                </a:path>
              </a:pathLst>
            </a:custGeom>
            <a:solidFill>
              <a:schemeClr val="accent2">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 name="Freeform 11">
              <a:extLst>
                <a:ext uri="{FF2B5EF4-FFF2-40B4-BE49-F238E27FC236}">
                  <a16:creationId xmlns:a16="http://schemas.microsoft.com/office/drawing/2014/main" id="{917E2674-804F-0BF1-9812-C4A08BCC5815}"/>
                </a:ext>
              </a:extLst>
            </p:cNvPr>
            <p:cNvSpPr>
              <a:spLocks/>
            </p:cNvSpPr>
            <p:nvPr/>
          </p:nvSpPr>
          <p:spPr bwMode="auto">
            <a:xfrm>
              <a:off x="2011" y="2201"/>
              <a:ext cx="931" cy="175"/>
            </a:xfrm>
            <a:custGeom>
              <a:avLst/>
              <a:gdLst>
                <a:gd name="T0" fmla="*/ 3 w 390"/>
                <a:gd name="T1" fmla="*/ 4 h 72"/>
                <a:gd name="T2" fmla="*/ 111 w 390"/>
                <a:gd name="T3" fmla="*/ 72 h 72"/>
                <a:gd name="T4" fmla="*/ 189 w 390"/>
                <a:gd name="T5" fmla="*/ 66 h 72"/>
                <a:gd name="T6" fmla="*/ 390 w 390"/>
                <a:gd name="T7" fmla="*/ 35 h 72"/>
                <a:gd name="T8" fmla="*/ 390 w 390"/>
                <a:gd name="T9" fmla="*/ 0 h 72"/>
                <a:gd name="T10" fmla="*/ 0 w 390"/>
                <a:gd name="T11" fmla="*/ 0 h 72"/>
                <a:gd name="T12" fmla="*/ 3 w 390"/>
                <a:gd name="T13" fmla="*/ 4 h 72"/>
              </a:gdLst>
              <a:ahLst/>
              <a:cxnLst>
                <a:cxn ang="0">
                  <a:pos x="T0" y="T1"/>
                </a:cxn>
                <a:cxn ang="0">
                  <a:pos x="T2" y="T3"/>
                </a:cxn>
                <a:cxn ang="0">
                  <a:pos x="T4" y="T5"/>
                </a:cxn>
                <a:cxn ang="0">
                  <a:pos x="T6" y="T7"/>
                </a:cxn>
                <a:cxn ang="0">
                  <a:pos x="T8" y="T9"/>
                </a:cxn>
                <a:cxn ang="0">
                  <a:pos x="T10" y="T11"/>
                </a:cxn>
                <a:cxn ang="0">
                  <a:pos x="T12" y="T13"/>
                </a:cxn>
              </a:cxnLst>
              <a:rect l="0" t="0" r="r" b="b"/>
              <a:pathLst>
                <a:path w="390" h="72">
                  <a:moveTo>
                    <a:pt x="3" y="4"/>
                  </a:moveTo>
                  <a:cubicBezTo>
                    <a:pt x="3" y="4"/>
                    <a:pt x="32" y="55"/>
                    <a:pt x="111" y="72"/>
                  </a:cubicBezTo>
                  <a:cubicBezTo>
                    <a:pt x="111" y="72"/>
                    <a:pt x="146" y="72"/>
                    <a:pt x="189" y="66"/>
                  </a:cubicBezTo>
                  <a:cubicBezTo>
                    <a:pt x="390" y="35"/>
                    <a:pt x="390" y="35"/>
                    <a:pt x="390" y="35"/>
                  </a:cubicBezTo>
                  <a:cubicBezTo>
                    <a:pt x="390" y="0"/>
                    <a:pt x="390" y="0"/>
                    <a:pt x="390" y="0"/>
                  </a:cubicBezTo>
                  <a:cubicBezTo>
                    <a:pt x="0" y="0"/>
                    <a:pt x="0" y="0"/>
                    <a:pt x="0" y="0"/>
                  </a:cubicBezTo>
                  <a:lnTo>
                    <a:pt x="3" y="4"/>
                  </a:lnTo>
                  <a:close/>
                </a:path>
              </a:pathLst>
            </a:custGeom>
            <a:solidFill>
              <a:srgbClr val="6C83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 name="Freeform 13">
              <a:extLst>
                <a:ext uri="{FF2B5EF4-FFF2-40B4-BE49-F238E27FC236}">
                  <a16:creationId xmlns:a16="http://schemas.microsoft.com/office/drawing/2014/main" id="{0468EFE9-EA9E-559C-7374-AA0024EA05F7}"/>
                </a:ext>
              </a:extLst>
            </p:cNvPr>
            <p:cNvSpPr>
              <a:spLocks/>
            </p:cNvSpPr>
            <p:nvPr/>
          </p:nvSpPr>
          <p:spPr bwMode="auto">
            <a:xfrm>
              <a:off x="2453" y="2201"/>
              <a:ext cx="489" cy="292"/>
            </a:xfrm>
            <a:custGeom>
              <a:avLst/>
              <a:gdLst>
                <a:gd name="T0" fmla="*/ 0 w 205"/>
                <a:gd name="T1" fmla="*/ 0 h 120"/>
                <a:gd name="T2" fmla="*/ 205 w 205"/>
                <a:gd name="T3" fmla="*/ 82 h 120"/>
                <a:gd name="T4" fmla="*/ 205 w 205"/>
                <a:gd name="T5" fmla="*/ 0 h 120"/>
                <a:gd name="T6" fmla="*/ 10 w 205"/>
                <a:gd name="T7" fmla="*/ 0 h 120"/>
                <a:gd name="T8" fmla="*/ 0 w 205"/>
                <a:gd name="T9" fmla="*/ 0 h 120"/>
              </a:gdLst>
              <a:ahLst/>
              <a:cxnLst>
                <a:cxn ang="0">
                  <a:pos x="T0" y="T1"/>
                </a:cxn>
                <a:cxn ang="0">
                  <a:pos x="T2" y="T3"/>
                </a:cxn>
                <a:cxn ang="0">
                  <a:pos x="T4" y="T5"/>
                </a:cxn>
                <a:cxn ang="0">
                  <a:pos x="T6" y="T7"/>
                </a:cxn>
                <a:cxn ang="0">
                  <a:pos x="T8" y="T9"/>
                </a:cxn>
              </a:cxnLst>
              <a:rect l="0" t="0" r="r" b="b"/>
              <a:pathLst>
                <a:path w="205" h="120">
                  <a:moveTo>
                    <a:pt x="0" y="0"/>
                  </a:moveTo>
                  <a:cubicBezTo>
                    <a:pt x="0" y="0"/>
                    <a:pt x="45" y="120"/>
                    <a:pt x="205" y="82"/>
                  </a:cubicBezTo>
                  <a:cubicBezTo>
                    <a:pt x="205" y="0"/>
                    <a:pt x="205" y="0"/>
                    <a:pt x="205" y="0"/>
                  </a:cubicBezTo>
                  <a:cubicBezTo>
                    <a:pt x="10" y="0"/>
                    <a:pt x="10" y="0"/>
                    <a:pt x="10" y="0"/>
                  </a:cubicBezTo>
                  <a:lnTo>
                    <a:pt x="0" y="0"/>
                  </a:lnTo>
                  <a:close/>
                </a:path>
              </a:pathLst>
            </a:custGeom>
            <a:solidFill>
              <a:schemeClr val="accent6">
                <a:alpha val="5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3" name="Text Placeholder 5">
            <a:extLst>
              <a:ext uri="{FF2B5EF4-FFF2-40B4-BE49-F238E27FC236}">
                <a16:creationId xmlns:a16="http://schemas.microsoft.com/office/drawing/2014/main" id="{33A14451-E088-9CD0-CF33-94E271DA720D}"/>
              </a:ext>
            </a:extLst>
          </p:cNvPr>
          <p:cNvSpPr>
            <a:spLocks noGrp="1"/>
          </p:cNvSpPr>
          <p:nvPr>
            <p:ph type="body" sz="quarter" idx="14" hasCustomPrompt="1"/>
          </p:nvPr>
        </p:nvSpPr>
        <p:spPr>
          <a:xfrm>
            <a:off x="2019300" y="6088919"/>
            <a:ext cx="8896350" cy="318231"/>
          </a:xfrm>
        </p:spPr>
        <p:txBody>
          <a:bodyPr anchor="b"/>
          <a:lstStyle>
            <a:lvl1pPr marL="0" indent="0" defTabSz="530225">
              <a:lnSpc>
                <a:spcPct val="90000"/>
              </a:lnSpc>
              <a:spcBef>
                <a:spcPts val="0"/>
              </a:spcBef>
              <a:spcAft>
                <a:spcPts val="200"/>
              </a:spcAft>
              <a:buNone/>
              <a:defRPr sz="700" b="0">
                <a:sym typeface="Wingdings 3" panose="05040102010807070707" pitchFamily="18" charset="2"/>
              </a:defRPr>
            </a:lvl1pPr>
          </a:lstStyle>
          <a:p>
            <a:pPr lvl="0"/>
            <a:r>
              <a:rPr lang="en-US"/>
              <a:t>Base: Insert base  </a:t>
            </a:r>
            <a:r>
              <a:rPr lang="en-GB"/>
              <a:t>|   significantly higher / lower at p&lt;.05 versus overall average  | *Caution, base &lt; n=30 </a:t>
            </a:r>
            <a:endParaRPr lang="en-US"/>
          </a:p>
          <a:p>
            <a:pPr lvl="0"/>
            <a:r>
              <a:rPr lang="en-US"/>
              <a:t>Question:	x	</a:t>
            </a:r>
            <a:endParaRPr lang="en-IE"/>
          </a:p>
        </p:txBody>
      </p:sp>
    </p:spTree>
    <p:extLst>
      <p:ext uri="{BB962C8B-B14F-4D97-AF65-F5344CB8AC3E}">
        <p14:creationId xmlns:p14="http://schemas.microsoft.com/office/powerpoint/2010/main" val="21750876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Chart layout 1/2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6772F-B122-43BB-8552-66A8BAAD419C}"/>
              </a:ext>
            </a:extLst>
          </p:cNvPr>
          <p:cNvSpPr>
            <a:spLocks noGrp="1"/>
          </p:cNvSpPr>
          <p:nvPr>
            <p:ph type="title"/>
          </p:nvPr>
        </p:nvSpPr>
        <p:spPr/>
        <p:txBody>
          <a:bodyPr/>
          <a:lstStyle/>
          <a:p>
            <a:r>
              <a:rPr lang="en-US"/>
              <a:t>Click to edit Master title style</a:t>
            </a:r>
            <a:endParaRPr lang="en-AU"/>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10801350" cy="370934"/>
          </a:xfrm>
        </p:spPr>
        <p:txBody>
          <a:bodyPr/>
          <a:lstStyle>
            <a:lvl1pPr marL="0" indent="0">
              <a:buNone/>
              <a:defRPr sz="1600" b="0">
                <a:solidFill>
                  <a:schemeClr val="tx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4" name="Rectangle 3">
            <a:extLst>
              <a:ext uri="{FF2B5EF4-FFF2-40B4-BE49-F238E27FC236}">
                <a16:creationId xmlns:a16="http://schemas.microsoft.com/office/drawing/2014/main" id="{6748E277-6A45-1D84-EEEA-93D35E89F702}"/>
              </a:ext>
            </a:extLst>
          </p:cNvPr>
          <p:cNvSpPr/>
          <p:nvPr userDrawn="1"/>
        </p:nvSpPr>
        <p:spPr>
          <a:xfrm>
            <a:off x="6275388" y="1557338"/>
            <a:ext cx="5221287" cy="4412519"/>
          </a:xfrm>
          <a:prstGeom prst="rect">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4">
            <a:extLst>
              <a:ext uri="{FF2B5EF4-FFF2-40B4-BE49-F238E27FC236}">
                <a16:creationId xmlns:a16="http://schemas.microsoft.com/office/drawing/2014/main" id="{F058C039-EECE-7F01-EBA7-A10FCFD28646}"/>
              </a:ext>
            </a:extLst>
          </p:cNvPr>
          <p:cNvSpPr>
            <a:spLocks noGrp="1"/>
          </p:cNvSpPr>
          <p:nvPr>
            <p:ph type="body" sz="quarter" idx="16" hasCustomPrompt="1"/>
          </p:nvPr>
        </p:nvSpPr>
        <p:spPr>
          <a:xfrm>
            <a:off x="6412708" y="1676400"/>
            <a:ext cx="4947442" cy="215900"/>
          </a:xfrm>
        </p:spPr>
        <p:txBody>
          <a:bodyPr/>
          <a:lstStyle>
            <a:lvl1pPr marL="0" indent="0">
              <a:buNone/>
              <a:defRPr lang="en-IE" sz="1200" b="1" kern="1200" dirty="0">
                <a:solidFill>
                  <a:schemeClr val="tx1"/>
                </a:solidFill>
                <a:latin typeface="+mn-lt"/>
                <a:ea typeface="Karla" pitchFamily="2" charset="0"/>
                <a:cs typeface="+mn-cs"/>
              </a:defRPr>
            </a:lvl1pPr>
          </a:lstStyle>
          <a:p>
            <a:pPr lvl="0"/>
            <a:r>
              <a:rPr lang="en-US"/>
              <a:t>Click to edit CHART HEADING text styles</a:t>
            </a:r>
            <a:endParaRPr lang="en-IE"/>
          </a:p>
        </p:txBody>
      </p:sp>
      <p:sp>
        <p:nvSpPr>
          <p:cNvPr id="8" name="Rectangle 7">
            <a:extLst>
              <a:ext uri="{FF2B5EF4-FFF2-40B4-BE49-F238E27FC236}">
                <a16:creationId xmlns:a16="http://schemas.microsoft.com/office/drawing/2014/main" id="{B1440779-DAED-CA2F-F162-6728BD7A2669}"/>
              </a:ext>
            </a:extLst>
          </p:cNvPr>
          <p:cNvSpPr/>
          <p:nvPr userDrawn="1"/>
        </p:nvSpPr>
        <p:spPr>
          <a:xfrm>
            <a:off x="695325" y="1557338"/>
            <a:ext cx="5221287" cy="4412519"/>
          </a:xfrm>
          <a:prstGeom prst="rect">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 Placeholder 4">
            <a:extLst>
              <a:ext uri="{FF2B5EF4-FFF2-40B4-BE49-F238E27FC236}">
                <a16:creationId xmlns:a16="http://schemas.microsoft.com/office/drawing/2014/main" id="{A2F2F65C-D61E-375E-36E1-7CEB0F42FA7B}"/>
              </a:ext>
            </a:extLst>
          </p:cNvPr>
          <p:cNvSpPr>
            <a:spLocks noGrp="1"/>
          </p:cNvSpPr>
          <p:nvPr>
            <p:ph type="body" sz="quarter" idx="18" hasCustomPrompt="1"/>
          </p:nvPr>
        </p:nvSpPr>
        <p:spPr>
          <a:xfrm>
            <a:off x="832645" y="1676400"/>
            <a:ext cx="4947442" cy="215900"/>
          </a:xfrm>
        </p:spPr>
        <p:txBody>
          <a:bodyPr/>
          <a:lstStyle>
            <a:lvl1pPr marL="0" indent="0">
              <a:buNone/>
              <a:defRPr lang="en-IE" sz="1200" b="1" kern="1200" dirty="0">
                <a:solidFill>
                  <a:schemeClr val="tx1"/>
                </a:solidFill>
                <a:latin typeface="+mn-lt"/>
                <a:ea typeface="Karla" pitchFamily="2" charset="0"/>
                <a:cs typeface="+mn-cs"/>
              </a:defRPr>
            </a:lvl1pPr>
          </a:lstStyle>
          <a:p>
            <a:pPr lvl="0"/>
            <a:r>
              <a:rPr lang="en-US"/>
              <a:t>Click to edit CHART HEADING text styles</a:t>
            </a:r>
            <a:endParaRPr lang="en-IE"/>
          </a:p>
        </p:txBody>
      </p:sp>
      <p:grpSp>
        <p:nvGrpSpPr>
          <p:cNvPr id="9" name="Group 10">
            <a:extLst>
              <a:ext uri="{FF2B5EF4-FFF2-40B4-BE49-F238E27FC236}">
                <a16:creationId xmlns:a16="http://schemas.microsoft.com/office/drawing/2014/main" id="{ACB5CF1D-D0FE-9AD1-8067-1D974721DF90}"/>
              </a:ext>
            </a:extLst>
          </p:cNvPr>
          <p:cNvGrpSpPr>
            <a:grpSpLocks noChangeAspect="1"/>
          </p:cNvGrpSpPr>
          <p:nvPr userDrawn="1"/>
        </p:nvGrpSpPr>
        <p:grpSpPr bwMode="auto">
          <a:xfrm>
            <a:off x="10925175" y="0"/>
            <a:ext cx="1266825" cy="435472"/>
            <a:chOff x="1982" y="2201"/>
            <a:chExt cx="960" cy="330"/>
          </a:xfrm>
          <a:solidFill>
            <a:srgbClr val="1C5362">
              <a:alpha val="50196"/>
            </a:srgbClr>
          </a:solidFill>
        </p:grpSpPr>
        <p:sp>
          <p:nvSpPr>
            <p:cNvPr id="11" name="Freeform 12">
              <a:extLst>
                <a:ext uri="{FF2B5EF4-FFF2-40B4-BE49-F238E27FC236}">
                  <a16:creationId xmlns:a16="http://schemas.microsoft.com/office/drawing/2014/main" id="{F2FEE465-AB38-CE36-B389-3EC7777812DB}"/>
                </a:ext>
              </a:extLst>
            </p:cNvPr>
            <p:cNvSpPr>
              <a:spLocks/>
            </p:cNvSpPr>
            <p:nvPr/>
          </p:nvSpPr>
          <p:spPr bwMode="auto">
            <a:xfrm>
              <a:off x="1982" y="2201"/>
              <a:ext cx="960" cy="330"/>
            </a:xfrm>
            <a:custGeom>
              <a:avLst/>
              <a:gdLst>
                <a:gd name="T0" fmla="*/ 41 w 402"/>
                <a:gd name="T1" fmla="*/ 72 h 136"/>
                <a:gd name="T2" fmla="*/ 203 w 402"/>
                <a:gd name="T3" fmla="*/ 110 h 136"/>
                <a:gd name="T4" fmla="*/ 402 w 402"/>
                <a:gd name="T5" fmla="*/ 78 h 136"/>
                <a:gd name="T6" fmla="*/ 402 w 402"/>
                <a:gd name="T7" fmla="*/ 0 h 136"/>
                <a:gd name="T8" fmla="*/ 0 w 402"/>
                <a:gd name="T9" fmla="*/ 0 h 136"/>
                <a:gd name="T10" fmla="*/ 41 w 402"/>
                <a:gd name="T11" fmla="*/ 72 h 136"/>
              </a:gdLst>
              <a:ahLst/>
              <a:cxnLst>
                <a:cxn ang="0">
                  <a:pos x="T0" y="T1"/>
                </a:cxn>
                <a:cxn ang="0">
                  <a:pos x="T2" y="T3"/>
                </a:cxn>
                <a:cxn ang="0">
                  <a:pos x="T4" y="T5"/>
                </a:cxn>
                <a:cxn ang="0">
                  <a:pos x="T6" y="T7"/>
                </a:cxn>
                <a:cxn ang="0">
                  <a:pos x="T8" y="T9"/>
                </a:cxn>
                <a:cxn ang="0">
                  <a:pos x="T10" y="T11"/>
                </a:cxn>
              </a:cxnLst>
              <a:rect l="0" t="0" r="r" b="b"/>
              <a:pathLst>
                <a:path w="402" h="136">
                  <a:moveTo>
                    <a:pt x="41" y="72"/>
                  </a:moveTo>
                  <a:cubicBezTo>
                    <a:pt x="41" y="72"/>
                    <a:pt x="101" y="136"/>
                    <a:pt x="203" y="110"/>
                  </a:cubicBezTo>
                  <a:cubicBezTo>
                    <a:pt x="402" y="78"/>
                    <a:pt x="402" y="78"/>
                    <a:pt x="402" y="78"/>
                  </a:cubicBezTo>
                  <a:cubicBezTo>
                    <a:pt x="402" y="0"/>
                    <a:pt x="402" y="0"/>
                    <a:pt x="402" y="0"/>
                  </a:cubicBezTo>
                  <a:cubicBezTo>
                    <a:pt x="0" y="0"/>
                    <a:pt x="0" y="0"/>
                    <a:pt x="0" y="0"/>
                  </a:cubicBezTo>
                  <a:cubicBezTo>
                    <a:pt x="0" y="0"/>
                    <a:pt x="15" y="47"/>
                    <a:pt x="41" y="72"/>
                  </a:cubicBezTo>
                  <a:close/>
                </a:path>
              </a:pathLst>
            </a:custGeom>
            <a:solidFill>
              <a:schemeClr val="accent2">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 name="Freeform 11">
              <a:extLst>
                <a:ext uri="{FF2B5EF4-FFF2-40B4-BE49-F238E27FC236}">
                  <a16:creationId xmlns:a16="http://schemas.microsoft.com/office/drawing/2014/main" id="{A73CC870-D459-A9AD-28A9-785FF2C655C0}"/>
                </a:ext>
              </a:extLst>
            </p:cNvPr>
            <p:cNvSpPr>
              <a:spLocks/>
            </p:cNvSpPr>
            <p:nvPr/>
          </p:nvSpPr>
          <p:spPr bwMode="auto">
            <a:xfrm>
              <a:off x="2011" y="2201"/>
              <a:ext cx="931" cy="175"/>
            </a:xfrm>
            <a:custGeom>
              <a:avLst/>
              <a:gdLst>
                <a:gd name="T0" fmla="*/ 3 w 390"/>
                <a:gd name="T1" fmla="*/ 4 h 72"/>
                <a:gd name="T2" fmla="*/ 111 w 390"/>
                <a:gd name="T3" fmla="*/ 72 h 72"/>
                <a:gd name="T4" fmla="*/ 189 w 390"/>
                <a:gd name="T5" fmla="*/ 66 h 72"/>
                <a:gd name="T6" fmla="*/ 390 w 390"/>
                <a:gd name="T7" fmla="*/ 35 h 72"/>
                <a:gd name="T8" fmla="*/ 390 w 390"/>
                <a:gd name="T9" fmla="*/ 0 h 72"/>
                <a:gd name="T10" fmla="*/ 0 w 390"/>
                <a:gd name="T11" fmla="*/ 0 h 72"/>
                <a:gd name="T12" fmla="*/ 3 w 390"/>
                <a:gd name="T13" fmla="*/ 4 h 72"/>
              </a:gdLst>
              <a:ahLst/>
              <a:cxnLst>
                <a:cxn ang="0">
                  <a:pos x="T0" y="T1"/>
                </a:cxn>
                <a:cxn ang="0">
                  <a:pos x="T2" y="T3"/>
                </a:cxn>
                <a:cxn ang="0">
                  <a:pos x="T4" y="T5"/>
                </a:cxn>
                <a:cxn ang="0">
                  <a:pos x="T6" y="T7"/>
                </a:cxn>
                <a:cxn ang="0">
                  <a:pos x="T8" y="T9"/>
                </a:cxn>
                <a:cxn ang="0">
                  <a:pos x="T10" y="T11"/>
                </a:cxn>
                <a:cxn ang="0">
                  <a:pos x="T12" y="T13"/>
                </a:cxn>
              </a:cxnLst>
              <a:rect l="0" t="0" r="r" b="b"/>
              <a:pathLst>
                <a:path w="390" h="72">
                  <a:moveTo>
                    <a:pt x="3" y="4"/>
                  </a:moveTo>
                  <a:cubicBezTo>
                    <a:pt x="3" y="4"/>
                    <a:pt x="32" y="55"/>
                    <a:pt x="111" y="72"/>
                  </a:cubicBezTo>
                  <a:cubicBezTo>
                    <a:pt x="111" y="72"/>
                    <a:pt x="146" y="72"/>
                    <a:pt x="189" y="66"/>
                  </a:cubicBezTo>
                  <a:cubicBezTo>
                    <a:pt x="390" y="35"/>
                    <a:pt x="390" y="35"/>
                    <a:pt x="390" y="35"/>
                  </a:cubicBezTo>
                  <a:cubicBezTo>
                    <a:pt x="390" y="0"/>
                    <a:pt x="390" y="0"/>
                    <a:pt x="390" y="0"/>
                  </a:cubicBezTo>
                  <a:cubicBezTo>
                    <a:pt x="0" y="0"/>
                    <a:pt x="0" y="0"/>
                    <a:pt x="0" y="0"/>
                  </a:cubicBezTo>
                  <a:lnTo>
                    <a:pt x="3" y="4"/>
                  </a:lnTo>
                  <a:close/>
                </a:path>
              </a:pathLst>
            </a:custGeom>
            <a:solidFill>
              <a:srgbClr val="6C83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 name="Freeform 13">
              <a:extLst>
                <a:ext uri="{FF2B5EF4-FFF2-40B4-BE49-F238E27FC236}">
                  <a16:creationId xmlns:a16="http://schemas.microsoft.com/office/drawing/2014/main" id="{1083761E-84D2-D730-88C0-FAA9FAC466B9}"/>
                </a:ext>
              </a:extLst>
            </p:cNvPr>
            <p:cNvSpPr>
              <a:spLocks/>
            </p:cNvSpPr>
            <p:nvPr/>
          </p:nvSpPr>
          <p:spPr bwMode="auto">
            <a:xfrm>
              <a:off x="2453" y="2201"/>
              <a:ext cx="489" cy="292"/>
            </a:xfrm>
            <a:custGeom>
              <a:avLst/>
              <a:gdLst>
                <a:gd name="T0" fmla="*/ 0 w 205"/>
                <a:gd name="T1" fmla="*/ 0 h 120"/>
                <a:gd name="T2" fmla="*/ 205 w 205"/>
                <a:gd name="T3" fmla="*/ 82 h 120"/>
                <a:gd name="T4" fmla="*/ 205 w 205"/>
                <a:gd name="T5" fmla="*/ 0 h 120"/>
                <a:gd name="T6" fmla="*/ 10 w 205"/>
                <a:gd name="T7" fmla="*/ 0 h 120"/>
                <a:gd name="T8" fmla="*/ 0 w 205"/>
                <a:gd name="T9" fmla="*/ 0 h 120"/>
              </a:gdLst>
              <a:ahLst/>
              <a:cxnLst>
                <a:cxn ang="0">
                  <a:pos x="T0" y="T1"/>
                </a:cxn>
                <a:cxn ang="0">
                  <a:pos x="T2" y="T3"/>
                </a:cxn>
                <a:cxn ang="0">
                  <a:pos x="T4" y="T5"/>
                </a:cxn>
                <a:cxn ang="0">
                  <a:pos x="T6" y="T7"/>
                </a:cxn>
                <a:cxn ang="0">
                  <a:pos x="T8" y="T9"/>
                </a:cxn>
              </a:cxnLst>
              <a:rect l="0" t="0" r="r" b="b"/>
              <a:pathLst>
                <a:path w="205" h="120">
                  <a:moveTo>
                    <a:pt x="0" y="0"/>
                  </a:moveTo>
                  <a:cubicBezTo>
                    <a:pt x="0" y="0"/>
                    <a:pt x="45" y="120"/>
                    <a:pt x="205" y="82"/>
                  </a:cubicBezTo>
                  <a:cubicBezTo>
                    <a:pt x="205" y="0"/>
                    <a:pt x="205" y="0"/>
                    <a:pt x="205" y="0"/>
                  </a:cubicBezTo>
                  <a:cubicBezTo>
                    <a:pt x="10" y="0"/>
                    <a:pt x="10" y="0"/>
                    <a:pt x="10" y="0"/>
                  </a:cubicBezTo>
                  <a:lnTo>
                    <a:pt x="0" y="0"/>
                  </a:lnTo>
                  <a:close/>
                </a:path>
              </a:pathLst>
            </a:custGeom>
            <a:solidFill>
              <a:schemeClr val="accent6">
                <a:alpha val="5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4" name="Text Placeholder 5">
            <a:extLst>
              <a:ext uri="{FF2B5EF4-FFF2-40B4-BE49-F238E27FC236}">
                <a16:creationId xmlns:a16="http://schemas.microsoft.com/office/drawing/2014/main" id="{EB403D1A-E121-9290-B903-A716E7807E5E}"/>
              </a:ext>
            </a:extLst>
          </p:cNvPr>
          <p:cNvSpPr>
            <a:spLocks noGrp="1"/>
          </p:cNvSpPr>
          <p:nvPr>
            <p:ph type="body" sz="quarter" idx="14" hasCustomPrompt="1"/>
          </p:nvPr>
        </p:nvSpPr>
        <p:spPr>
          <a:xfrm>
            <a:off x="2019300" y="6088919"/>
            <a:ext cx="8896350" cy="318231"/>
          </a:xfrm>
        </p:spPr>
        <p:txBody>
          <a:bodyPr anchor="b"/>
          <a:lstStyle>
            <a:lvl1pPr marL="0" indent="0" defTabSz="530225">
              <a:lnSpc>
                <a:spcPct val="90000"/>
              </a:lnSpc>
              <a:spcBef>
                <a:spcPts val="0"/>
              </a:spcBef>
              <a:spcAft>
                <a:spcPts val="200"/>
              </a:spcAft>
              <a:buNone/>
              <a:defRPr sz="700" b="0">
                <a:sym typeface="Wingdings 3" panose="05040102010807070707" pitchFamily="18" charset="2"/>
              </a:defRPr>
            </a:lvl1pPr>
          </a:lstStyle>
          <a:p>
            <a:pPr lvl="0"/>
            <a:r>
              <a:rPr lang="en-US"/>
              <a:t>Base: Insert base  </a:t>
            </a:r>
            <a:r>
              <a:rPr lang="en-GB"/>
              <a:t>|   significantly higher / lower at p&lt;.05 versus overall average  | *Caution, base &lt; n=30 </a:t>
            </a:r>
            <a:endParaRPr lang="en-US"/>
          </a:p>
          <a:p>
            <a:pPr lvl="0"/>
            <a:r>
              <a:rPr lang="en-US"/>
              <a:t>Question:	x	</a:t>
            </a:r>
            <a:endParaRPr lang="en-IE"/>
          </a:p>
        </p:txBody>
      </p:sp>
    </p:spTree>
    <p:extLst>
      <p:ext uri="{BB962C8B-B14F-4D97-AF65-F5344CB8AC3E}">
        <p14:creationId xmlns:p14="http://schemas.microsoft.com/office/powerpoint/2010/main" val="26341012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hart layout 1/4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6772F-B122-43BB-8552-66A8BAAD419C}"/>
              </a:ext>
            </a:extLst>
          </p:cNvPr>
          <p:cNvSpPr>
            <a:spLocks noGrp="1"/>
          </p:cNvSpPr>
          <p:nvPr>
            <p:ph type="title"/>
          </p:nvPr>
        </p:nvSpPr>
        <p:spPr/>
        <p:txBody>
          <a:bodyPr/>
          <a:lstStyle/>
          <a:p>
            <a:r>
              <a:rPr lang="en-US"/>
              <a:t>Click to edit Master title style</a:t>
            </a:r>
            <a:endParaRPr lang="en-AU"/>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10801350" cy="370934"/>
          </a:xfrm>
        </p:spPr>
        <p:txBody>
          <a:bodyPr/>
          <a:lstStyle>
            <a:lvl1pPr marL="0" indent="0">
              <a:buNone/>
              <a:defRPr sz="1600" b="0">
                <a:solidFill>
                  <a:schemeClr val="tx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9" name="Text Placeholder 8">
            <a:extLst>
              <a:ext uri="{FF2B5EF4-FFF2-40B4-BE49-F238E27FC236}">
                <a16:creationId xmlns:a16="http://schemas.microsoft.com/office/drawing/2014/main" id="{2048A6E2-B93F-4513-8EBE-6CFA62BBB9AF}"/>
              </a:ext>
            </a:extLst>
          </p:cNvPr>
          <p:cNvSpPr>
            <a:spLocks noGrp="1"/>
          </p:cNvSpPr>
          <p:nvPr>
            <p:ph type="body" sz="quarter" idx="13"/>
          </p:nvPr>
        </p:nvSpPr>
        <p:spPr>
          <a:xfrm>
            <a:off x="695325" y="1557338"/>
            <a:ext cx="8029575" cy="4427537"/>
          </a:xfrm>
        </p:spPr>
        <p:txBody>
          <a:bodyPr numCol="3" spcCol="360000"/>
          <a:lstStyle>
            <a:lvl1pPr>
              <a:buClrTx/>
              <a:defRPr>
                <a:solidFill>
                  <a:srgbClr val="000000"/>
                </a:solidFill>
              </a:defRPr>
            </a:lvl1pPr>
            <a:lvl2pPr>
              <a:defRPr>
                <a:solidFill>
                  <a:srgbClr val="000000"/>
                </a:solidFill>
              </a:defRPr>
            </a:lvl2pPr>
            <a:lvl3pPr>
              <a:spcAft>
                <a:spcPts val="600"/>
              </a:spcAft>
              <a:defRPr sz="1400"/>
            </a:lvl3pPr>
            <a:lvl4pPr marL="171450" indent="-171450">
              <a:buFont typeface="Arial" panose="020B0604020202020204" pitchFamily="34" charset="0"/>
              <a:buChar char="•"/>
              <a:defRPr/>
            </a:lvl4pPr>
            <a:lvl5pPr>
              <a:defRPr/>
            </a:lvl5pPr>
          </a:lstStyle>
          <a:p>
            <a:pPr lvl="0"/>
            <a:r>
              <a:rPr lang="en-US"/>
              <a:t>Click to edit Master text styles</a:t>
            </a:r>
          </a:p>
        </p:txBody>
      </p:sp>
      <p:sp>
        <p:nvSpPr>
          <p:cNvPr id="4" name="Rectangle 3">
            <a:extLst>
              <a:ext uri="{FF2B5EF4-FFF2-40B4-BE49-F238E27FC236}">
                <a16:creationId xmlns:a16="http://schemas.microsoft.com/office/drawing/2014/main" id="{6748E277-6A45-1D84-EEEA-93D35E89F702}"/>
              </a:ext>
            </a:extLst>
          </p:cNvPr>
          <p:cNvSpPr/>
          <p:nvPr userDrawn="1"/>
        </p:nvSpPr>
        <p:spPr>
          <a:xfrm>
            <a:off x="9048750" y="1557338"/>
            <a:ext cx="2447925" cy="4412519"/>
          </a:xfrm>
          <a:prstGeom prst="rect">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 Placeholder 4">
            <a:extLst>
              <a:ext uri="{FF2B5EF4-FFF2-40B4-BE49-F238E27FC236}">
                <a16:creationId xmlns:a16="http://schemas.microsoft.com/office/drawing/2014/main" id="{D35A3744-0BF5-A289-DD7D-302B20528339}"/>
              </a:ext>
            </a:extLst>
          </p:cNvPr>
          <p:cNvSpPr>
            <a:spLocks noGrp="1"/>
          </p:cNvSpPr>
          <p:nvPr>
            <p:ph type="body" sz="quarter" idx="16" hasCustomPrompt="1"/>
          </p:nvPr>
        </p:nvSpPr>
        <p:spPr>
          <a:xfrm>
            <a:off x="9175750" y="1676401"/>
            <a:ext cx="2184399" cy="139700"/>
          </a:xfrm>
        </p:spPr>
        <p:txBody>
          <a:bodyPr/>
          <a:lstStyle>
            <a:lvl1pPr marL="0" indent="0">
              <a:buNone/>
              <a:defRPr lang="en-IE" sz="1200" b="1" kern="1200" dirty="0">
                <a:solidFill>
                  <a:schemeClr val="tx1"/>
                </a:solidFill>
                <a:latin typeface="+mn-lt"/>
                <a:ea typeface="Karla" pitchFamily="2" charset="0"/>
                <a:cs typeface="+mn-cs"/>
              </a:defRPr>
            </a:lvl1pPr>
          </a:lstStyle>
          <a:p>
            <a:pPr lvl="0"/>
            <a:r>
              <a:rPr lang="en-US"/>
              <a:t>Click to edit CHART HEADING text styles</a:t>
            </a:r>
            <a:endParaRPr lang="en-IE"/>
          </a:p>
        </p:txBody>
      </p:sp>
      <p:grpSp>
        <p:nvGrpSpPr>
          <p:cNvPr id="8" name="Group 10">
            <a:extLst>
              <a:ext uri="{FF2B5EF4-FFF2-40B4-BE49-F238E27FC236}">
                <a16:creationId xmlns:a16="http://schemas.microsoft.com/office/drawing/2014/main" id="{2525F73A-974A-4B13-9F14-0C43913B7054}"/>
              </a:ext>
            </a:extLst>
          </p:cNvPr>
          <p:cNvGrpSpPr>
            <a:grpSpLocks noChangeAspect="1"/>
          </p:cNvGrpSpPr>
          <p:nvPr userDrawn="1"/>
        </p:nvGrpSpPr>
        <p:grpSpPr bwMode="auto">
          <a:xfrm>
            <a:off x="10925175" y="0"/>
            <a:ext cx="1266825" cy="435472"/>
            <a:chOff x="1982" y="2201"/>
            <a:chExt cx="960" cy="330"/>
          </a:xfrm>
          <a:solidFill>
            <a:srgbClr val="1C5362">
              <a:alpha val="50196"/>
            </a:srgbClr>
          </a:solidFill>
        </p:grpSpPr>
        <p:sp>
          <p:nvSpPr>
            <p:cNvPr id="10" name="Freeform 12">
              <a:extLst>
                <a:ext uri="{FF2B5EF4-FFF2-40B4-BE49-F238E27FC236}">
                  <a16:creationId xmlns:a16="http://schemas.microsoft.com/office/drawing/2014/main" id="{50CF5174-293B-A13C-DAD4-F56DFDDFB0FB}"/>
                </a:ext>
              </a:extLst>
            </p:cNvPr>
            <p:cNvSpPr>
              <a:spLocks/>
            </p:cNvSpPr>
            <p:nvPr/>
          </p:nvSpPr>
          <p:spPr bwMode="auto">
            <a:xfrm>
              <a:off x="1982" y="2201"/>
              <a:ext cx="960" cy="330"/>
            </a:xfrm>
            <a:custGeom>
              <a:avLst/>
              <a:gdLst>
                <a:gd name="T0" fmla="*/ 41 w 402"/>
                <a:gd name="T1" fmla="*/ 72 h 136"/>
                <a:gd name="T2" fmla="*/ 203 w 402"/>
                <a:gd name="T3" fmla="*/ 110 h 136"/>
                <a:gd name="T4" fmla="*/ 402 w 402"/>
                <a:gd name="T5" fmla="*/ 78 h 136"/>
                <a:gd name="T6" fmla="*/ 402 w 402"/>
                <a:gd name="T7" fmla="*/ 0 h 136"/>
                <a:gd name="T8" fmla="*/ 0 w 402"/>
                <a:gd name="T9" fmla="*/ 0 h 136"/>
                <a:gd name="T10" fmla="*/ 41 w 402"/>
                <a:gd name="T11" fmla="*/ 72 h 136"/>
              </a:gdLst>
              <a:ahLst/>
              <a:cxnLst>
                <a:cxn ang="0">
                  <a:pos x="T0" y="T1"/>
                </a:cxn>
                <a:cxn ang="0">
                  <a:pos x="T2" y="T3"/>
                </a:cxn>
                <a:cxn ang="0">
                  <a:pos x="T4" y="T5"/>
                </a:cxn>
                <a:cxn ang="0">
                  <a:pos x="T6" y="T7"/>
                </a:cxn>
                <a:cxn ang="0">
                  <a:pos x="T8" y="T9"/>
                </a:cxn>
                <a:cxn ang="0">
                  <a:pos x="T10" y="T11"/>
                </a:cxn>
              </a:cxnLst>
              <a:rect l="0" t="0" r="r" b="b"/>
              <a:pathLst>
                <a:path w="402" h="136">
                  <a:moveTo>
                    <a:pt x="41" y="72"/>
                  </a:moveTo>
                  <a:cubicBezTo>
                    <a:pt x="41" y="72"/>
                    <a:pt x="101" y="136"/>
                    <a:pt x="203" y="110"/>
                  </a:cubicBezTo>
                  <a:cubicBezTo>
                    <a:pt x="402" y="78"/>
                    <a:pt x="402" y="78"/>
                    <a:pt x="402" y="78"/>
                  </a:cubicBezTo>
                  <a:cubicBezTo>
                    <a:pt x="402" y="0"/>
                    <a:pt x="402" y="0"/>
                    <a:pt x="402" y="0"/>
                  </a:cubicBezTo>
                  <a:cubicBezTo>
                    <a:pt x="0" y="0"/>
                    <a:pt x="0" y="0"/>
                    <a:pt x="0" y="0"/>
                  </a:cubicBezTo>
                  <a:cubicBezTo>
                    <a:pt x="0" y="0"/>
                    <a:pt x="15" y="47"/>
                    <a:pt x="41" y="72"/>
                  </a:cubicBezTo>
                  <a:close/>
                </a:path>
              </a:pathLst>
            </a:custGeom>
            <a:solidFill>
              <a:schemeClr val="accent2">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 name="Freeform 11">
              <a:extLst>
                <a:ext uri="{FF2B5EF4-FFF2-40B4-BE49-F238E27FC236}">
                  <a16:creationId xmlns:a16="http://schemas.microsoft.com/office/drawing/2014/main" id="{71AF182A-82C7-20F7-5305-E269A2FB6CB1}"/>
                </a:ext>
              </a:extLst>
            </p:cNvPr>
            <p:cNvSpPr>
              <a:spLocks/>
            </p:cNvSpPr>
            <p:nvPr/>
          </p:nvSpPr>
          <p:spPr bwMode="auto">
            <a:xfrm>
              <a:off x="2011" y="2201"/>
              <a:ext cx="931" cy="175"/>
            </a:xfrm>
            <a:custGeom>
              <a:avLst/>
              <a:gdLst>
                <a:gd name="T0" fmla="*/ 3 w 390"/>
                <a:gd name="T1" fmla="*/ 4 h 72"/>
                <a:gd name="T2" fmla="*/ 111 w 390"/>
                <a:gd name="T3" fmla="*/ 72 h 72"/>
                <a:gd name="T4" fmla="*/ 189 w 390"/>
                <a:gd name="T5" fmla="*/ 66 h 72"/>
                <a:gd name="T6" fmla="*/ 390 w 390"/>
                <a:gd name="T7" fmla="*/ 35 h 72"/>
                <a:gd name="T8" fmla="*/ 390 w 390"/>
                <a:gd name="T9" fmla="*/ 0 h 72"/>
                <a:gd name="T10" fmla="*/ 0 w 390"/>
                <a:gd name="T11" fmla="*/ 0 h 72"/>
                <a:gd name="T12" fmla="*/ 3 w 390"/>
                <a:gd name="T13" fmla="*/ 4 h 72"/>
              </a:gdLst>
              <a:ahLst/>
              <a:cxnLst>
                <a:cxn ang="0">
                  <a:pos x="T0" y="T1"/>
                </a:cxn>
                <a:cxn ang="0">
                  <a:pos x="T2" y="T3"/>
                </a:cxn>
                <a:cxn ang="0">
                  <a:pos x="T4" y="T5"/>
                </a:cxn>
                <a:cxn ang="0">
                  <a:pos x="T6" y="T7"/>
                </a:cxn>
                <a:cxn ang="0">
                  <a:pos x="T8" y="T9"/>
                </a:cxn>
                <a:cxn ang="0">
                  <a:pos x="T10" y="T11"/>
                </a:cxn>
                <a:cxn ang="0">
                  <a:pos x="T12" y="T13"/>
                </a:cxn>
              </a:cxnLst>
              <a:rect l="0" t="0" r="r" b="b"/>
              <a:pathLst>
                <a:path w="390" h="72">
                  <a:moveTo>
                    <a:pt x="3" y="4"/>
                  </a:moveTo>
                  <a:cubicBezTo>
                    <a:pt x="3" y="4"/>
                    <a:pt x="32" y="55"/>
                    <a:pt x="111" y="72"/>
                  </a:cubicBezTo>
                  <a:cubicBezTo>
                    <a:pt x="111" y="72"/>
                    <a:pt x="146" y="72"/>
                    <a:pt x="189" y="66"/>
                  </a:cubicBezTo>
                  <a:cubicBezTo>
                    <a:pt x="390" y="35"/>
                    <a:pt x="390" y="35"/>
                    <a:pt x="390" y="35"/>
                  </a:cubicBezTo>
                  <a:cubicBezTo>
                    <a:pt x="390" y="0"/>
                    <a:pt x="390" y="0"/>
                    <a:pt x="390" y="0"/>
                  </a:cubicBezTo>
                  <a:cubicBezTo>
                    <a:pt x="0" y="0"/>
                    <a:pt x="0" y="0"/>
                    <a:pt x="0" y="0"/>
                  </a:cubicBezTo>
                  <a:lnTo>
                    <a:pt x="3" y="4"/>
                  </a:lnTo>
                  <a:close/>
                </a:path>
              </a:pathLst>
            </a:custGeom>
            <a:solidFill>
              <a:srgbClr val="6C83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 name="Freeform 13">
              <a:extLst>
                <a:ext uri="{FF2B5EF4-FFF2-40B4-BE49-F238E27FC236}">
                  <a16:creationId xmlns:a16="http://schemas.microsoft.com/office/drawing/2014/main" id="{557124E4-6AF8-8167-FC3B-6BFF9A638937}"/>
                </a:ext>
              </a:extLst>
            </p:cNvPr>
            <p:cNvSpPr>
              <a:spLocks/>
            </p:cNvSpPr>
            <p:nvPr/>
          </p:nvSpPr>
          <p:spPr bwMode="auto">
            <a:xfrm>
              <a:off x="2453" y="2201"/>
              <a:ext cx="489" cy="292"/>
            </a:xfrm>
            <a:custGeom>
              <a:avLst/>
              <a:gdLst>
                <a:gd name="T0" fmla="*/ 0 w 205"/>
                <a:gd name="T1" fmla="*/ 0 h 120"/>
                <a:gd name="T2" fmla="*/ 205 w 205"/>
                <a:gd name="T3" fmla="*/ 82 h 120"/>
                <a:gd name="T4" fmla="*/ 205 w 205"/>
                <a:gd name="T5" fmla="*/ 0 h 120"/>
                <a:gd name="T6" fmla="*/ 10 w 205"/>
                <a:gd name="T7" fmla="*/ 0 h 120"/>
                <a:gd name="T8" fmla="*/ 0 w 205"/>
                <a:gd name="T9" fmla="*/ 0 h 120"/>
              </a:gdLst>
              <a:ahLst/>
              <a:cxnLst>
                <a:cxn ang="0">
                  <a:pos x="T0" y="T1"/>
                </a:cxn>
                <a:cxn ang="0">
                  <a:pos x="T2" y="T3"/>
                </a:cxn>
                <a:cxn ang="0">
                  <a:pos x="T4" y="T5"/>
                </a:cxn>
                <a:cxn ang="0">
                  <a:pos x="T6" y="T7"/>
                </a:cxn>
                <a:cxn ang="0">
                  <a:pos x="T8" y="T9"/>
                </a:cxn>
              </a:cxnLst>
              <a:rect l="0" t="0" r="r" b="b"/>
              <a:pathLst>
                <a:path w="205" h="120">
                  <a:moveTo>
                    <a:pt x="0" y="0"/>
                  </a:moveTo>
                  <a:cubicBezTo>
                    <a:pt x="0" y="0"/>
                    <a:pt x="45" y="120"/>
                    <a:pt x="205" y="82"/>
                  </a:cubicBezTo>
                  <a:cubicBezTo>
                    <a:pt x="205" y="0"/>
                    <a:pt x="205" y="0"/>
                    <a:pt x="205" y="0"/>
                  </a:cubicBezTo>
                  <a:cubicBezTo>
                    <a:pt x="10" y="0"/>
                    <a:pt x="10" y="0"/>
                    <a:pt x="10" y="0"/>
                  </a:cubicBezTo>
                  <a:lnTo>
                    <a:pt x="0" y="0"/>
                  </a:lnTo>
                  <a:close/>
                </a:path>
              </a:pathLst>
            </a:custGeom>
            <a:solidFill>
              <a:schemeClr val="accent6">
                <a:alpha val="5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3" name="Text Placeholder 5">
            <a:extLst>
              <a:ext uri="{FF2B5EF4-FFF2-40B4-BE49-F238E27FC236}">
                <a16:creationId xmlns:a16="http://schemas.microsoft.com/office/drawing/2014/main" id="{5AE62AF2-17DF-25F2-FBCE-FEBECD528C45}"/>
              </a:ext>
            </a:extLst>
          </p:cNvPr>
          <p:cNvSpPr>
            <a:spLocks noGrp="1"/>
          </p:cNvSpPr>
          <p:nvPr>
            <p:ph type="body" sz="quarter" idx="14" hasCustomPrompt="1"/>
          </p:nvPr>
        </p:nvSpPr>
        <p:spPr>
          <a:xfrm>
            <a:off x="2019300" y="6088919"/>
            <a:ext cx="8896350" cy="318231"/>
          </a:xfrm>
        </p:spPr>
        <p:txBody>
          <a:bodyPr anchor="b"/>
          <a:lstStyle>
            <a:lvl1pPr marL="0" indent="0" defTabSz="530225">
              <a:lnSpc>
                <a:spcPct val="90000"/>
              </a:lnSpc>
              <a:spcBef>
                <a:spcPts val="0"/>
              </a:spcBef>
              <a:spcAft>
                <a:spcPts val="200"/>
              </a:spcAft>
              <a:buNone/>
              <a:defRPr sz="700" b="0">
                <a:sym typeface="Wingdings 3" panose="05040102010807070707" pitchFamily="18" charset="2"/>
              </a:defRPr>
            </a:lvl1pPr>
          </a:lstStyle>
          <a:p>
            <a:pPr lvl="0"/>
            <a:r>
              <a:rPr lang="en-US"/>
              <a:t>Base: Insert base  </a:t>
            </a:r>
            <a:r>
              <a:rPr lang="en-GB"/>
              <a:t>|   significantly higher / lower at p&lt;.05 versus overall average  | *Caution, base &lt; n=30 </a:t>
            </a:r>
            <a:endParaRPr lang="en-US"/>
          </a:p>
          <a:p>
            <a:pPr lvl="0"/>
            <a:r>
              <a:rPr lang="en-US"/>
              <a:t>Question:	x	</a:t>
            </a:r>
            <a:endParaRPr lang="en-IE"/>
          </a:p>
        </p:txBody>
      </p:sp>
    </p:spTree>
    <p:extLst>
      <p:ext uri="{BB962C8B-B14F-4D97-AF65-F5344CB8AC3E}">
        <p14:creationId xmlns:p14="http://schemas.microsoft.com/office/powerpoint/2010/main" val="37383503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hart layout commentary on to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6772F-B122-43BB-8552-66A8BAAD419C}"/>
              </a:ext>
            </a:extLst>
          </p:cNvPr>
          <p:cNvSpPr>
            <a:spLocks noGrp="1"/>
          </p:cNvSpPr>
          <p:nvPr>
            <p:ph type="title"/>
          </p:nvPr>
        </p:nvSpPr>
        <p:spPr/>
        <p:txBody>
          <a:bodyPr/>
          <a:lstStyle/>
          <a:p>
            <a:r>
              <a:rPr lang="en-US"/>
              <a:t>Click to edit Master title style</a:t>
            </a:r>
            <a:endParaRPr lang="en-AU"/>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10801350" cy="370934"/>
          </a:xfrm>
        </p:spPr>
        <p:txBody>
          <a:bodyPr/>
          <a:lstStyle>
            <a:lvl1pPr marL="0" indent="0">
              <a:buNone/>
              <a:defRPr sz="1600" b="0">
                <a:solidFill>
                  <a:schemeClr val="tx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4" name="Rectangle 3">
            <a:extLst>
              <a:ext uri="{FF2B5EF4-FFF2-40B4-BE49-F238E27FC236}">
                <a16:creationId xmlns:a16="http://schemas.microsoft.com/office/drawing/2014/main" id="{6748E277-6A45-1D84-EEEA-93D35E89F702}"/>
              </a:ext>
            </a:extLst>
          </p:cNvPr>
          <p:cNvSpPr/>
          <p:nvPr userDrawn="1"/>
        </p:nvSpPr>
        <p:spPr>
          <a:xfrm>
            <a:off x="695326" y="2254924"/>
            <a:ext cx="10801350" cy="3729952"/>
          </a:xfrm>
          <a:prstGeom prst="rect">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xt Placeholder 4">
            <a:extLst>
              <a:ext uri="{FF2B5EF4-FFF2-40B4-BE49-F238E27FC236}">
                <a16:creationId xmlns:a16="http://schemas.microsoft.com/office/drawing/2014/main" id="{3B1CDE1E-1112-EE77-DEE3-FFA9A4FE9700}"/>
              </a:ext>
            </a:extLst>
          </p:cNvPr>
          <p:cNvSpPr>
            <a:spLocks noGrp="1"/>
          </p:cNvSpPr>
          <p:nvPr>
            <p:ph type="body" sz="quarter" idx="16" hasCustomPrompt="1"/>
          </p:nvPr>
        </p:nvSpPr>
        <p:spPr>
          <a:xfrm>
            <a:off x="863600" y="2373985"/>
            <a:ext cx="10496550" cy="238125"/>
          </a:xfrm>
        </p:spPr>
        <p:txBody>
          <a:bodyPr/>
          <a:lstStyle>
            <a:lvl1pPr marL="0" indent="0">
              <a:buNone/>
              <a:defRPr lang="en-IE" sz="1200" b="1" kern="1200" dirty="0">
                <a:solidFill>
                  <a:schemeClr val="tx1"/>
                </a:solidFill>
                <a:latin typeface="+mn-lt"/>
                <a:ea typeface="Karla" pitchFamily="2" charset="0"/>
                <a:cs typeface="+mn-cs"/>
              </a:defRPr>
            </a:lvl1pPr>
          </a:lstStyle>
          <a:p>
            <a:pPr lvl="0"/>
            <a:r>
              <a:rPr lang="en-US"/>
              <a:t>Click to edit CHART HEADING text styles</a:t>
            </a:r>
            <a:endParaRPr lang="en-IE"/>
          </a:p>
        </p:txBody>
      </p:sp>
      <p:sp>
        <p:nvSpPr>
          <p:cNvPr id="11" name="Text Placeholder 8">
            <a:extLst>
              <a:ext uri="{FF2B5EF4-FFF2-40B4-BE49-F238E27FC236}">
                <a16:creationId xmlns:a16="http://schemas.microsoft.com/office/drawing/2014/main" id="{C1C8D24B-0684-E601-9FAF-D2BB5CF1FED9}"/>
              </a:ext>
            </a:extLst>
          </p:cNvPr>
          <p:cNvSpPr>
            <a:spLocks noGrp="1"/>
          </p:cNvSpPr>
          <p:nvPr>
            <p:ph type="body" sz="quarter" idx="13"/>
          </p:nvPr>
        </p:nvSpPr>
        <p:spPr>
          <a:xfrm>
            <a:off x="695325" y="1557338"/>
            <a:ext cx="10801350" cy="556355"/>
          </a:xfrm>
        </p:spPr>
        <p:txBody>
          <a:bodyPr numCol="1" spcCol="360000"/>
          <a:lstStyle>
            <a:lvl1pPr>
              <a:buClrTx/>
              <a:defRPr>
                <a:solidFill>
                  <a:srgbClr val="000000"/>
                </a:solidFill>
              </a:defRPr>
            </a:lvl1pPr>
            <a:lvl2pPr>
              <a:defRPr>
                <a:solidFill>
                  <a:srgbClr val="000000"/>
                </a:solidFill>
              </a:defRPr>
            </a:lvl2pPr>
            <a:lvl3pPr>
              <a:spcAft>
                <a:spcPts val="600"/>
              </a:spcAft>
              <a:defRPr sz="1400"/>
            </a:lvl3pPr>
            <a:lvl4pPr marL="171450" indent="-171450">
              <a:buFont typeface="Arial" panose="020B0604020202020204" pitchFamily="34" charset="0"/>
              <a:buChar char="•"/>
              <a:defRPr/>
            </a:lvl4pPr>
            <a:lvl5pPr>
              <a:defRPr/>
            </a:lvl5pPr>
          </a:lstStyle>
          <a:p>
            <a:pPr lvl="0"/>
            <a:r>
              <a:rPr lang="en-US"/>
              <a:t>Click to edit Master text styles</a:t>
            </a:r>
          </a:p>
        </p:txBody>
      </p:sp>
      <p:grpSp>
        <p:nvGrpSpPr>
          <p:cNvPr id="3" name="Group 10">
            <a:extLst>
              <a:ext uri="{FF2B5EF4-FFF2-40B4-BE49-F238E27FC236}">
                <a16:creationId xmlns:a16="http://schemas.microsoft.com/office/drawing/2014/main" id="{ABF80DE1-4BBC-75B9-59A2-DE44DC45605B}"/>
              </a:ext>
            </a:extLst>
          </p:cNvPr>
          <p:cNvGrpSpPr>
            <a:grpSpLocks noChangeAspect="1"/>
          </p:cNvGrpSpPr>
          <p:nvPr userDrawn="1"/>
        </p:nvGrpSpPr>
        <p:grpSpPr bwMode="auto">
          <a:xfrm>
            <a:off x="10925175" y="0"/>
            <a:ext cx="1266825" cy="435472"/>
            <a:chOff x="1982" y="2201"/>
            <a:chExt cx="960" cy="330"/>
          </a:xfrm>
          <a:solidFill>
            <a:srgbClr val="1C5362">
              <a:alpha val="50196"/>
            </a:srgbClr>
          </a:solidFill>
        </p:grpSpPr>
        <p:sp>
          <p:nvSpPr>
            <p:cNvPr id="8" name="Freeform 12">
              <a:extLst>
                <a:ext uri="{FF2B5EF4-FFF2-40B4-BE49-F238E27FC236}">
                  <a16:creationId xmlns:a16="http://schemas.microsoft.com/office/drawing/2014/main" id="{AB97AACD-E5FD-679C-B052-1C2C41B9EC3D}"/>
                </a:ext>
              </a:extLst>
            </p:cNvPr>
            <p:cNvSpPr>
              <a:spLocks/>
            </p:cNvSpPr>
            <p:nvPr/>
          </p:nvSpPr>
          <p:spPr bwMode="auto">
            <a:xfrm>
              <a:off x="1982" y="2201"/>
              <a:ext cx="960" cy="330"/>
            </a:xfrm>
            <a:custGeom>
              <a:avLst/>
              <a:gdLst>
                <a:gd name="T0" fmla="*/ 41 w 402"/>
                <a:gd name="T1" fmla="*/ 72 h 136"/>
                <a:gd name="T2" fmla="*/ 203 w 402"/>
                <a:gd name="T3" fmla="*/ 110 h 136"/>
                <a:gd name="T4" fmla="*/ 402 w 402"/>
                <a:gd name="T5" fmla="*/ 78 h 136"/>
                <a:gd name="T6" fmla="*/ 402 w 402"/>
                <a:gd name="T7" fmla="*/ 0 h 136"/>
                <a:gd name="T8" fmla="*/ 0 w 402"/>
                <a:gd name="T9" fmla="*/ 0 h 136"/>
                <a:gd name="T10" fmla="*/ 41 w 402"/>
                <a:gd name="T11" fmla="*/ 72 h 136"/>
              </a:gdLst>
              <a:ahLst/>
              <a:cxnLst>
                <a:cxn ang="0">
                  <a:pos x="T0" y="T1"/>
                </a:cxn>
                <a:cxn ang="0">
                  <a:pos x="T2" y="T3"/>
                </a:cxn>
                <a:cxn ang="0">
                  <a:pos x="T4" y="T5"/>
                </a:cxn>
                <a:cxn ang="0">
                  <a:pos x="T6" y="T7"/>
                </a:cxn>
                <a:cxn ang="0">
                  <a:pos x="T8" y="T9"/>
                </a:cxn>
                <a:cxn ang="0">
                  <a:pos x="T10" y="T11"/>
                </a:cxn>
              </a:cxnLst>
              <a:rect l="0" t="0" r="r" b="b"/>
              <a:pathLst>
                <a:path w="402" h="136">
                  <a:moveTo>
                    <a:pt x="41" y="72"/>
                  </a:moveTo>
                  <a:cubicBezTo>
                    <a:pt x="41" y="72"/>
                    <a:pt x="101" y="136"/>
                    <a:pt x="203" y="110"/>
                  </a:cubicBezTo>
                  <a:cubicBezTo>
                    <a:pt x="402" y="78"/>
                    <a:pt x="402" y="78"/>
                    <a:pt x="402" y="78"/>
                  </a:cubicBezTo>
                  <a:cubicBezTo>
                    <a:pt x="402" y="0"/>
                    <a:pt x="402" y="0"/>
                    <a:pt x="402" y="0"/>
                  </a:cubicBezTo>
                  <a:cubicBezTo>
                    <a:pt x="0" y="0"/>
                    <a:pt x="0" y="0"/>
                    <a:pt x="0" y="0"/>
                  </a:cubicBezTo>
                  <a:cubicBezTo>
                    <a:pt x="0" y="0"/>
                    <a:pt x="15" y="47"/>
                    <a:pt x="41" y="72"/>
                  </a:cubicBezTo>
                  <a:close/>
                </a:path>
              </a:pathLst>
            </a:custGeom>
            <a:solidFill>
              <a:schemeClr val="accent2">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 name="Freeform 11">
              <a:extLst>
                <a:ext uri="{FF2B5EF4-FFF2-40B4-BE49-F238E27FC236}">
                  <a16:creationId xmlns:a16="http://schemas.microsoft.com/office/drawing/2014/main" id="{379CFB46-3C23-0E31-E316-EEF8B20B2AD1}"/>
                </a:ext>
              </a:extLst>
            </p:cNvPr>
            <p:cNvSpPr>
              <a:spLocks/>
            </p:cNvSpPr>
            <p:nvPr/>
          </p:nvSpPr>
          <p:spPr bwMode="auto">
            <a:xfrm>
              <a:off x="2011" y="2201"/>
              <a:ext cx="931" cy="175"/>
            </a:xfrm>
            <a:custGeom>
              <a:avLst/>
              <a:gdLst>
                <a:gd name="T0" fmla="*/ 3 w 390"/>
                <a:gd name="T1" fmla="*/ 4 h 72"/>
                <a:gd name="T2" fmla="*/ 111 w 390"/>
                <a:gd name="T3" fmla="*/ 72 h 72"/>
                <a:gd name="T4" fmla="*/ 189 w 390"/>
                <a:gd name="T5" fmla="*/ 66 h 72"/>
                <a:gd name="T6" fmla="*/ 390 w 390"/>
                <a:gd name="T7" fmla="*/ 35 h 72"/>
                <a:gd name="T8" fmla="*/ 390 w 390"/>
                <a:gd name="T9" fmla="*/ 0 h 72"/>
                <a:gd name="T10" fmla="*/ 0 w 390"/>
                <a:gd name="T11" fmla="*/ 0 h 72"/>
                <a:gd name="T12" fmla="*/ 3 w 390"/>
                <a:gd name="T13" fmla="*/ 4 h 72"/>
              </a:gdLst>
              <a:ahLst/>
              <a:cxnLst>
                <a:cxn ang="0">
                  <a:pos x="T0" y="T1"/>
                </a:cxn>
                <a:cxn ang="0">
                  <a:pos x="T2" y="T3"/>
                </a:cxn>
                <a:cxn ang="0">
                  <a:pos x="T4" y="T5"/>
                </a:cxn>
                <a:cxn ang="0">
                  <a:pos x="T6" y="T7"/>
                </a:cxn>
                <a:cxn ang="0">
                  <a:pos x="T8" y="T9"/>
                </a:cxn>
                <a:cxn ang="0">
                  <a:pos x="T10" y="T11"/>
                </a:cxn>
                <a:cxn ang="0">
                  <a:pos x="T12" y="T13"/>
                </a:cxn>
              </a:cxnLst>
              <a:rect l="0" t="0" r="r" b="b"/>
              <a:pathLst>
                <a:path w="390" h="72">
                  <a:moveTo>
                    <a:pt x="3" y="4"/>
                  </a:moveTo>
                  <a:cubicBezTo>
                    <a:pt x="3" y="4"/>
                    <a:pt x="32" y="55"/>
                    <a:pt x="111" y="72"/>
                  </a:cubicBezTo>
                  <a:cubicBezTo>
                    <a:pt x="111" y="72"/>
                    <a:pt x="146" y="72"/>
                    <a:pt x="189" y="66"/>
                  </a:cubicBezTo>
                  <a:cubicBezTo>
                    <a:pt x="390" y="35"/>
                    <a:pt x="390" y="35"/>
                    <a:pt x="390" y="35"/>
                  </a:cubicBezTo>
                  <a:cubicBezTo>
                    <a:pt x="390" y="0"/>
                    <a:pt x="390" y="0"/>
                    <a:pt x="390" y="0"/>
                  </a:cubicBezTo>
                  <a:cubicBezTo>
                    <a:pt x="0" y="0"/>
                    <a:pt x="0" y="0"/>
                    <a:pt x="0" y="0"/>
                  </a:cubicBezTo>
                  <a:lnTo>
                    <a:pt x="3" y="4"/>
                  </a:lnTo>
                  <a:close/>
                </a:path>
              </a:pathLst>
            </a:custGeom>
            <a:solidFill>
              <a:srgbClr val="6C83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 name="Freeform 13">
              <a:extLst>
                <a:ext uri="{FF2B5EF4-FFF2-40B4-BE49-F238E27FC236}">
                  <a16:creationId xmlns:a16="http://schemas.microsoft.com/office/drawing/2014/main" id="{87ECAFE6-A1D1-F700-7430-32A2DFC7FBD3}"/>
                </a:ext>
              </a:extLst>
            </p:cNvPr>
            <p:cNvSpPr>
              <a:spLocks/>
            </p:cNvSpPr>
            <p:nvPr/>
          </p:nvSpPr>
          <p:spPr bwMode="auto">
            <a:xfrm>
              <a:off x="2453" y="2201"/>
              <a:ext cx="489" cy="292"/>
            </a:xfrm>
            <a:custGeom>
              <a:avLst/>
              <a:gdLst>
                <a:gd name="T0" fmla="*/ 0 w 205"/>
                <a:gd name="T1" fmla="*/ 0 h 120"/>
                <a:gd name="T2" fmla="*/ 205 w 205"/>
                <a:gd name="T3" fmla="*/ 82 h 120"/>
                <a:gd name="T4" fmla="*/ 205 w 205"/>
                <a:gd name="T5" fmla="*/ 0 h 120"/>
                <a:gd name="T6" fmla="*/ 10 w 205"/>
                <a:gd name="T7" fmla="*/ 0 h 120"/>
                <a:gd name="T8" fmla="*/ 0 w 205"/>
                <a:gd name="T9" fmla="*/ 0 h 120"/>
              </a:gdLst>
              <a:ahLst/>
              <a:cxnLst>
                <a:cxn ang="0">
                  <a:pos x="T0" y="T1"/>
                </a:cxn>
                <a:cxn ang="0">
                  <a:pos x="T2" y="T3"/>
                </a:cxn>
                <a:cxn ang="0">
                  <a:pos x="T4" y="T5"/>
                </a:cxn>
                <a:cxn ang="0">
                  <a:pos x="T6" y="T7"/>
                </a:cxn>
                <a:cxn ang="0">
                  <a:pos x="T8" y="T9"/>
                </a:cxn>
              </a:cxnLst>
              <a:rect l="0" t="0" r="r" b="b"/>
              <a:pathLst>
                <a:path w="205" h="120">
                  <a:moveTo>
                    <a:pt x="0" y="0"/>
                  </a:moveTo>
                  <a:cubicBezTo>
                    <a:pt x="0" y="0"/>
                    <a:pt x="45" y="120"/>
                    <a:pt x="205" y="82"/>
                  </a:cubicBezTo>
                  <a:cubicBezTo>
                    <a:pt x="205" y="0"/>
                    <a:pt x="205" y="0"/>
                    <a:pt x="205" y="0"/>
                  </a:cubicBezTo>
                  <a:cubicBezTo>
                    <a:pt x="10" y="0"/>
                    <a:pt x="10" y="0"/>
                    <a:pt x="10" y="0"/>
                  </a:cubicBezTo>
                  <a:lnTo>
                    <a:pt x="0" y="0"/>
                  </a:lnTo>
                  <a:close/>
                </a:path>
              </a:pathLst>
            </a:custGeom>
            <a:solidFill>
              <a:schemeClr val="accent6">
                <a:alpha val="5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5" name="Text Placeholder 5">
            <a:extLst>
              <a:ext uri="{FF2B5EF4-FFF2-40B4-BE49-F238E27FC236}">
                <a16:creationId xmlns:a16="http://schemas.microsoft.com/office/drawing/2014/main" id="{F2498205-C12C-5263-28F6-2AA4DF6CAA78}"/>
              </a:ext>
            </a:extLst>
          </p:cNvPr>
          <p:cNvSpPr>
            <a:spLocks noGrp="1"/>
          </p:cNvSpPr>
          <p:nvPr>
            <p:ph type="body" sz="quarter" idx="14" hasCustomPrompt="1"/>
          </p:nvPr>
        </p:nvSpPr>
        <p:spPr>
          <a:xfrm>
            <a:off x="2019300" y="6088919"/>
            <a:ext cx="8896350" cy="318231"/>
          </a:xfrm>
        </p:spPr>
        <p:txBody>
          <a:bodyPr anchor="b"/>
          <a:lstStyle>
            <a:lvl1pPr marL="0" indent="0" defTabSz="530225">
              <a:lnSpc>
                <a:spcPct val="90000"/>
              </a:lnSpc>
              <a:spcBef>
                <a:spcPts val="0"/>
              </a:spcBef>
              <a:spcAft>
                <a:spcPts val="200"/>
              </a:spcAft>
              <a:buNone/>
              <a:defRPr sz="700" b="0">
                <a:sym typeface="Wingdings 3" panose="05040102010807070707" pitchFamily="18" charset="2"/>
              </a:defRPr>
            </a:lvl1pPr>
          </a:lstStyle>
          <a:p>
            <a:pPr lvl="0"/>
            <a:r>
              <a:rPr lang="en-US"/>
              <a:t>Base: Insert base  </a:t>
            </a:r>
            <a:r>
              <a:rPr lang="en-GB"/>
              <a:t>|   significantly higher / lower at p&lt;.05 versus overall average  | *Caution, base &lt; n=30 </a:t>
            </a:r>
            <a:endParaRPr lang="en-US"/>
          </a:p>
          <a:p>
            <a:pPr lvl="0"/>
            <a:r>
              <a:rPr lang="en-US"/>
              <a:t>Question:	x	</a:t>
            </a:r>
            <a:endParaRPr lang="en-IE"/>
          </a:p>
        </p:txBody>
      </p:sp>
    </p:spTree>
    <p:extLst>
      <p:ext uri="{BB962C8B-B14F-4D97-AF65-F5344CB8AC3E}">
        <p14:creationId xmlns:p14="http://schemas.microsoft.com/office/powerpoint/2010/main" val="769130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able of Contents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BFE1C7-3638-49D4-90CC-51F91B947488}"/>
              </a:ext>
            </a:extLst>
          </p:cNvPr>
          <p:cNvSpPr/>
          <p:nvPr userDrawn="1"/>
        </p:nvSpPr>
        <p:spPr>
          <a:xfrm>
            <a:off x="0" y="0"/>
            <a:ext cx="5400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D8290E50-B6CE-4758-B8BF-457166B5BAA3}"/>
              </a:ext>
            </a:extLst>
          </p:cNvPr>
          <p:cNvSpPr>
            <a:spLocks noGrp="1"/>
          </p:cNvSpPr>
          <p:nvPr>
            <p:ph type="title" hasCustomPrompt="1"/>
          </p:nvPr>
        </p:nvSpPr>
        <p:spPr>
          <a:xfrm>
            <a:off x="715010" y="697584"/>
            <a:ext cx="3028262" cy="273378"/>
          </a:xfrm>
          <a:prstGeom prst="rect">
            <a:avLst/>
          </a:prstGeom>
        </p:spPr>
        <p:txBody>
          <a:bodyPr lIns="0" tIns="0" rIns="0" bIns="0"/>
          <a:lstStyle>
            <a:lvl1pPr algn="r">
              <a:defRPr sz="1600" b="0">
                <a:solidFill>
                  <a:schemeClr val="bg1"/>
                </a:solidFill>
                <a:latin typeface="+mn-lt"/>
              </a:defRPr>
            </a:lvl1pPr>
          </a:lstStyle>
          <a:p>
            <a:r>
              <a:rPr lang="en-US"/>
              <a:t>ITEM</a:t>
            </a:r>
            <a:endParaRPr lang="en-AU"/>
          </a:p>
        </p:txBody>
      </p:sp>
      <p:sp>
        <p:nvSpPr>
          <p:cNvPr id="5" name="Text Placeholder 4">
            <a:extLst>
              <a:ext uri="{FF2B5EF4-FFF2-40B4-BE49-F238E27FC236}">
                <a16:creationId xmlns:a16="http://schemas.microsoft.com/office/drawing/2014/main" id="{FA9667A2-1C74-47AC-9A42-A9E9809C8889}"/>
              </a:ext>
            </a:extLst>
          </p:cNvPr>
          <p:cNvSpPr>
            <a:spLocks noGrp="1"/>
          </p:cNvSpPr>
          <p:nvPr>
            <p:ph type="body" sz="quarter" idx="10"/>
          </p:nvPr>
        </p:nvSpPr>
        <p:spPr>
          <a:xfrm>
            <a:off x="715010" y="970962"/>
            <a:ext cx="3028262" cy="360000"/>
          </a:xfrm>
        </p:spPr>
        <p:txBody>
          <a:bodyPr lIns="0" tIns="0" rIns="0" bIns="0"/>
          <a:lstStyle>
            <a:lvl1pPr marL="0" indent="0" algn="r">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cxnSp>
        <p:nvCxnSpPr>
          <p:cNvPr id="13" name="Straight Connector 12">
            <a:extLst>
              <a:ext uri="{FF2B5EF4-FFF2-40B4-BE49-F238E27FC236}">
                <a16:creationId xmlns:a16="http://schemas.microsoft.com/office/drawing/2014/main" id="{813B55D5-B925-43E3-A325-6ED60808D766}"/>
              </a:ext>
            </a:extLst>
          </p:cNvPr>
          <p:cNvCxnSpPr/>
          <p:nvPr userDrawn="1"/>
        </p:nvCxnSpPr>
        <p:spPr>
          <a:xfrm>
            <a:off x="4426855" y="0"/>
            <a:ext cx="0" cy="6858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3F8F70B-4FF0-4AB2-8C1F-341CA5AD653C}"/>
              </a:ext>
            </a:extLst>
          </p:cNvPr>
          <p:cNvSpPr>
            <a:spLocks noGrp="1" noChangeAspect="1"/>
          </p:cNvSpPr>
          <p:nvPr>
            <p:ph type="body" sz="quarter" idx="12" hasCustomPrompt="1"/>
          </p:nvPr>
        </p:nvSpPr>
        <p:spPr>
          <a:xfrm>
            <a:off x="4024900" y="561600"/>
            <a:ext cx="820800" cy="820800"/>
          </a:xfrm>
          <a:prstGeom prst="ellipse">
            <a:avLst/>
          </a:prstGeom>
          <a:solidFill>
            <a:schemeClr val="bg1"/>
          </a:solidFill>
          <a:ln w="25400">
            <a:solidFill>
              <a:schemeClr val="accent2"/>
            </a:solidFill>
          </a:ln>
        </p:spPr>
        <p:txBody>
          <a:bodyPr lIns="0" tIns="0" rIns="0" bIns="0" anchor="ctr" anchorCtr="0"/>
          <a:lstStyle>
            <a:lvl1pPr marL="0" indent="0" algn="ctr">
              <a:buNone/>
              <a:defRPr sz="3200">
                <a:solidFill>
                  <a:schemeClr val="accent2"/>
                </a:solidFill>
              </a:defRPr>
            </a:lvl1pPr>
            <a:lvl2pPr marL="179387" indent="0" algn="ctr">
              <a:buNone/>
              <a:defRPr/>
            </a:lvl2pPr>
            <a:lvl3pPr marL="0" indent="0" algn="ctr">
              <a:buFont typeface="Arial" panose="020B0604020202020204" pitchFamily="34" charset="0"/>
              <a:buNone/>
              <a:defRPr/>
            </a:lvl3pPr>
            <a:lvl4pPr marL="0" indent="0" algn="ctr">
              <a:buNone/>
              <a:defRPr/>
            </a:lvl4pPr>
            <a:lvl5pPr marL="179387" indent="0" algn="ctr">
              <a:buNone/>
              <a:defRPr/>
            </a:lvl5pPr>
          </a:lstStyle>
          <a:p>
            <a:pPr lvl="0"/>
            <a:r>
              <a:rPr lang="en-US"/>
              <a:t>01</a:t>
            </a:r>
            <a:endParaRPr lang="en-AU"/>
          </a:p>
        </p:txBody>
      </p:sp>
      <p:sp>
        <p:nvSpPr>
          <p:cNvPr id="14" name="Text Placeholder 5">
            <a:extLst>
              <a:ext uri="{FF2B5EF4-FFF2-40B4-BE49-F238E27FC236}">
                <a16:creationId xmlns:a16="http://schemas.microsoft.com/office/drawing/2014/main" id="{B8F1010C-85EC-4846-A474-CAA3035AE571}"/>
              </a:ext>
            </a:extLst>
          </p:cNvPr>
          <p:cNvSpPr>
            <a:spLocks noGrp="1" noChangeAspect="1"/>
          </p:cNvSpPr>
          <p:nvPr>
            <p:ph type="body" sz="quarter" idx="13" hasCustomPrompt="1"/>
          </p:nvPr>
        </p:nvSpPr>
        <p:spPr>
          <a:xfrm>
            <a:off x="4024900" y="5475600"/>
            <a:ext cx="820800" cy="820800"/>
          </a:xfrm>
          <a:prstGeom prst="ellipse">
            <a:avLst/>
          </a:prstGeom>
          <a:solidFill>
            <a:schemeClr val="bg1"/>
          </a:solidFill>
          <a:ln w="25400">
            <a:solidFill>
              <a:schemeClr val="accent2"/>
            </a:solidFill>
          </a:ln>
        </p:spPr>
        <p:txBody>
          <a:bodyPr lIns="0" tIns="0" rIns="0" bIns="0" anchor="ctr" anchorCtr="0"/>
          <a:lstStyle>
            <a:lvl1pPr marL="0" indent="0" algn="ctr">
              <a:buNone/>
              <a:defRPr sz="3200">
                <a:solidFill>
                  <a:schemeClr val="accent2"/>
                </a:solidFill>
              </a:defRPr>
            </a:lvl1pPr>
            <a:lvl2pPr marL="179387" indent="0" algn="ctr">
              <a:buNone/>
              <a:defRPr/>
            </a:lvl2pPr>
            <a:lvl3pPr marL="0" indent="0" algn="ctr">
              <a:buFont typeface="Arial" panose="020B0604020202020204" pitchFamily="34" charset="0"/>
              <a:buNone/>
              <a:defRPr/>
            </a:lvl3pPr>
            <a:lvl4pPr marL="0" indent="0" algn="ctr">
              <a:buNone/>
              <a:defRPr/>
            </a:lvl4pPr>
            <a:lvl5pPr marL="179387" indent="0" algn="ctr">
              <a:buNone/>
              <a:defRPr/>
            </a:lvl5pPr>
          </a:lstStyle>
          <a:p>
            <a:pPr lvl="0"/>
            <a:r>
              <a:rPr lang="en-US"/>
              <a:t>05</a:t>
            </a:r>
            <a:endParaRPr lang="en-AU"/>
          </a:p>
        </p:txBody>
      </p:sp>
      <p:sp>
        <p:nvSpPr>
          <p:cNvPr id="15" name="Text Placeholder 5">
            <a:extLst>
              <a:ext uri="{FF2B5EF4-FFF2-40B4-BE49-F238E27FC236}">
                <a16:creationId xmlns:a16="http://schemas.microsoft.com/office/drawing/2014/main" id="{3FA2B69C-7ADE-419B-A01E-E15B0D5E2B9D}"/>
              </a:ext>
            </a:extLst>
          </p:cNvPr>
          <p:cNvSpPr>
            <a:spLocks noGrp="1" noChangeAspect="1"/>
          </p:cNvSpPr>
          <p:nvPr>
            <p:ph type="body" sz="quarter" idx="14" hasCustomPrompt="1"/>
          </p:nvPr>
        </p:nvSpPr>
        <p:spPr>
          <a:xfrm>
            <a:off x="4024900" y="1790100"/>
            <a:ext cx="820800" cy="820800"/>
          </a:xfrm>
          <a:prstGeom prst="ellipse">
            <a:avLst/>
          </a:prstGeom>
          <a:solidFill>
            <a:schemeClr val="bg1"/>
          </a:solidFill>
          <a:ln w="25400">
            <a:solidFill>
              <a:schemeClr val="accent2"/>
            </a:solidFill>
          </a:ln>
        </p:spPr>
        <p:txBody>
          <a:bodyPr lIns="0" tIns="0" rIns="0" bIns="0" anchor="ctr" anchorCtr="0"/>
          <a:lstStyle>
            <a:lvl1pPr marL="0" indent="0" algn="ctr">
              <a:buNone/>
              <a:defRPr sz="3200">
                <a:solidFill>
                  <a:schemeClr val="accent2"/>
                </a:solidFill>
              </a:defRPr>
            </a:lvl1pPr>
            <a:lvl2pPr marL="179387" indent="0" algn="ctr">
              <a:buNone/>
              <a:defRPr/>
            </a:lvl2pPr>
            <a:lvl3pPr marL="0" indent="0" algn="ctr">
              <a:buFont typeface="Arial" panose="020B0604020202020204" pitchFamily="34" charset="0"/>
              <a:buNone/>
              <a:defRPr/>
            </a:lvl3pPr>
            <a:lvl4pPr marL="0" indent="0" algn="ctr">
              <a:buNone/>
              <a:defRPr/>
            </a:lvl4pPr>
            <a:lvl5pPr marL="179387" indent="0" algn="ctr">
              <a:buNone/>
              <a:defRPr/>
            </a:lvl5pPr>
          </a:lstStyle>
          <a:p>
            <a:pPr lvl="0"/>
            <a:r>
              <a:rPr lang="en-US"/>
              <a:t>02</a:t>
            </a:r>
            <a:endParaRPr lang="en-AU"/>
          </a:p>
        </p:txBody>
      </p:sp>
      <p:sp>
        <p:nvSpPr>
          <p:cNvPr id="16" name="Text Placeholder 5">
            <a:extLst>
              <a:ext uri="{FF2B5EF4-FFF2-40B4-BE49-F238E27FC236}">
                <a16:creationId xmlns:a16="http://schemas.microsoft.com/office/drawing/2014/main" id="{4886EE7F-922E-46B3-A422-4D87D7FAA0D1}"/>
              </a:ext>
            </a:extLst>
          </p:cNvPr>
          <p:cNvSpPr>
            <a:spLocks noGrp="1" noChangeAspect="1"/>
          </p:cNvSpPr>
          <p:nvPr>
            <p:ph type="body" sz="quarter" idx="15" hasCustomPrompt="1"/>
          </p:nvPr>
        </p:nvSpPr>
        <p:spPr>
          <a:xfrm>
            <a:off x="4024900" y="3018600"/>
            <a:ext cx="820800" cy="820800"/>
          </a:xfrm>
          <a:prstGeom prst="ellipse">
            <a:avLst/>
          </a:prstGeom>
          <a:solidFill>
            <a:schemeClr val="bg1"/>
          </a:solidFill>
          <a:ln w="25400">
            <a:solidFill>
              <a:schemeClr val="accent2"/>
            </a:solidFill>
          </a:ln>
        </p:spPr>
        <p:txBody>
          <a:bodyPr lIns="0" tIns="0" rIns="0" bIns="0" anchor="ctr" anchorCtr="0"/>
          <a:lstStyle>
            <a:lvl1pPr marL="0" indent="0" algn="ctr">
              <a:buNone/>
              <a:defRPr sz="3200">
                <a:solidFill>
                  <a:schemeClr val="accent2"/>
                </a:solidFill>
              </a:defRPr>
            </a:lvl1pPr>
            <a:lvl2pPr marL="179387" indent="0" algn="ctr">
              <a:buNone/>
              <a:defRPr/>
            </a:lvl2pPr>
            <a:lvl3pPr marL="0" indent="0" algn="ctr">
              <a:buFont typeface="Arial" panose="020B0604020202020204" pitchFamily="34" charset="0"/>
              <a:buNone/>
              <a:defRPr/>
            </a:lvl3pPr>
            <a:lvl4pPr marL="0" indent="0" algn="ctr">
              <a:buNone/>
              <a:defRPr/>
            </a:lvl4pPr>
            <a:lvl5pPr marL="179387" indent="0" algn="ctr">
              <a:buNone/>
              <a:defRPr/>
            </a:lvl5pPr>
          </a:lstStyle>
          <a:p>
            <a:pPr lvl="0"/>
            <a:r>
              <a:rPr lang="en-US"/>
              <a:t>03</a:t>
            </a:r>
            <a:endParaRPr lang="en-AU"/>
          </a:p>
        </p:txBody>
      </p:sp>
      <p:sp>
        <p:nvSpPr>
          <p:cNvPr id="17" name="Text Placeholder 5">
            <a:extLst>
              <a:ext uri="{FF2B5EF4-FFF2-40B4-BE49-F238E27FC236}">
                <a16:creationId xmlns:a16="http://schemas.microsoft.com/office/drawing/2014/main" id="{85ECDE93-276D-4C83-B6DC-7F1DB5EDA8BD}"/>
              </a:ext>
            </a:extLst>
          </p:cNvPr>
          <p:cNvSpPr>
            <a:spLocks noGrp="1" noChangeAspect="1"/>
          </p:cNvSpPr>
          <p:nvPr>
            <p:ph type="body" sz="quarter" idx="16" hasCustomPrompt="1"/>
          </p:nvPr>
        </p:nvSpPr>
        <p:spPr>
          <a:xfrm>
            <a:off x="4024900" y="4247100"/>
            <a:ext cx="820800" cy="820800"/>
          </a:xfrm>
          <a:prstGeom prst="ellipse">
            <a:avLst/>
          </a:prstGeom>
          <a:solidFill>
            <a:schemeClr val="bg1"/>
          </a:solidFill>
          <a:ln w="25400">
            <a:solidFill>
              <a:schemeClr val="accent2"/>
            </a:solidFill>
          </a:ln>
        </p:spPr>
        <p:txBody>
          <a:bodyPr lIns="0" tIns="0" rIns="0" bIns="0" anchor="ctr" anchorCtr="0"/>
          <a:lstStyle>
            <a:lvl1pPr marL="0" indent="0" algn="ctr">
              <a:buNone/>
              <a:defRPr sz="3200">
                <a:solidFill>
                  <a:schemeClr val="accent2"/>
                </a:solidFill>
              </a:defRPr>
            </a:lvl1pPr>
            <a:lvl2pPr marL="179387" indent="0" algn="ctr">
              <a:buNone/>
              <a:defRPr/>
            </a:lvl2pPr>
            <a:lvl3pPr marL="0" indent="0" algn="ctr">
              <a:buFont typeface="Arial" panose="020B0604020202020204" pitchFamily="34" charset="0"/>
              <a:buNone/>
              <a:defRPr/>
            </a:lvl3pPr>
            <a:lvl4pPr marL="0" indent="0" algn="ctr">
              <a:buNone/>
              <a:defRPr/>
            </a:lvl4pPr>
            <a:lvl5pPr marL="179387" indent="0" algn="ctr">
              <a:buNone/>
              <a:defRPr/>
            </a:lvl5pPr>
          </a:lstStyle>
          <a:p>
            <a:pPr lvl="0"/>
            <a:r>
              <a:rPr lang="en-US"/>
              <a:t>04</a:t>
            </a:r>
            <a:endParaRPr lang="en-AU"/>
          </a:p>
        </p:txBody>
      </p:sp>
      <p:sp>
        <p:nvSpPr>
          <p:cNvPr id="19" name="Text Placeholder 4">
            <a:extLst>
              <a:ext uri="{FF2B5EF4-FFF2-40B4-BE49-F238E27FC236}">
                <a16:creationId xmlns:a16="http://schemas.microsoft.com/office/drawing/2014/main" id="{99B9A14E-31C3-4AAB-83B2-D45DA495EC85}"/>
              </a:ext>
            </a:extLst>
          </p:cNvPr>
          <p:cNvSpPr>
            <a:spLocks noGrp="1"/>
          </p:cNvSpPr>
          <p:nvPr>
            <p:ph type="body" sz="quarter" idx="17"/>
          </p:nvPr>
        </p:nvSpPr>
        <p:spPr>
          <a:xfrm>
            <a:off x="715010" y="2208889"/>
            <a:ext cx="3028262" cy="360000"/>
          </a:xfrm>
        </p:spPr>
        <p:txBody>
          <a:bodyPr lIns="0" tIns="0" rIns="0" bIns="0"/>
          <a:lstStyle>
            <a:lvl1pPr marL="0" indent="0" algn="r">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0" name="Text Placeholder 19">
            <a:extLst>
              <a:ext uri="{FF2B5EF4-FFF2-40B4-BE49-F238E27FC236}">
                <a16:creationId xmlns:a16="http://schemas.microsoft.com/office/drawing/2014/main" id="{F4C99619-21CA-4784-AA09-145B38855E1B}"/>
              </a:ext>
            </a:extLst>
          </p:cNvPr>
          <p:cNvSpPr>
            <a:spLocks noGrp="1"/>
          </p:cNvSpPr>
          <p:nvPr>
            <p:ph type="body" sz="quarter" idx="18" hasCustomPrompt="1"/>
          </p:nvPr>
        </p:nvSpPr>
        <p:spPr>
          <a:xfrm>
            <a:off x="715672" y="1917160"/>
            <a:ext cx="3027600" cy="273001"/>
          </a:xfrm>
        </p:spPr>
        <p:txBody>
          <a:bodyPr lIns="0" tIns="0" rIns="0" bIns="0"/>
          <a:lstStyle>
            <a:lvl1pPr marL="0" indent="0" algn="r">
              <a:buFont typeface="Arial" panose="020B0604020202020204" pitchFamily="34" charset="0"/>
              <a:buNone/>
              <a:defRPr lang="en-AU" altLang="en-US" sz="1600" b="0" kern="1200" dirty="0">
                <a:solidFill>
                  <a:schemeClr val="bg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ITEM</a:t>
            </a:r>
            <a:endParaRPr lang="en-AU"/>
          </a:p>
        </p:txBody>
      </p:sp>
      <p:sp>
        <p:nvSpPr>
          <p:cNvPr id="21" name="Text Placeholder 4">
            <a:extLst>
              <a:ext uri="{FF2B5EF4-FFF2-40B4-BE49-F238E27FC236}">
                <a16:creationId xmlns:a16="http://schemas.microsoft.com/office/drawing/2014/main" id="{478E7412-672D-4C87-8D4F-0EEB624AB986}"/>
              </a:ext>
            </a:extLst>
          </p:cNvPr>
          <p:cNvSpPr>
            <a:spLocks noGrp="1"/>
          </p:cNvSpPr>
          <p:nvPr>
            <p:ph type="body" sz="quarter" idx="19"/>
          </p:nvPr>
        </p:nvSpPr>
        <p:spPr>
          <a:xfrm>
            <a:off x="715010" y="3429000"/>
            <a:ext cx="3028262" cy="360000"/>
          </a:xfrm>
        </p:spPr>
        <p:txBody>
          <a:bodyPr lIns="0" tIns="0" rIns="0" bIns="0"/>
          <a:lstStyle>
            <a:lvl1pPr marL="0" indent="0" algn="r">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2" name="Text Placeholder 19">
            <a:extLst>
              <a:ext uri="{FF2B5EF4-FFF2-40B4-BE49-F238E27FC236}">
                <a16:creationId xmlns:a16="http://schemas.microsoft.com/office/drawing/2014/main" id="{7A2BC910-F47F-4FD9-BE5F-138E62A34702}"/>
              </a:ext>
            </a:extLst>
          </p:cNvPr>
          <p:cNvSpPr>
            <a:spLocks noGrp="1"/>
          </p:cNvSpPr>
          <p:nvPr>
            <p:ph type="body" sz="quarter" idx="20" hasCustomPrompt="1"/>
          </p:nvPr>
        </p:nvSpPr>
        <p:spPr>
          <a:xfrm>
            <a:off x="715672" y="3137271"/>
            <a:ext cx="3027600" cy="273001"/>
          </a:xfrm>
        </p:spPr>
        <p:txBody>
          <a:bodyPr lIns="0" tIns="0" rIns="0" bIns="0"/>
          <a:lstStyle>
            <a:lvl1pPr marL="0" indent="0" algn="r">
              <a:buNone/>
              <a:defRPr lang="en-AU" altLang="en-US" sz="1600" b="0" kern="1200" dirty="0">
                <a:solidFill>
                  <a:schemeClr val="bg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ITEM</a:t>
            </a:r>
            <a:endParaRPr lang="en-AU"/>
          </a:p>
        </p:txBody>
      </p:sp>
      <p:sp>
        <p:nvSpPr>
          <p:cNvPr id="23" name="Text Placeholder 4">
            <a:extLst>
              <a:ext uri="{FF2B5EF4-FFF2-40B4-BE49-F238E27FC236}">
                <a16:creationId xmlns:a16="http://schemas.microsoft.com/office/drawing/2014/main" id="{F7975CDF-9D7C-4C90-B5C1-C634DDE5EF60}"/>
              </a:ext>
            </a:extLst>
          </p:cNvPr>
          <p:cNvSpPr>
            <a:spLocks noGrp="1"/>
          </p:cNvSpPr>
          <p:nvPr>
            <p:ph type="body" sz="quarter" idx="21"/>
          </p:nvPr>
        </p:nvSpPr>
        <p:spPr>
          <a:xfrm>
            <a:off x="715010" y="4667839"/>
            <a:ext cx="3028262" cy="360000"/>
          </a:xfrm>
        </p:spPr>
        <p:txBody>
          <a:bodyPr lIns="0" tIns="0" rIns="0" bIns="0"/>
          <a:lstStyle>
            <a:lvl1pPr marL="0" indent="0" algn="r">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4" name="Text Placeholder 19">
            <a:extLst>
              <a:ext uri="{FF2B5EF4-FFF2-40B4-BE49-F238E27FC236}">
                <a16:creationId xmlns:a16="http://schemas.microsoft.com/office/drawing/2014/main" id="{3A92EA61-2B47-4AEE-B431-93B24DB7FD24}"/>
              </a:ext>
            </a:extLst>
          </p:cNvPr>
          <p:cNvSpPr>
            <a:spLocks noGrp="1"/>
          </p:cNvSpPr>
          <p:nvPr>
            <p:ph type="body" sz="quarter" idx="22" hasCustomPrompt="1"/>
          </p:nvPr>
        </p:nvSpPr>
        <p:spPr>
          <a:xfrm>
            <a:off x="715672" y="4376110"/>
            <a:ext cx="3027600" cy="273001"/>
          </a:xfrm>
        </p:spPr>
        <p:txBody>
          <a:bodyPr lIns="0" tIns="0" rIns="0" bIns="0"/>
          <a:lstStyle>
            <a:lvl1pPr marL="0" indent="0" algn="r">
              <a:buNone/>
              <a:defRPr lang="en-AU" altLang="en-US" sz="1600" b="0" kern="1200" dirty="0">
                <a:solidFill>
                  <a:schemeClr val="bg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ITEM</a:t>
            </a:r>
            <a:endParaRPr lang="en-AU"/>
          </a:p>
        </p:txBody>
      </p:sp>
      <p:sp>
        <p:nvSpPr>
          <p:cNvPr id="25" name="Text Placeholder 4">
            <a:extLst>
              <a:ext uri="{FF2B5EF4-FFF2-40B4-BE49-F238E27FC236}">
                <a16:creationId xmlns:a16="http://schemas.microsoft.com/office/drawing/2014/main" id="{322582E8-E80E-41AB-8656-EA15E7A024EE}"/>
              </a:ext>
            </a:extLst>
          </p:cNvPr>
          <p:cNvSpPr>
            <a:spLocks noGrp="1"/>
          </p:cNvSpPr>
          <p:nvPr>
            <p:ph type="body" sz="quarter" idx="23"/>
          </p:nvPr>
        </p:nvSpPr>
        <p:spPr>
          <a:xfrm>
            <a:off x="715010" y="5911048"/>
            <a:ext cx="3028262" cy="360000"/>
          </a:xfrm>
        </p:spPr>
        <p:txBody>
          <a:bodyPr lIns="0" tIns="0" rIns="0" bIns="0"/>
          <a:lstStyle>
            <a:lvl1pPr marL="0" indent="0" algn="r">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6" name="Text Placeholder 19">
            <a:extLst>
              <a:ext uri="{FF2B5EF4-FFF2-40B4-BE49-F238E27FC236}">
                <a16:creationId xmlns:a16="http://schemas.microsoft.com/office/drawing/2014/main" id="{BDBF2358-60F6-4CE6-B9AA-995165063C3D}"/>
              </a:ext>
            </a:extLst>
          </p:cNvPr>
          <p:cNvSpPr>
            <a:spLocks noGrp="1"/>
          </p:cNvSpPr>
          <p:nvPr>
            <p:ph type="body" sz="quarter" idx="24" hasCustomPrompt="1"/>
          </p:nvPr>
        </p:nvSpPr>
        <p:spPr>
          <a:xfrm>
            <a:off x="715672" y="5619319"/>
            <a:ext cx="3027600" cy="273001"/>
          </a:xfrm>
        </p:spPr>
        <p:txBody>
          <a:bodyPr lIns="0" tIns="0" rIns="0" bIns="0"/>
          <a:lstStyle>
            <a:lvl1pPr marL="0" indent="0" algn="r">
              <a:buNone/>
              <a:defRPr lang="en-AU" altLang="en-US" sz="1600" b="0" kern="1200" dirty="0">
                <a:solidFill>
                  <a:schemeClr val="bg1"/>
                </a:solidFill>
                <a:latin typeface="+mn-lt"/>
                <a:ea typeface="+mn-ea"/>
                <a:cs typeface="+mn-c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ITEM</a:t>
            </a:r>
            <a:endParaRPr lang="en-AU"/>
          </a:p>
        </p:txBody>
      </p:sp>
      <p:sp>
        <p:nvSpPr>
          <p:cNvPr id="7" name="Picture Placeholder 6">
            <a:extLst>
              <a:ext uri="{FF2B5EF4-FFF2-40B4-BE49-F238E27FC236}">
                <a16:creationId xmlns:a16="http://schemas.microsoft.com/office/drawing/2014/main" id="{8AD4F095-7AFA-407F-1A21-EBE42A594A01}"/>
              </a:ext>
            </a:extLst>
          </p:cNvPr>
          <p:cNvSpPr>
            <a:spLocks noGrp="1"/>
          </p:cNvSpPr>
          <p:nvPr>
            <p:ph type="pic" sz="quarter" idx="25" hasCustomPrompt="1"/>
          </p:nvPr>
        </p:nvSpPr>
        <p:spPr>
          <a:xfrm>
            <a:off x="5400675" y="0"/>
            <a:ext cx="6791325" cy="6858000"/>
          </a:xfrm>
          <a:ln>
            <a:noFill/>
          </a:ln>
        </p:spPr>
        <p:txBody>
          <a:bodyPr anchor="ctr"/>
          <a:lstStyle>
            <a:lvl1pPr marL="0" indent="0" algn="ctr">
              <a:buNone/>
              <a:defRPr/>
            </a:lvl1pPr>
          </a:lstStyle>
          <a:p>
            <a:r>
              <a:rPr lang="en-AU"/>
              <a:t>Click to insert picture</a:t>
            </a:r>
          </a:p>
        </p:txBody>
      </p:sp>
    </p:spTree>
    <p:extLst>
      <p:ext uri="{BB962C8B-B14F-4D97-AF65-F5344CB8AC3E}">
        <p14:creationId xmlns:p14="http://schemas.microsoft.com/office/powerpoint/2010/main" val="5019318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Exec Summ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BFE1C7-3638-49D4-90CC-51F91B947488}"/>
              </a:ext>
            </a:extLst>
          </p:cNvPr>
          <p:cNvSpPr/>
          <p:nvPr userDrawn="1"/>
        </p:nvSpPr>
        <p:spPr>
          <a:xfrm>
            <a:off x="0" y="0"/>
            <a:ext cx="4426853"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D8290E50-B6CE-4758-B8BF-457166B5BAA3}"/>
              </a:ext>
            </a:extLst>
          </p:cNvPr>
          <p:cNvSpPr>
            <a:spLocks noGrp="1"/>
          </p:cNvSpPr>
          <p:nvPr>
            <p:ph type="title" hasCustomPrompt="1"/>
          </p:nvPr>
        </p:nvSpPr>
        <p:spPr>
          <a:xfrm>
            <a:off x="715010" y="627589"/>
            <a:ext cx="3028262" cy="343373"/>
          </a:xfrm>
          <a:prstGeom prst="rect">
            <a:avLst/>
          </a:prstGeom>
        </p:spPr>
        <p:txBody>
          <a:bodyPr lIns="0" tIns="0" rIns="0" bIns="0"/>
          <a:lstStyle>
            <a:lvl1pPr algn="r">
              <a:defRPr sz="2400" b="0">
                <a:solidFill>
                  <a:schemeClr val="bg1"/>
                </a:solidFill>
                <a:latin typeface="+mn-lt"/>
              </a:defRPr>
            </a:lvl1pPr>
          </a:lstStyle>
          <a:p>
            <a:r>
              <a:rPr lang="en-US"/>
              <a:t>Finding</a:t>
            </a:r>
            <a:endParaRPr lang="en-AU"/>
          </a:p>
        </p:txBody>
      </p:sp>
      <p:sp>
        <p:nvSpPr>
          <p:cNvPr id="5" name="Text Placeholder 4">
            <a:extLst>
              <a:ext uri="{FF2B5EF4-FFF2-40B4-BE49-F238E27FC236}">
                <a16:creationId xmlns:a16="http://schemas.microsoft.com/office/drawing/2014/main" id="{FA9667A2-1C74-47AC-9A42-A9E9809C8889}"/>
              </a:ext>
            </a:extLst>
          </p:cNvPr>
          <p:cNvSpPr>
            <a:spLocks noGrp="1"/>
          </p:cNvSpPr>
          <p:nvPr>
            <p:ph type="body" sz="quarter" idx="10" hasCustomPrompt="1"/>
          </p:nvPr>
        </p:nvSpPr>
        <p:spPr>
          <a:xfrm>
            <a:off x="715010" y="970962"/>
            <a:ext cx="3028262" cy="360000"/>
          </a:xfrm>
        </p:spPr>
        <p:txBody>
          <a:bodyPr lIns="0" tIns="0" rIns="0" bIns="0"/>
          <a:lstStyle>
            <a:lvl1pPr marL="0" indent="0" algn="r">
              <a:buNone/>
              <a:defRPr sz="16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point</a:t>
            </a:r>
            <a:endParaRPr lang="en-AU"/>
          </a:p>
        </p:txBody>
      </p:sp>
      <p:cxnSp>
        <p:nvCxnSpPr>
          <p:cNvPr id="13" name="Straight Connector 12">
            <a:extLst>
              <a:ext uri="{FF2B5EF4-FFF2-40B4-BE49-F238E27FC236}">
                <a16:creationId xmlns:a16="http://schemas.microsoft.com/office/drawing/2014/main" id="{813B55D5-B925-43E3-A325-6ED60808D766}"/>
              </a:ext>
            </a:extLst>
          </p:cNvPr>
          <p:cNvCxnSpPr/>
          <p:nvPr userDrawn="1"/>
        </p:nvCxnSpPr>
        <p:spPr>
          <a:xfrm>
            <a:off x="4426855" y="0"/>
            <a:ext cx="0" cy="68580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3F8F70B-4FF0-4AB2-8C1F-341CA5AD653C}"/>
              </a:ext>
            </a:extLst>
          </p:cNvPr>
          <p:cNvSpPr>
            <a:spLocks noGrp="1" noChangeAspect="1"/>
          </p:cNvSpPr>
          <p:nvPr>
            <p:ph type="body" sz="quarter" idx="12" hasCustomPrompt="1"/>
          </p:nvPr>
        </p:nvSpPr>
        <p:spPr>
          <a:xfrm>
            <a:off x="4024900" y="561600"/>
            <a:ext cx="820800" cy="820800"/>
          </a:xfrm>
          <a:prstGeom prst="ellipse">
            <a:avLst/>
          </a:prstGeom>
          <a:solidFill>
            <a:schemeClr val="accent2"/>
          </a:solidFill>
          <a:ln w="25400">
            <a:solidFill>
              <a:schemeClr val="bg1"/>
            </a:solidFill>
          </a:ln>
        </p:spPr>
        <p:txBody>
          <a:bodyPr lIns="0" tIns="0" rIns="0" bIns="0" anchor="ctr" anchorCtr="0"/>
          <a:lstStyle>
            <a:lvl1pPr marL="0" indent="0" algn="ctr">
              <a:buNone/>
              <a:defRPr sz="3200">
                <a:solidFill>
                  <a:schemeClr val="bg1"/>
                </a:solidFill>
              </a:defRPr>
            </a:lvl1pPr>
            <a:lvl2pPr marL="179387" indent="0" algn="ctr">
              <a:buNone/>
              <a:defRPr/>
            </a:lvl2pPr>
            <a:lvl3pPr marL="0" indent="0" algn="ctr">
              <a:buFont typeface="Arial" panose="020B0604020202020204" pitchFamily="34" charset="0"/>
              <a:buNone/>
              <a:defRPr/>
            </a:lvl3pPr>
            <a:lvl4pPr marL="0" indent="0" algn="ctr">
              <a:buNone/>
              <a:defRPr/>
            </a:lvl4pPr>
            <a:lvl5pPr marL="179387" indent="0" algn="ctr">
              <a:buNone/>
              <a:defRPr/>
            </a:lvl5pPr>
          </a:lstStyle>
          <a:p>
            <a:pPr lvl="0"/>
            <a:r>
              <a:rPr lang="en-US"/>
              <a:t>01</a:t>
            </a:r>
            <a:endParaRPr lang="en-AU"/>
          </a:p>
        </p:txBody>
      </p:sp>
      <p:sp>
        <p:nvSpPr>
          <p:cNvPr id="14" name="Text Placeholder 5">
            <a:extLst>
              <a:ext uri="{FF2B5EF4-FFF2-40B4-BE49-F238E27FC236}">
                <a16:creationId xmlns:a16="http://schemas.microsoft.com/office/drawing/2014/main" id="{B8F1010C-85EC-4846-A474-CAA3035AE571}"/>
              </a:ext>
            </a:extLst>
          </p:cNvPr>
          <p:cNvSpPr>
            <a:spLocks noGrp="1" noChangeAspect="1"/>
          </p:cNvSpPr>
          <p:nvPr>
            <p:ph type="body" sz="quarter" idx="13" hasCustomPrompt="1"/>
          </p:nvPr>
        </p:nvSpPr>
        <p:spPr>
          <a:xfrm>
            <a:off x="4024900" y="5475600"/>
            <a:ext cx="820800" cy="820800"/>
          </a:xfrm>
          <a:prstGeom prst="ellipse">
            <a:avLst/>
          </a:prstGeom>
          <a:solidFill>
            <a:schemeClr val="accent2"/>
          </a:solidFill>
          <a:ln w="25400">
            <a:solidFill>
              <a:schemeClr val="bg1"/>
            </a:solidFill>
          </a:ln>
        </p:spPr>
        <p:txBody>
          <a:bodyPr lIns="0" tIns="0" rIns="0" bIns="0" anchor="ctr" anchorCtr="0"/>
          <a:lstStyle>
            <a:lvl1pPr marL="0" indent="0" algn="ctr">
              <a:buNone/>
              <a:defRPr sz="3200">
                <a:solidFill>
                  <a:schemeClr val="bg1"/>
                </a:solidFill>
              </a:defRPr>
            </a:lvl1pPr>
            <a:lvl2pPr marL="179387" indent="0" algn="ctr">
              <a:buNone/>
              <a:defRPr/>
            </a:lvl2pPr>
            <a:lvl3pPr marL="0" indent="0" algn="ctr">
              <a:buFont typeface="Arial" panose="020B0604020202020204" pitchFamily="34" charset="0"/>
              <a:buNone/>
              <a:defRPr/>
            </a:lvl3pPr>
            <a:lvl4pPr marL="0" indent="0" algn="ctr">
              <a:buNone/>
              <a:defRPr/>
            </a:lvl4pPr>
            <a:lvl5pPr marL="179387" indent="0" algn="ctr">
              <a:buNone/>
              <a:defRPr/>
            </a:lvl5pPr>
          </a:lstStyle>
          <a:p>
            <a:pPr lvl="0"/>
            <a:r>
              <a:rPr lang="en-US"/>
              <a:t>05</a:t>
            </a:r>
            <a:endParaRPr lang="en-AU"/>
          </a:p>
        </p:txBody>
      </p:sp>
      <p:sp>
        <p:nvSpPr>
          <p:cNvPr id="15" name="Text Placeholder 5">
            <a:extLst>
              <a:ext uri="{FF2B5EF4-FFF2-40B4-BE49-F238E27FC236}">
                <a16:creationId xmlns:a16="http://schemas.microsoft.com/office/drawing/2014/main" id="{3FA2B69C-7ADE-419B-A01E-E15B0D5E2B9D}"/>
              </a:ext>
            </a:extLst>
          </p:cNvPr>
          <p:cNvSpPr>
            <a:spLocks noGrp="1" noChangeAspect="1"/>
          </p:cNvSpPr>
          <p:nvPr>
            <p:ph type="body" sz="quarter" idx="14" hasCustomPrompt="1"/>
          </p:nvPr>
        </p:nvSpPr>
        <p:spPr>
          <a:xfrm>
            <a:off x="4024900" y="1790100"/>
            <a:ext cx="820800" cy="820800"/>
          </a:xfrm>
          <a:prstGeom prst="ellipse">
            <a:avLst/>
          </a:prstGeom>
          <a:solidFill>
            <a:schemeClr val="accent2"/>
          </a:solidFill>
          <a:ln w="25400">
            <a:solidFill>
              <a:schemeClr val="bg1"/>
            </a:solidFill>
          </a:ln>
        </p:spPr>
        <p:txBody>
          <a:bodyPr lIns="0" tIns="0" rIns="0" bIns="0" anchor="ctr" anchorCtr="0"/>
          <a:lstStyle>
            <a:lvl1pPr marL="0" indent="0" algn="ctr">
              <a:buNone/>
              <a:defRPr sz="3200">
                <a:solidFill>
                  <a:schemeClr val="bg1"/>
                </a:solidFill>
              </a:defRPr>
            </a:lvl1pPr>
            <a:lvl2pPr marL="179387" indent="0" algn="ctr">
              <a:buNone/>
              <a:defRPr/>
            </a:lvl2pPr>
            <a:lvl3pPr marL="0" indent="0" algn="ctr">
              <a:buFont typeface="Arial" panose="020B0604020202020204" pitchFamily="34" charset="0"/>
              <a:buNone/>
              <a:defRPr/>
            </a:lvl3pPr>
            <a:lvl4pPr marL="0" indent="0" algn="ctr">
              <a:buNone/>
              <a:defRPr/>
            </a:lvl4pPr>
            <a:lvl5pPr marL="179387" indent="0" algn="ctr">
              <a:buNone/>
              <a:defRPr/>
            </a:lvl5pPr>
          </a:lstStyle>
          <a:p>
            <a:pPr lvl="0"/>
            <a:r>
              <a:rPr lang="en-US"/>
              <a:t>02</a:t>
            </a:r>
            <a:endParaRPr lang="en-AU"/>
          </a:p>
        </p:txBody>
      </p:sp>
      <p:sp>
        <p:nvSpPr>
          <p:cNvPr id="16" name="Text Placeholder 5">
            <a:extLst>
              <a:ext uri="{FF2B5EF4-FFF2-40B4-BE49-F238E27FC236}">
                <a16:creationId xmlns:a16="http://schemas.microsoft.com/office/drawing/2014/main" id="{4886EE7F-922E-46B3-A422-4D87D7FAA0D1}"/>
              </a:ext>
            </a:extLst>
          </p:cNvPr>
          <p:cNvSpPr>
            <a:spLocks noGrp="1" noChangeAspect="1"/>
          </p:cNvSpPr>
          <p:nvPr>
            <p:ph type="body" sz="quarter" idx="15" hasCustomPrompt="1"/>
          </p:nvPr>
        </p:nvSpPr>
        <p:spPr>
          <a:xfrm>
            <a:off x="4024900" y="3018600"/>
            <a:ext cx="820800" cy="820800"/>
          </a:xfrm>
          <a:prstGeom prst="ellipse">
            <a:avLst/>
          </a:prstGeom>
          <a:solidFill>
            <a:schemeClr val="accent2"/>
          </a:solidFill>
          <a:ln w="25400">
            <a:solidFill>
              <a:schemeClr val="bg1"/>
            </a:solidFill>
          </a:ln>
        </p:spPr>
        <p:txBody>
          <a:bodyPr lIns="0" tIns="0" rIns="0" bIns="0" anchor="ctr" anchorCtr="0"/>
          <a:lstStyle>
            <a:lvl1pPr marL="0" indent="0" algn="ctr">
              <a:buNone/>
              <a:defRPr sz="3200">
                <a:solidFill>
                  <a:schemeClr val="bg1"/>
                </a:solidFill>
              </a:defRPr>
            </a:lvl1pPr>
            <a:lvl2pPr marL="179387" indent="0" algn="ctr">
              <a:buNone/>
              <a:defRPr/>
            </a:lvl2pPr>
            <a:lvl3pPr marL="0" indent="0" algn="ctr">
              <a:buFont typeface="Arial" panose="020B0604020202020204" pitchFamily="34" charset="0"/>
              <a:buNone/>
              <a:defRPr/>
            </a:lvl3pPr>
            <a:lvl4pPr marL="0" indent="0" algn="ctr">
              <a:buNone/>
              <a:defRPr/>
            </a:lvl4pPr>
            <a:lvl5pPr marL="179387" indent="0" algn="ctr">
              <a:buNone/>
              <a:defRPr/>
            </a:lvl5pPr>
          </a:lstStyle>
          <a:p>
            <a:pPr lvl="0"/>
            <a:r>
              <a:rPr lang="en-US"/>
              <a:t>03</a:t>
            </a:r>
            <a:endParaRPr lang="en-AU"/>
          </a:p>
        </p:txBody>
      </p:sp>
      <p:sp>
        <p:nvSpPr>
          <p:cNvPr id="17" name="Text Placeholder 5">
            <a:extLst>
              <a:ext uri="{FF2B5EF4-FFF2-40B4-BE49-F238E27FC236}">
                <a16:creationId xmlns:a16="http://schemas.microsoft.com/office/drawing/2014/main" id="{85ECDE93-276D-4C83-B6DC-7F1DB5EDA8BD}"/>
              </a:ext>
            </a:extLst>
          </p:cNvPr>
          <p:cNvSpPr>
            <a:spLocks noGrp="1" noChangeAspect="1"/>
          </p:cNvSpPr>
          <p:nvPr>
            <p:ph type="body" sz="quarter" idx="16" hasCustomPrompt="1"/>
          </p:nvPr>
        </p:nvSpPr>
        <p:spPr>
          <a:xfrm>
            <a:off x="4024900" y="4247100"/>
            <a:ext cx="820800" cy="820800"/>
          </a:xfrm>
          <a:prstGeom prst="ellipse">
            <a:avLst/>
          </a:prstGeom>
          <a:solidFill>
            <a:schemeClr val="accent2"/>
          </a:solidFill>
          <a:ln w="25400">
            <a:solidFill>
              <a:schemeClr val="bg1"/>
            </a:solidFill>
          </a:ln>
        </p:spPr>
        <p:txBody>
          <a:bodyPr lIns="0" tIns="0" rIns="0" bIns="0" anchor="ctr" anchorCtr="0"/>
          <a:lstStyle>
            <a:lvl1pPr marL="0" indent="0" algn="ctr">
              <a:buNone/>
              <a:defRPr sz="3200">
                <a:solidFill>
                  <a:schemeClr val="bg1"/>
                </a:solidFill>
              </a:defRPr>
            </a:lvl1pPr>
            <a:lvl2pPr marL="179387" indent="0" algn="ctr">
              <a:buNone/>
              <a:defRPr/>
            </a:lvl2pPr>
            <a:lvl3pPr marL="0" indent="0" algn="ctr">
              <a:buFont typeface="Arial" panose="020B0604020202020204" pitchFamily="34" charset="0"/>
              <a:buNone/>
              <a:defRPr/>
            </a:lvl3pPr>
            <a:lvl4pPr marL="0" indent="0" algn="ctr">
              <a:buNone/>
              <a:defRPr/>
            </a:lvl4pPr>
            <a:lvl5pPr marL="179387" indent="0" algn="ctr">
              <a:buNone/>
              <a:defRPr/>
            </a:lvl5pPr>
          </a:lstStyle>
          <a:p>
            <a:pPr lvl="0"/>
            <a:r>
              <a:rPr lang="en-US"/>
              <a:t>04</a:t>
            </a:r>
            <a:endParaRPr lang="en-AU"/>
          </a:p>
        </p:txBody>
      </p:sp>
      <p:sp>
        <p:nvSpPr>
          <p:cNvPr id="19" name="Text Placeholder 4">
            <a:extLst>
              <a:ext uri="{FF2B5EF4-FFF2-40B4-BE49-F238E27FC236}">
                <a16:creationId xmlns:a16="http://schemas.microsoft.com/office/drawing/2014/main" id="{99B9A14E-31C3-4AAB-83B2-D45DA495EC85}"/>
              </a:ext>
            </a:extLst>
          </p:cNvPr>
          <p:cNvSpPr>
            <a:spLocks noGrp="1"/>
          </p:cNvSpPr>
          <p:nvPr>
            <p:ph type="body" sz="quarter" idx="17" hasCustomPrompt="1"/>
          </p:nvPr>
        </p:nvSpPr>
        <p:spPr>
          <a:xfrm>
            <a:off x="715010" y="2208889"/>
            <a:ext cx="3028262" cy="360000"/>
          </a:xfrm>
        </p:spPr>
        <p:txBody>
          <a:bodyPr lIns="0" tIns="0" rIns="0" bIns="0"/>
          <a:lstStyle>
            <a:lvl1pPr marL="0" indent="0" algn="r">
              <a:buNone/>
              <a:defRPr sz="16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point</a:t>
            </a:r>
            <a:endParaRPr lang="en-AU"/>
          </a:p>
        </p:txBody>
      </p:sp>
      <p:sp>
        <p:nvSpPr>
          <p:cNvPr id="20" name="Text Placeholder 19">
            <a:extLst>
              <a:ext uri="{FF2B5EF4-FFF2-40B4-BE49-F238E27FC236}">
                <a16:creationId xmlns:a16="http://schemas.microsoft.com/office/drawing/2014/main" id="{F4C99619-21CA-4784-AA09-145B38855E1B}"/>
              </a:ext>
            </a:extLst>
          </p:cNvPr>
          <p:cNvSpPr>
            <a:spLocks noGrp="1"/>
          </p:cNvSpPr>
          <p:nvPr>
            <p:ph type="body" sz="quarter" idx="18" hasCustomPrompt="1"/>
          </p:nvPr>
        </p:nvSpPr>
        <p:spPr>
          <a:xfrm>
            <a:off x="715672" y="1847262"/>
            <a:ext cx="3027600" cy="342900"/>
          </a:xfrm>
        </p:spPr>
        <p:txBody>
          <a:bodyPr lIns="0" tIns="0" rIns="0" bIns="0"/>
          <a:lstStyle>
            <a:lvl1pPr marL="0" indent="0" algn="r">
              <a:buNone/>
              <a:defRPr sz="2400" b="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Finding</a:t>
            </a:r>
            <a:endParaRPr lang="en-AU"/>
          </a:p>
        </p:txBody>
      </p:sp>
      <p:sp>
        <p:nvSpPr>
          <p:cNvPr id="21" name="Text Placeholder 4">
            <a:extLst>
              <a:ext uri="{FF2B5EF4-FFF2-40B4-BE49-F238E27FC236}">
                <a16:creationId xmlns:a16="http://schemas.microsoft.com/office/drawing/2014/main" id="{478E7412-672D-4C87-8D4F-0EEB624AB986}"/>
              </a:ext>
            </a:extLst>
          </p:cNvPr>
          <p:cNvSpPr>
            <a:spLocks noGrp="1"/>
          </p:cNvSpPr>
          <p:nvPr>
            <p:ph type="body" sz="quarter" idx="19" hasCustomPrompt="1"/>
          </p:nvPr>
        </p:nvSpPr>
        <p:spPr>
          <a:xfrm>
            <a:off x="715010" y="3429000"/>
            <a:ext cx="3028262" cy="360000"/>
          </a:xfrm>
        </p:spPr>
        <p:txBody>
          <a:bodyPr lIns="0" tIns="0" rIns="0" bIns="0"/>
          <a:lstStyle>
            <a:lvl1pPr marL="0" indent="0" algn="r">
              <a:buNone/>
              <a:defRPr sz="16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point</a:t>
            </a:r>
            <a:endParaRPr lang="en-AU"/>
          </a:p>
        </p:txBody>
      </p:sp>
      <p:sp>
        <p:nvSpPr>
          <p:cNvPr id="22" name="Text Placeholder 19">
            <a:extLst>
              <a:ext uri="{FF2B5EF4-FFF2-40B4-BE49-F238E27FC236}">
                <a16:creationId xmlns:a16="http://schemas.microsoft.com/office/drawing/2014/main" id="{7A2BC910-F47F-4FD9-BE5F-138E62A34702}"/>
              </a:ext>
            </a:extLst>
          </p:cNvPr>
          <p:cNvSpPr>
            <a:spLocks noGrp="1"/>
          </p:cNvSpPr>
          <p:nvPr>
            <p:ph type="body" sz="quarter" idx="20" hasCustomPrompt="1"/>
          </p:nvPr>
        </p:nvSpPr>
        <p:spPr>
          <a:xfrm>
            <a:off x="715672" y="3067373"/>
            <a:ext cx="3027600" cy="342900"/>
          </a:xfrm>
        </p:spPr>
        <p:txBody>
          <a:bodyPr lIns="0" tIns="0" rIns="0" bIns="0"/>
          <a:lstStyle>
            <a:lvl1pPr marL="0" indent="0" algn="r">
              <a:buNone/>
              <a:defRPr sz="2400" b="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Finding</a:t>
            </a:r>
            <a:endParaRPr lang="en-AU"/>
          </a:p>
        </p:txBody>
      </p:sp>
      <p:sp>
        <p:nvSpPr>
          <p:cNvPr id="23" name="Text Placeholder 4">
            <a:extLst>
              <a:ext uri="{FF2B5EF4-FFF2-40B4-BE49-F238E27FC236}">
                <a16:creationId xmlns:a16="http://schemas.microsoft.com/office/drawing/2014/main" id="{F7975CDF-9D7C-4C90-B5C1-C634DDE5EF60}"/>
              </a:ext>
            </a:extLst>
          </p:cNvPr>
          <p:cNvSpPr>
            <a:spLocks noGrp="1"/>
          </p:cNvSpPr>
          <p:nvPr>
            <p:ph type="body" sz="quarter" idx="21" hasCustomPrompt="1"/>
          </p:nvPr>
        </p:nvSpPr>
        <p:spPr>
          <a:xfrm>
            <a:off x="715010" y="4667839"/>
            <a:ext cx="3028262" cy="360000"/>
          </a:xfrm>
        </p:spPr>
        <p:txBody>
          <a:bodyPr lIns="0" tIns="0" rIns="0" bIns="0"/>
          <a:lstStyle>
            <a:lvl1pPr marL="0" indent="0" algn="r">
              <a:buNone/>
              <a:defRPr sz="16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point</a:t>
            </a:r>
            <a:endParaRPr lang="en-AU"/>
          </a:p>
        </p:txBody>
      </p:sp>
      <p:sp>
        <p:nvSpPr>
          <p:cNvPr id="24" name="Text Placeholder 19">
            <a:extLst>
              <a:ext uri="{FF2B5EF4-FFF2-40B4-BE49-F238E27FC236}">
                <a16:creationId xmlns:a16="http://schemas.microsoft.com/office/drawing/2014/main" id="{3A92EA61-2B47-4AEE-B431-93B24DB7FD24}"/>
              </a:ext>
            </a:extLst>
          </p:cNvPr>
          <p:cNvSpPr>
            <a:spLocks noGrp="1"/>
          </p:cNvSpPr>
          <p:nvPr>
            <p:ph type="body" sz="quarter" idx="22" hasCustomPrompt="1"/>
          </p:nvPr>
        </p:nvSpPr>
        <p:spPr>
          <a:xfrm>
            <a:off x="715672" y="4306212"/>
            <a:ext cx="3027600" cy="342900"/>
          </a:xfrm>
        </p:spPr>
        <p:txBody>
          <a:bodyPr lIns="0" tIns="0" rIns="0" bIns="0"/>
          <a:lstStyle>
            <a:lvl1pPr marL="0" indent="0" algn="r">
              <a:buNone/>
              <a:defRPr sz="2400" b="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Finding</a:t>
            </a:r>
            <a:endParaRPr lang="en-AU"/>
          </a:p>
        </p:txBody>
      </p:sp>
      <p:sp>
        <p:nvSpPr>
          <p:cNvPr id="25" name="Text Placeholder 4">
            <a:extLst>
              <a:ext uri="{FF2B5EF4-FFF2-40B4-BE49-F238E27FC236}">
                <a16:creationId xmlns:a16="http://schemas.microsoft.com/office/drawing/2014/main" id="{322582E8-E80E-41AB-8656-EA15E7A024EE}"/>
              </a:ext>
            </a:extLst>
          </p:cNvPr>
          <p:cNvSpPr>
            <a:spLocks noGrp="1"/>
          </p:cNvSpPr>
          <p:nvPr>
            <p:ph type="body" sz="quarter" idx="23" hasCustomPrompt="1"/>
          </p:nvPr>
        </p:nvSpPr>
        <p:spPr>
          <a:xfrm>
            <a:off x="715010" y="5911048"/>
            <a:ext cx="3028262" cy="360000"/>
          </a:xfrm>
        </p:spPr>
        <p:txBody>
          <a:bodyPr lIns="0" tIns="0" rIns="0" bIns="0"/>
          <a:lstStyle>
            <a:lvl1pPr marL="0" indent="0" algn="r">
              <a:buNone/>
              <a:defRPr sz="16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point</a:t>
            </a:r>
            <a:endParaRPr lang="en-AU"/>
          </a:p>
        </p:txBody>
      </p:sp>
      <p:sp>
        <p:nvSpPr>
          <p:cNvPr id="26" name="Text Placeholder 19">
            <a:extLst>
              <a:ext uri="{FF2B5EF4-FFF2-40B4-BE49-F238E27FC236}">
                <a16:creationId xmlns:a16="http://schemas.microsoft.com/office/drawing/2014/main" id="{BDBF2358-60F6-4CE6-B9AA-995165063C3D}"/>
              </a:ext>
            </a:extLst>
          </p:cNvPr>
          <p:cNvSpPr>
            <a:spLocks noGrp="1"/>
          </p:cNvSpPr>
          <p:nvPr>
            <p:ph type="body" sz="quarter" idx="24" hasCustomPrompt="1"/>
          </p:nvPr>
        </p:nvSpPr>
        <p:spPr>
          <a:xfrm>
            <a:off x="715672" y="5549421"/>
            <a:ext cx="3027600" cy="342900"/>
          </a:xfrm>
        </p:spPr>
        <p:txBody>
          <a:bodyPr lIns="0" tIns="0" rIns="0" bIns="0"/>
          <a:lstStyle>
            <a:lvl1pPr marL="0" indent="0" algn="r">
              <a:buNone/>
              <a:defRPr sz="2400" b="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Finding</a:t>
            </a:r>
            <a:endParaRPr lang="en-AU"/>
          </a:p>
        </p:txBody>
      </p:sp>
      <p:sp>
        <p:nvSpPr>
          <p:cNvPr id="7" name="Text Placeholder 6">
            <a:extLst>
              <a:ext uri="{FF2B5EF4-FFF2-40B4-BE49-F238E27FC236}">
                <a16:creationId xmlns:a16="http://schemas.microsoft.com/office/drawing/2014/main" id="{00345014-ACC2-4B1F-8D54-62EFC161B0F8}"/>
              </a:ext>
            </a:extLst>
          </p:cNvPr>
          <p:cNvSpPr>
            <a:spLocks noGrp="1"/>
          </p:cNvSpPr>
          <p:nvPr>
            <p:ph type="body" sz="quarter" idx="25"/>
          </p:nvPr>
        </p:nvSpPr>
        <p:spPr>
          <a:xfrm>
            <a:off x="5127328" y="514370"/>
            <a:ext cx="6369347" cy="900000"/>
          </a:xfrm>
        </p:spPr>
        <p:txBody>
          <a:bodyPr lIns="0" tIns="0" rIns="0" bIns="0" anchor="ctr"/>
          <a:lstStyle>
            <a:lvl1pPr marL="0" indent="0">
              <a:lnSpc>
                <a:spcPct val="105000"/>
              </a:lnSpc>
              <a:spcBef>
                <a:spcPts val="300"/>
              </a:spcBef>
              <a:spcAft>
                <a:spcPts val="600"/>
              </a:spcAft>
              <a:buNone/>
              <a:defRPr sz="1000"/>
            </a:lvl1pPr>
          </a:lstStyle>
          <a:p>
            <a:pPr lvl="0"/>
            <a:r>
              <a:rPr lang="en-US"/>
              <a:t>Click to edit Master text styles</a:t>
            </a:r>
          </a:p>
        </p:txBody>
      </p:sp>
      <p:sp>
        <p:nvSpPr>
          <p:cNvPr id="27" name="Text Placeholder 6">
            <a:extLst>
              <a:ext uri="{FF2B5EF4-FFF2-40B4-BE49-F238E27FC236}">
                <a16:creationId xmlns:a16="http://schemas.microsoft.com/office/drawing/2014/main" id="{C8776341-FFC4-45C4-BBCF-3604971F6C2D}"/>
              </a:ext>
            </a:extLst>
          </p:cNvPr>
          <p:cNvSpPr>
            <a:spLocks noGrp="1"/>
          </p:cNvSpPr>
          <p:nvPr>
            <p:ph type="body" sz="quarter" idx="26"/>
          </p:nvPr>
        </p:nvSpPr>
        <p:spPr>
          <a:xfrm>
            <a:off x="5127327" y="1741101"/>
            <a:ext cx="6369347" cy="900000"/>
          </a:xfrm>
        </p:spPr>
        <p:txBody>
          <a:bodyPr lIns="0" tIns="0" rIns="0" bIns="0" anchor="ctr"/>
          <a:lstStyle>
            <a:lvl1pPr marL="0" indent="0">
              <a:lnSpc>
                <a:spcPct val="105000"/>
              </a:lnSpc>
              <a:spcBef>
                <a:spcPts val="300"/>
              </a:spcBef>
              <a:spcAft>
                <a:spcPts val="600"/>
              </a:spcAft>
              <a:buNone/>
              <a:defRPr sz="1000">
                <a:solidFill>
                  <a:srgbClr val="000000"/>
                </a:solidFill>
              </a:defRPr>
            </a:lvl1pPr>
          </a:lstStyle>
          <a:p>
            <a:pPr lvl="0"/>
            <a:r>
              <a:rPr lang="en-US"/>
              <a:t>Click to edit Master text styles</a:t>
            </a:r>
          </a:p>
        </p:txBody>
      </p:sp>
      <p:sp>
        <p:nvSpPr>
          <p:cNvPr id="28" name="Text Placeholder 6">
            <a:extLst>
              <a:ext uri="{FF2B5EF4-FFF2-40B4-BE49-F238E27FC236}">
                <a16:creationId xmlns:a16="http://schemas.microsoft.com/office/drawing/2014/main" id="{E0FE5266-3F2E-4BCA-9699-77E668182673}"/>
              </a:ext>
            </a:extLst>
          </p:cNvPr>
          <p:cNvSpPr>
            <a:spLocks noGrp="1"/>
          </p:cNvSpPr>
          <p:nvPr>
            <p:ph type="body" sz="quarter" idx="27"/>
          </p:nvPr>
        </p:nvSpPr>
        <p:spPr>
          <a:xfrm>
            <a:off x="5127326" y="2973284"/>
            <a:ext cx="6369347" cy="900000"/>
          </a:xfrm>
        </p:spPr>
        <p:txBody>
          <a:bodyPr lIns="0" tIns="0" rIns="0" bIns="0" anchor="ctr"/>
          <a:lstStyle>
            <a:lvl1pPr marL="0" indent="0">
              <a:lnSpc>
                <a:spcPct val="105000"/>
              </a:lnSpc>
              <a:spcBef>
                <a:spcPts val="300"/>
              </a:spcBef>
              <a:spcAft>
                <a:spcPts val="600"/>
              </a:spcAft>
              <a:buNone/>
              <a:defRPr sz="1000"/>
            </a:lvl1pPr>
          </a:lstStyle>
          <a:p>
            <a:pPr lvl="0"/>
            <a:r>
              <a:rPr lang="en-US"/>
              <a:t>Click to edit Master text styles</a:t>
            </a:r>
          </a:p>
        </p:txBody>
      </p:sp>
      <p:sp>
        <p:nvSpPr>
          <p:cNvPr id="29" name="Text Placeholder 6">
            <a:extLst>
              <a:ext uri="{FF2B5EF4-FFF2-40B4-BE49-F238E27FC236}">
                <a16:creationId xmlns:a16="http://schemas.microsoft.com/office/drawing/2014/main" id="{6169590C-51B0-466E-931F-E4675ECAA3E7}"/>
              </a:ext>
            </a:extLst>
          </p:cNvPr>
          <p:cNvSpPr>
            <a:spLocks noGrp="1"/>
          </p:cNvSpPr>
          <p:nvPr>
            <p:ph type="body" sz="quarter" idx="28"/>
          </p:nvPr>
        </p:nvSpPr>
        <p:spPr>
          <a:xfrm>
            <a:off x="5127328" y="4199869"/>
            <a:ext cx="6369347" cy="900000"/>
          </a:xfrm>
        </p:spPr>
        <p:txBody>
          <a:bodyPr lIns="0" tIns="0" rIns="0" bIns="0" anchor="ctr"/>
          <a:lstStyle>
            <a:lvl1pPr marL="0" indent="0">
              <a:lnSpc>
                <a:spcPct val="105000"/>
              </a:lnSpc>
              <a:spcBef>
                <a:spcPts val="300"/>
              </a:spcBef>
              <a:spcAft>
                <a:spcPts val="600"/>
              </a:spcAft>
              <a:buNone/>
              <a:defRPr sz="1000"/>
            </a:lvl1pPr>
          </a:lstStyle>
          <a:p>
            <a:pPr lvl="0"/>
            <a:r>
              <a:rPr lang="en-US"/>
              <a:t>Click to edit Master text styles</a:t>
            </a:r>
          </a:p>
        </p:txBody>
      </p:sp>
      <p:sp>
        <p:nvSpPr>
          <p:cNvPr id="30" name="Text Placeholder 6">
            <a:extLst>
              <a:ext uri="{FF2B5EF4-FFF2-40B4-BE49-F238E27FC236}">
                <a16:creationId xmlns:a16="http://schemas.microsoft.com/office/drawing/2014/main" id="{14454DFE-170F-44AF-93FD-A7AE9A09A3B3}"/>
              </a:ext>
            </a:extLst>
          </p:cNvPr>
          <p:cNvSpPr>
            <a:spLocks noGrp="1"/>
          </p:cNvSpPr>
          <p:nvPr>
            <p:ph type="body" sz="quarter" idx="29"/>
          </p:nvPr>
        </p:nvSpPr>
        <p:spPr>
          <a:xfrm>
            <a:off x="5127328" y="5433213"/>
            <a:ext cx="6369347" cy="900000"/>
          </a:xfrm>
        </p:spPr>
        <p:txBody>
          <a:bodyPr lIns="0" tIns="0" rIns="0" bIns="0" anchor="ctr"/>
          <a:lstStyle>
            <a:lvl1pPr marL="0" indent="0">
              <a:lnSpc>
                <a:spcPct val="105000"/>
              </a:lnSpc>
              <a:spcBef>
                <a:spcPts val="300"/>
              </a:spcBef>
              <a:spcAft>
                <a:spcPts val="600"/>
              </a:spcAft>
              <a:buNone/>
              <a:defRPr sz="1000"/>
            </a:lvl1pPr>
          </a:lstStyle>
          <a:p>
            <a:pPr lvl="0"/>
            <a:r>
              <a:rPr lang="en-US"/>
              <a:t>Click to edit Master text styles</a:t>
            </a:r>
          </a:p>
        </p:txBody>
      </p:sp>
    </p:spTree>
    <p:extLst>
      <p:ext uri="{BB962C8B-B14F-4D97-AF65-F5344CB8AC3E}">
        <p14:creationId xmlns:p14="http://schemas.microsoft.com/office/powerpoint/2010/main" val="3193506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6CF2AC-BF93-434D-9A95-1116C22478CB}"/>
              </a:ext>
            </a:extLst>
          </p:cNvPr>
          <p:cNvSpPr/>
          <p:nvPr userDrawn="1"/>
        </p:nvSpPr>
        <p:spPr>
          <a:xfrm>
            <a:off x="0" y="2264528"/>
            <a:ext cx="12192000" cy="4593472"/>
          </a:xfrm>
          <a:prstGeom prst="rect">
            <a:avLst/>
          </a:prstGeom>
          <a:gradFill>
            <a:gsLst>
              <a:gs pos="0">
                <a:srgbClr val="000000">
                  <a:alpha val="0"/>
                </a:srgbClr>
              </a:gs>
              <a:gs pos="100000">
                <a:srgbClr val="000000">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3" name="Freeform: Shape 2">
            <a:extLst>
              <a:ext uri="{FF2B5EF4-FFF2-40B4-BE49-F238E27FC236}">
                <a16:creationId xmlns:a16="http://schemas.microsoft.com/office/drawing/2014/main" id="{638F9545-AEDC-49F3-8532-1F0C8E1C11CF}"/>
              </a:ext>
            </a:extLst>
          </p:cNvPr>
          <p:cNvSpPr/>
          <p:nvPr userDrawn="1"/>
        </p:nvSpPr>
        <p:spPr>
          <a:xfrm flipV="1">
            <a:off x="0" y="-2"/>
            <a:ext cx="5615454" cy="2994659"/>
          </a:xfrm>
          <a:custGeom>
            <a:avLst/>
            <a:gdLst>
              <a:gd name="connsiteX0" fmla="*/ 11490622 w 12191999"/>
              <a:gd name="connsiteY0" fmla="*/ 0 h 6394005"/>
              <a:gd name="connsiteX1" fmla="*/ 12191999 w 12191999"/>
              <a:gd name="connsiteY1" fmla="*/ 701377 h 6394005"/>
              <a:gd name="connsiteX2" fmla="*/ 12188920 w 12191999"/>
              <a:gd name="connsiteY2" fmla="*/ 731922 h 6394005"/>
              <a:gd name="connsiteX3" fmla="*/ 12191999 w 12191999"/>
              <a:gd name="connsiteY3" fmla="*/ 731922 h 6394005"/>
              <a:gd name="connsiteX4" fmla="*/ 12191999 w 12191999"/>
              <a:gd name="connsiteY4" fmla="*/ 2028527 h 6394005"/>
              <a:gd name="connsiteX5" fmla="*/ 12191999 w 12191999"/>
              <a:gd name="connsiteY5" fmla="*/ 2059072 h 6394005"/>
              <a:gd name="connsiteX6" fmla="*/ 12191999 w 12191999"/>
              <a:gd name="connsiteY6" fmla="*/ 5066855 h 6394005"/>
              <a:gd name="connsiteX7" fmla="*/ 12191999 w 12191999"/>
              <a:gd name="connsiteY7" fmla="*/ 6394005 h 6394005"/>
              <a:gd name="connsiteX8" fmla="*/ 0 w 12191999"/>
              <a:gd name="connsiteY8" fmla="*/ 6394005 h 6394005"/>
              <a:gd name="connsiteX9" fmla="*/ 0 w 12191999"/>
              <a:gd name="connsiteY9" fmla="*/ 5066855 h 6394005"/>
              <a:gd name="connsiteX10" fmla="*/ 0 w 12191999"/>
              <a:gd name="connsiteY10" fmla="*/ 2322660 h 6394005"/>
              <a:gd name="connsiteX11" fmla="*/ 0 w 12191999"/>
              <a:gd name="connsiteY11" fmla="*/ 995510 h 6394005"/>
              <a:gd name="connsiteX12" fmla="*/ 11489267 w 12191999"/>
              <a:gd name="connsiteY12" fmla="*/ 137 h 639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1999" h="6394005">
                <a:moveTo>
                  <a:pt x="11490622" y="0"/>
                </a:moveTo>
                <a:cubicBezTo>
                  <a:pt x="11877982" y="0"/>
                  <a:pt x="12191999" y="314017"/>
                  <a:pt x="12191999" y="701377"/>
                </a:cubicBezTo>
                <a:lnTo>
                  <a:pt x="12188920" y="731922"/>
                </a:lnTo>
                <a:lnTo>
                  <a:pt x="12191999" y="731922"/>
                </a:lnTo>
                <a:lnTo>
                  <a:pt x="12191999" y="2028527"/>
                </a:lnTo>
                <a:lnTo>
                  <a:pt x="12191999" y="2059072"/>
                </a:lnTo>
                <a:lnTo>
                  <a:pt x="12191999" y="5066855"/>
                </a:lnTo>
                <a:lnTo>
                  <a:pt x="12191999" y="6394005"/>
                </a:lnTo>
                <a:lnTo>
                  <a:pt x="0" y="6394005"/>
                </a:lnTo>
                <a:lnTo>
                  <a:pt x="0" y="5066855"/>
                </a:lnTo>
                <a:lnTo>
                  <a:pt x="0" y="2322660"/>
                </a:lnTo>
                <a:lnTo>
                  <a:pt x="0" y="995510"/>
                </a:lnTo>
                <a:lnTo>
                  <a:pt x="11489267" y="137"/>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4" name="Freeform: Shape 3">
            <a:extLst>
              <a:ext uri="{FF2B5EF4-FFF2-40B4-BE49-F238E27FC236}">
                <a16:creationId xmlns:a16="http://schemas.microsoft.com/office/drawing/2014/main" id="{7641FBAF-4FF6-4D0F-A744-B8A8789094BF}"/>
              </a:ext>
            </a:extLst>
          </p:cNvPr>
          <p:cNvSpPr/>
          <p:nvPr userDrawn="1"/>
        </p:nvSpPr>
        <p:spPr>
          <a:xfrm flipV="1">
            <a:off x="0" y="0"/>
            <a:ext cx="5509803" cy="2889577"/>
          </a:xfrm>
          <a:custGeom>
            <a:avLst/>
            <a:gdLst>
              <a:gd name="connsiteX0" fmla="*/ 11490622 w 12191999"/>
              <a:gd name="connsiteY0" fmla="*/ 0 h 6394005"/>
              <a:gd name="connsiteX1" fmla="*/ 12191999 w 12191999"/>
              <a:gd name="connsiteY1" fmla="*/ 701377 h 6394005"/>
              <a:gd name="connsiteX2" fmla="*/ 12188920 w 12191999"/>
              <a:gd name="connsiteY2" fmla="*/ 731922 h 6394005"/>
              <a:gd name="connsiteX3" fmla="*/ 12191999 w 12191999"/>
              <a:gd name="connsiteY3" fmla="*/ 731922 h 6394005"/>
              <a:gd name="connsiteX4" fmla="*/ 12191999 w 12191999"/>
              <a:gd name="connsiteY4" fmla="*/ 2028527 h 6394005"/>
              <a:gd name="connsiteX5" fmla="*/ 12191999 w 12191999"/>
              <a:gd name="connsiteY5" fmla="*/ 2059072 h 6394005"/>
              <a:gd name="connsiteX6" fmla="*/ 12191999 w 12191999"/>
              <a:gd name="connsiteY6" fmla="*/ 5066855 h 6394005"/>
              <a:gd name="connsiteX7" fmla="*/ 12191999 w 12191999"/>
              <a:gd name="connsiteY7" fmla="*/ 6394005 h 6394005"/>
              <a:gd name="connsiteX8" fmla="*/ 0 w 12191999"/>
              <a:gd name="connsiteY8" fmla="*/ 6394005 h 6394005"/>
              <a:gd name="connsiteX9" fmla="*/ 0 w 12191999"/>
              <a:gd name="connsiteY9" fmla="*/ 5066855 h 6394005"/>
              <a:gd name="connsiteX10" fmla="*/ 0 w 12191999"/>
              <a:gd name="connsiteY10" fmla="*/ 2322660 h 6394005"/>
              <a:gd name="connsiteX11" fmla="*/ 0 w 12191999"/>
              <a:gd name="connsiteY11" fmla="*/ 995510 h 6394005"/>
              <a:gd name="connsiteX12" fmla="*/ 11489267 w 12191999"/>
              <a:gd name="connsiteY12" fmla="*/ 137 h 639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1999" h="6394005">
                <a:moveTo>
                  <a:pt x="11490622" y="0"/>
                </a:moveTo>
                <a:cubicBezTo>
                  <a:pt x="11877982" y="0"/>
                  <a:pt x="12191999" y="314017"/>
                  <a:pt x="12191999" y="701377"/>
                </a:cubicBezTo>
                <a:lnTo>
                  <a:pt x="12188920" y="731922"/>
                </a:lnTo>
                <a:lnTo>
                  <a:pt x="12191999" y="731922"/>
                </a:lnTo>
                <a:lnTo>
                  <a:pt x="12191999" y="2028527"/>
                </a:lnTo>
                <a:lnTo>
                  <a:pt x="12191999" y="2059072"/>
                </a:lnTo>
                <a:lnTo>
                  <a:pt x="12191999" y="5066855"/>
                </a:lnTo>
                <a:lnTo>
                  <a:pt x="12191999" y="6394005"/>
                </a:lnTo>
                <a:lnTo>
                  <a:pt x="0" y="6394005"/>
                </a:lnTo>
                <a:lnTo>
                  <a:pt x="0" y="5066855"/>
                </a:lnTo>
                <a:lnTo>
                  <a:pt x="0" y="2322660"/>
                </a:lnTo>
                <a:lnTo>
                  <a:pt x="0" y="995510"/>
                </a:lnTo>
                <a:lnTo>
                  <a:pt x="11489267" y="137"/>
                </a:lnTo>
                <a:close/>
              </a:path>
            </a:pathLst>
          </a:custGeom>
          <a:solidFill>
            <a:schemeClr val="accent6">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33" name="Title 31">
            <a:extLst>
              <a:ext uri="{FF2B5EF4-FFF2-40B4-BE49-F238E27FC236}">
                <a16:creationId xmlns:a16="http://schemas.microsoft.com/office/drawing/2014/main" id="{28984BA9-C912-408B-B376-0A22CE0B89DB}"/>
              </a:ext>
            </a:extLst>
          </p:cNvPr>
          <p:cNvSpPr>
            <a:spLocks noGrp="1"/>
          </p:cNvSpPr>
          <p:nvPr>
            <p:ph type="title" hasCustomPrompt="1"/>
          </p:nvPr>
        </p:nvSpPr>
        <p:spPr>
          <a:xfrm flipH="1">
            <a:off x="695324" y="719098"/>
            <a:ext cx="4404663" cy="1440350"/>
          </a:xfrm>
        </p:spPr>
        <p:txBody>
          <a:bodyPr lIns="0" tIns="0" rIns="0" bIns="0" anchor="t"/>
          <a:lstStyle>
            <a:lvl1pPr algn="l">
              <a:defRPr sz="3200" b="0">
                <a:solidFill>
                  <a:schemeClr val="bg1"/>
                </a:solidFill>
                <a:latin typeface="+mn-lt"/>
              </a:defRPr>
            </a:lvl1pPr>
          </a:lstStyle>
          <a:p>
            <a:r>
              <a:rPr lang="en-US"/>
              <a:t>Divider Title</a:t>
            </a:r>
            <a:endParaRPr lang="en-AU"/>
          </a:p>
        </p:txBody>
      </p:sp>
      <p:sp>
        <p:nvSpPr>
          <p:cNvPr id="5" name="Oval 4">
            <a:extLst>
              <a:ext uri="{FF2B5EF4-FFF2-40B4-BE49-F238E27FC236}">
                <a16:creationId xmlns:a16="http://schemas.microsoft.com/office/drawing/2014/main" id="{094EE0D4-4200-75BC-98F7-2EBC29CA53F6}"/>
              </a:ext>
            </a:extLst>
          </p:cNvPr>
          <p:cNvSpPr/>
          <p:nvPr userDrawn="1"/>
        </p:nvSpPr>
        <p:spPr>
          <a:xfrm>
            <a:off x="11165250" y="6320052"/>
            <a:ext cx="360000" cy="360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indent="0" algn="ctr" defTabSz="914400" rtl="0" eaLnBrk="0" fontAlgn="base" latinLnBrk="0" hangingPunct="0">
              <a:lnSpc>
                <a:spcPct val="100000"/>
              </a:lnSpc>
              <a:spcBef>
                <a:spcPct val="0"/>
              </a:spcBef>
              <a:spcAft>
                <a:spcPct val="0"/>
              </a:spcAft>
              <a:buClrTx/>
              <a:buSzTx/>
              <a:buFontTx/>
              <a:buNone/>
              <a:tabLst/>
              <a:defRPr/>
            </a:pPr>
            <a:fld id="{A3F26403-428D-48DF-9960-17C072F13A76}" type="slidenum">
              <a:rPr lang="en-US" altLang="en-US" sz="900" smtClean="0"/>
              <a:pPr marL="0" marR="0" indent="0" algn="ctr" defTabSz="914400" rtl="0" eaLnBrk="0" fontAlgn="base" latinLnBrk="0" hangingPunct="0">
                <a:lnSpc>
                  <a:spcPct val="100000"/>
                </a:lnSpc>
                <a:spcBef>
                  <a:spcPct val="0"/>
                </a:spcBef>
                <a:spcAft>
                  <a:spcPct val="0"/>
                </a:spcAft>
                <a:buClrTx/>
                <a:buSzTx/>
                <a:buFontTx/>
                <a:buNone/>
                <a:tabLst/>
                <a:defRPr/>
              </a:pPr>
              <a:t>‹#›</a:t>
            </a:fld>
            <a:endParaRPr lang="en-US" altLang="en-US" sz="900"/>
          </a:p>
        </p:txBody>
      </p:sp>
      <p:pic>
        <p:nvPicPr>
          <p:cNvPr id="6" name="Picture 5" descr="Icon&#10;&#10;Description automatically generated with low confidence">
            <a:extLst>
              <a:ext uri="{FF2B5EF4-FFF2-40B4-BE49-F238E27FC236}">
                <a16:creationId xmlns:a16="http://schemas.microsoft.com/office/drawing/2014/main" id="{A55AECC4-7F8A-B819-8A70-47E1AE225D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5324" y="6284052"/>
            <a:ext cx="1188792" cy="396000"/>
          </a:xfrm>
          <a:prstGeom prst="rect">
            <a:avLst/>
          </a:prstGeom>
        </p:spPr>
      </p:pic>
      <p:sp>
        <p:nvSpPr>
          <p:cNvPr id="7" name="Text Placeholder 3">
            <a:extLst>
              <a:ext uri="{FF2B5EF4-FFF2-40B4-BE49-F238E27FC236}">
                <a16:creationId xmlns:a16="http://schemas.microsoft.com/office/drawing/2014/main" id="{08A5CF5F-8BD6-F6BB-2CE3-0D873D661DDB}"/>
              </a:ext>
            </a:extLst>
          </p:cNvPr>
          <p:cNvSpPr>
            <a:spLocks noGrp="1"/>
          </p:cNvSpPr>
          <p:nvPr>
            <p:ph type="body" sz="quarter" idx="11" hasCustomPrompt="1"/>
          </p:nvPr>
        </p:nvSpPr>
        <p:spPr>
          <a:xfrm>
            <a:off x="7956550" y="441325"/>
            <a:ext cx="3540125" cy="2197100"/>
          </a:xfrm>
          <a:solidFill>
            <a:schemeClr val="bg1"/>
          </a:solidFill>
          <a:ln>
            <a:solidFill>
              <a:schemeClr val="bg2"/>
            </a:solidFill>
          </a:ln>
        </p:spPr>
        <p:txBody>
          <a:bodyPr lIns="108000" tIns="108000" rIns="108000" bIns="108000"/>
          <a:lstStyle>
            <a:lvl1pPr marL="0" indent="0">
              <a:buNone/>
              <a:defRPr/>
            </a:lvl1pPr>
            <a:lvl2pPr marL="179389" indent="-179389">
              <a:spcAft>
                <a:spcPts val="0"/>
              </a:spcAft>
              <a:buFont typeface="Wingdings" panose="05000000000000000000" pitchFamily="2" charset="2"/>
              <a:buChar char="§"/>
              <a:defRPr b="1"/>
            </a:lvl2pPr>
          </a:lstStyle>
          <a:p>
            <a:pPr lvl="0"/>
            <a:r>
              <a:rPr lang="en-US"/>
              <a:t>Use this slide if you wish to use your own background photograph. </a:t>
            </a:r>
            <a:br>
              <a:rPr lang="en-US"/>
            </a:br>
            <a:r>
              <a:rPr lang="en-US"/>
              <a:t>NOTE: Please ensure image copyright requirements are considered. If you are unsure whether you are breaching  copyright, only use the images in this document or those on www.unsplash.com    </a:t>
            </a:r>
            <a:br>
              <a:rPr lang="en-US"/>
            </a:br>
            <a:r>
              <a:rPr lang="en-US"/>
              <a:t>To add a background image:</a:t>
            </a:r>
            <a:br>
              <a:rPr lang="en-US"/>
            </a:br>
            <a:r>
              <a:rPr lang="en-US"/>
              <a:t>- Right click Slide</a:t>
            </a:r>
            <a:br>
              <a:rPr lang="en-US"/>
            </a:br>
            <a:r>
              <a:rPr lang="en-US"/>
              <a:t>- Format Background</a:t>
            </a:r>
            <a:br>
              <a:rPr lang="en-US"/>
            </a:br>
            <a:r>
              <a:rPr lang="en-US"/>
              <a:t>- Picture or texture fill</a:t>
            </a:r>
            <a:br>
              <a:rPr lang="en-US"/>
            </a:br>
            <a:r>
              <a:rPr lang="en-US"/>
              <a:t>- Insert…</a:t>
            </a:r>
            <a:br>
              <a:rPr lang="en-US"/>
            </a:br>
            <a:r>
              <a:rPr lang="en-US"/>
              <a:t>NOTE:  Once complete, delete these instructions</a:t>
            </a:r>
          </a:p>
        </p:txBody>
      </p:sp>
    </p:spTree>
    <p:extLst>
      <p:ext uri="{BB962C8B-B14F-4D97-AF65-F5344CB8AC3E}">
        <p14:creationId xmlns:p14="http://schemas.microsoft.com/office/powerpoint/2010/main" val="30224071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Quote page">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F89FCFBC-9D14-724E-FEFE-C28AA28BD433}"/>
              </a:ext>
            </a:extLst>
          </p:cNvPr>
          <p:cNvSpPr/>
          <p:nvPr userDrawn="1"/>
        </p:nvSpPr>
        <p:spPr>
          <a:xfrm>
            <a:off x="2" y="241944"/>
            <a:ext cx="10513903" cy="6616056"/>
          </a:xfrm>
          <a:custGeom>
            <a:avLst/>
            <a:gdLst>
              <a:gd name="connsiteX0" fmla="*/ 8295429 w 9220200"/>
              <a:gd name="connsiteY0" fmla="*/ 11 h 7292976"/>
              <a:gd name="connsiteX1" fmla="*/ 8718414 w 9220200"/>
              <a:gd name="connsiteY1" fmla="*/ 64219 h 7292976"/>
              <a:gd name="connsiteX2" fmla="*/ 9075679 w 9220200"/>
              <a:gd name="connsiteY2" fmla="*/ 313841 h 7292976"/>
              <a:gd name="connsiteX3" fmla="*/ 9186751 w 9220200"/>
              <a:gd name="connsiteY3" fmla="*/ 552765 h 7292976"/>
              <a:gd name="connsiteX4" fmla="*/ 9219374 w 9220200"/>
              <a:gd name="connsiteY4" fmla="*/ 819030 h 7292976"/>
              <a:gd name="connsiteX5" fmla="*/ 9215280 w 9220200"/>
              <a:gd name="connsiteY5" fmla="*/ 822462 h 7292976"/>
              <a:gd name="connsiteX6" fmla="*/ 9214780 w 9220200"/>
              <a:gd name="connsiteY6" fmla="*/ 822503 h 7292976"/>
              <a:gd name="connsiteX7" fmla="*/ 9217261 w 9220200"/>
              <a:gd name="connsiteY7" fmla="*/ 866181 h 7292976"/>
              <a:gd name="connsiteX8" fmla="*/ 9217261 w 9220200"/>
              <a:gd name="connsiteY8" fmla="*/ 2616943 h 7292976"/>
              <a:gd name="connsiteX9" fmla="*/ 9220200 w 9220200"/>
              <a:gd name="connsiteY9" fmla="*/ 2616943 h 7292976"/>
              <a:gd name="connsiteX10" fmla="*/ 9220200 w 9220200"/>
              <a:gd name="connsiteY10" fmla="*/ 7292976 h 7292976"/>
              <a:gd name="connsiteX11" fmla="*/ 0 w 9220200"/>
              <a:gd name="connsiteY11" fmla="*/ 7292976 h 7292976"/>
              <a:gd name="connsiteX12" fmla="*/ 0 w 9220200"/>
              <a:gd name="connsiteY12" fmla="*/ 711073 h 7292976"/>
              <a:gd name="connsiteX13" fmla="*/ 176839 w 9220200"/>
              <a:gd name="connsiteY13" fmla="*/ 695934 h 7292976"/>
              <a:gd name="connsiteX14" fmla="*/ 681894 w 9220200"/>
              <a:gd name="connsiteY14" fmla="*/ 652086 h 7292976"/>
              <a:gd name="connsiteX15" fmla="*/ 1227762 w 9220200"/>
              <a:gd name="connsiteY15" fmla="*/ 604009 h 7292976"/>
              <a:gd name="connsiteX16" fmla="*/ 1631778 w 9220200"/>
              <a:gd name="connsiteY16" fmla="*/ 569803 h 7292976"/>
              <a:gd name="connsiteX17" fmla="*/ 2105139 w 9220200"/>
              <a:gd name="connsiteY17" fmla="*/ 528199 h 7292976"/>
              <a:gd name="connsiteX18" fmla="*/ 2509155 w 9220200"/>
              <a:gd name="connsiteY18" fmla="*/ 493861 h 7292976"/>
              <a:gd name="connsiteX19" fmla="*/ 2982515 w 9220200"/>
              <a:gd name="connsiteY19" fmla="*/ 452257 h 7292976"/>
              <a:gd name="connsiteX20" fmla="*/ 3383363 w 9220200"/>
              <a:gd name="connsiteY20" fmla="*/ 418181 h 7292976"/>
              <a:gd name="connsiteX21" fmla="*/ 3787251 w 9220200"/>
              <a:gd name="connsiteY21" fmla="*/ 382652 h 7292976"/>
              <a:gd name="connsiteX22" fmla="*/ 4109250 w 9220200"/>
              <a:gd name="connsiteY22" fmla="*/ 355180 h 7292976"/>
              <a:gd name="connsiteX23" fmla="*/ 4516305 w 9220200"/>
              <a:gd name="connsiteY23" fmla="*/ 319653 h 7292976"/>
              <a:gd name="connsiteX24" fmla="*/ 4831965 w 9220200"/>
              <a:gd name="connsiteY24" fmla="*/ 292445 h 7292976"/>
              <a:gd name="connsiteX25" fmla="*/ 5251568 w 9220200"/>
              <a:gd name="connsiteY25" fmla="*/ 255860 h 7292976"/>
              <a:gd name="connsiteX26" fmla="*/ 5579907 w 9220200"/>
              <a:gd name="connsiteY26" fmla="*/ 227992 h 7292976"/>
              <a:gd name="connsiteX27" fmla="*/ 5980623 w 9220200"/>
              <a:gd name="connsiteY27" fmla="*/ 192727 h 7292976"/>
              <a:gd name="connsiteX28" fmla="*/ 6378303 w 9220200"/>
              <a:gd name="connsiteY28" fmla="*/ 158520 h 7292976"/>
              <a:gd name="connsiteX29" fmla="*/ 6782190 w 9220200"/>
              <a:gd name="connsiteY29" fmla="*/ 122991 h 7292976"/>
              <a:gd name="connsiteX30" fmla="*/ 7107226 w 9220200"/>
              <a:gd name="connsiteY30" fmla="*/ 95125 h 7292976"/>
              <a:gd name="connsiteX31" fmla="*/ 7507943 w 9220200"/>
              <a:gd name="connsiteY31" fmla="*/ 59729 h 7292976"/>
              <a:gd name="connsiteX32" fmla="*/ 7817264 w 9220200"/>
              <a:gd name="connsiteY32" fmla="*/ 33312 h 7292976"/>
              <a:gd name="connsiteX33" fmla="*/ 8151808 w 9220200"/>
              <a:gd name="connsiteY33" fmla="*/ 4652 h 7292976"/>
              <a:gd name="connsiteX34" fmla="*/ 8295429 w 9220200"/>
              <a:gd name="connsiteY34" fmla="*/ 11 h 729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20200" h="7292976">
                <a:moveTo>
                  <a:pt x="8295429" y="11"/>
                </a:moveTo>
                <a:cubicBezTo>
                  <a:pt x="8438579" y="501"/>
                  <a:pt x="8580132" y="17762"/>
                  <a:pt x="8718414" y="64219"/>
                </a:cubicBezTo>
                <a:cubicBezTo>
                  <a:pt x="8861713" y="112557"/>
                  <a:pt x="8984940" y="189955"/>
                  <a:pt x="9075679" y="313841"/>
                </a:cubicBezTo>
                <a:cubicBezTo>
                  <a:pt x="9127054" y="385954"/>
                  <a:pt x="9164828" y="466955"/>
                  <a:pt x="9186751" y="552765"/>
                </a:cubicBezTo>
                <a:cubicBezTo>
                  <a:pt x="9210792" y="640199"/>
                  <a:pt x="9213961" y="729615"/>
                  <a:pt x="9219374" y="819030"/>
                </a:cubicBezTo>
                <a:cubicBezTo>
                  <a:pt x="9217922" y="820099"/>
                  <a:pt x="9216602" y="821248"/>
                  <a:pt x="9215280" y="822462"/>
                </a:cubicBezTo>
                <a:lnTo>
                  <a:pt x="9214780" y="822503"/>
                </a:lnTo>
                <a:lnTo>
                  <a:pt x="9217261" y="866181"/>
                </a:lnTo>
                <a:lnTo>
                  <a:pt x="9217261" y="2616943"/>
                </a:lnTo>
                <a:lnTo>
                  <a:pt x="9220200" y="2616943"/>
                </a:lnTo>
                <a:lnTo>
                  <a:pt x="9220200" y="7292976"/>
                </a:lnTo>
                <a:lnTo>
                  <a:pt x="0" y="7292976"/>
                </a:lnTo>
                <a:lnTo>
                  <a:pt x="0" y="711073"/>
                </a:lnTo>
                <a:lnTo>
                  <a:pt x="176839" y="695934"/>
                </a:lnTo>
                <a:cubicBezTo>
                  <a:pt x="345235" y="681578"/>
                  <a:pt x="513631" y="666970"/>
                  <a:pt x="681894" y="652086"/>
                </a:cubicBezTo>
                <a:cubicBezTo>
                  <a:pt x="863760" y="636238"/>
                  <a:pt x="1045760" y="619860"/>
                  <a:pt x="1227762" y="604009"/>
                </a:cubicBezTo>
                <a:cubicBezTo>
                  <a:pt x="1362346" y="592389"/>
                  <a:pt x="1497063" y="581557"/>
                  <a:pt x="1631778" y="569803"/>
                </a:cubicBezTo>
                <a:cubicBezTo>
                  <a:pt x="1790270" y="556595"/>
                  <a:pt x="1947307" y="541934"/>
                  <a:pt x="2105139" y="528199"/>
                </a:cubicBezTo>
                <a:cubicBezTo>
                  <a:pt x="2239721" y="516576"/>
                  <a:pt x="2374438" y="505482"/>
                  <a:pt x="2509155" y="493861"/>
                </a:cubicBezTo>
                <a:cubicBezTo>
                  <a:pt x="2666986" y="480652"/>
                  <a:pt x="2824684" y="465991"/>
                  <a:pt x="2982515" y="452257"/>
                </a:cubicBezTo>
                <a:cubicBezTo>
                  <a:pt x="3116043" y="440767"/>
                  <a:pt x="3249702" y="429671"/>
                  <a:pt x="3383363" y="418181"/>
                </a:cubicBezTo>
                <a:cubicBezTo>
                  <a:pt x="3517021" y="406689"/>
                  <a:pt x="3652664" y="394408"/>
                  <a:pt x="3787251" y="382652"/>
                </a:cubicBezTo>
                <a:lnTo>
                  <a:pt x="4109250" y="355180"/>
                </a:lnTo>
                <a:lnTo>
                  <a:pt x="4516305" y="319653"/>
                </a:lnTo>
                <a:lnTo>
                  <a:pt x="4831965" y="292445"/>
                </a:lnTo>
                <a:cubicBezTo>
                  <a:pt x="4971831" y="280294"/>
                  <a:pt x="5111700" y="268103"/>
                  <a:pt x="5251568" y="255860"/>
                </a:cubicBezTo>
                <a:cubicBezTo>
                  <a:pt x="5361058" y="246481"/>
                  <a:pt x="5470549" y="237502"/>
                  <a:pt x="5579907" y="227992"/>
                </a:cubicBezTo>
                <a:cubicBezTo>
                  <a:pt x="5713435" y="216502"/>
                  <a:pt x="5846965" y="204351"/>
                  <a:pt x="5980623" y="192727"/>
                </a:cubicBezTo>
                <a:cubicBezTo>
                  <a:pt x="6114284" y="181106"/>
                  <a:pt x="6245699" y="170010"/>
                  <a:pt x="6378303" y="158520"/>
                </a:cubicBezTo>
                <a:cubicBezTo>
                  <a:pt x="6512890" y="146766"/>
                  <a:pt x="6647605" y="134614"/>
                  <a:pt x="6782190" y="122991"/>
                </a:cubicBezTo>
                <a:cubicBezTo>
                  <a:pt x="6890492" y="113481"/>
                  <a:pt x="6998923" y="104634"/>
                  <a:pt x="7107226" y="95125"/>
                </a:cubicBezTo>
                <a:cubicBezTo>
                  <a:pt x="7240887" y="83502"/>
                  <a:pt x="7374415" y="71708"/>
                  <a:pt x="7507943" y="59729"/>
                </a:cubicBezTo>
                <a:lnTo>
                  <a:pt x="7817264" y="33312"/>
                </a:lnTo>
                <a:cubicBezTo>
                  <a:pt x="7928735" y="23672"/>
                  <a:pt x="8040207" y="11917"/>
                  <a:pt x="8151808" y="4652"/>
                </a:cubicBezTo>
                <a:cubicBezTo>
                  <a:pt x="8199818" y="1548"/>
                  <a:pt x="8247712" y="-152"/>
                  <a:pt x="8295429" y="11"/>
                </a:cubicBez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829366" eaLnBrk="1" fontAlgn="auto" latinLnBrk="0" hangingPunct="1">
              <a:lnSpc>
                <a:spcPct val="100000"/>
              </a:lnSpc>
              <a:spcBef>
                <a:spcPts val="0"/>
              </a:spcBef>
              <a:spcAft>
                <a:spcPts val="0"/>
              </a:spcAft>
              <a:buClrTx/>
              <a:buSzTx/>
              <a:buFontTx/>
              <a:buNone/>
              <a:tabLst/>
              <a:defRPr/>
            </a:pPr>
            <a:endParaRPr kumimoji="0" lang="en-AU" sz="1633" b="0" i="0" u="none" strike="noStrike" kern="0" cap="none" spc="0" normalizeH="0" baseline="0" noProof="0">
              <a:ln>
                <a:noFill/>
              </a:ln>
              <a:solidFill>
                <a:srgbClr val="FFFFFF"/>
              </a:solidFill>
              <a:effectLst/>
              <a:uLnTx/>
              <a:uFillTx/>
              <a:latin typeface="Karla"/>
              <a:ea typeface="+mn-ea"/>
              <a:cs typeface="+mn-cs"/>
            </a:endParaRPr>
          </a:p>
        </p:txBody>
      </p:sp>
      <p:sp>
        <p:nvSpPr>
          <p:cNvPr id="14" name="Freeform: Shape 13">
            <a:extLst>
              <a:ext uri="{FF2B5EF4-FFF2-40B4-BE49-F238E27FC236}">
                <a16:creationId xmlns:a16="http://schemas.microsoft.com/office/drawing/2014/main" id="{B6CD1FAB-E7CC-74BF-46F4-A1487F09AB8B}"/>
              </a:ext>
            </a:extLst>
          </p:cNvPr>
          <p:cNvSpPr/>
          <p:nvPr userDrawn="1"/>
        </p:nvSpPr>
        <p:spPr>
          <a:xfrm>
            <a:off x="1" y="296622"/>
            <a:ext cx="10427011" cy="6561378"/>
          </a:xfrm>
          <a:custGeom>
            <a:avLst/>
            <a:gdLst>
              <a:gd name="connsiteX0" fmla="*/ 8295429 w 9220200"/>
              <a:gd name="connsiteY0" fmla="*/ 11 h 7292976"/>
              <a:gd name="connsiteX1" fmla="*/ 8718414 w 9220200"/>
              <a:gd name="connsiteY1" fmla="*/ 64219 h 7292976"/>
              <a:gd name="connsiteX2" fmla="*/ 9075679 w 9220200"/>
              <a:gd name="connsiteY2" fmla="*/ 313841 h 7292976"/>
              <a:gd name="connsiteX3" fmla="*/ 9186751 w 9220200"/>
              <a:gd name="connsiteY3" fmla="*/ 552765 h 7292976"/>
              <a:gd name="connsiteX4" fmla="*/ 9219374 w 9220200"/>
              <a:gd name="connsiteY4" fmla="*/ 819030 h 7292976"/>
              <a:gd name="connsiteX5" fmla="*/ 9215280 w 9220200"/>
              <a:gd name="connsiteY5" fmla="*/ 822462 h 7292976"/>
              <a:gd name="connsiteX6" fmla="*/ 9214780 w 9220200"/>
              <a:gd name="connsiteY6" fmla="*/ 822503 h 7292976"/>
              <a:gd name="connsiteX7" fmla="*/ 9217261 w 9220200"/>
              <a:gd name="connsiteY7" fmla="*/ 866181 h 7292976"/>
              <a:gd name="connsiteX8" fmla="*/ 9217261 w 9220200"/>
              <a:gd name="connsiteY8" fmla="*/ 2616943 h 7292976"/>
              <a:gd name="connsiteX9" fmla="*/ 9220200 w 9220200"/>
              <a:gd name="connsiteY9" fmla="*/ 2616943 h 7292976"/>
              <a:gd name="connsiteX10" fmla="*/ 9220200 w 9220200"/>
              <a:gd name="connsiteY10" fmla="*/ 7292976 h 7292976"/>
              <a:gd name="connsiteX11" fmla="*/ 0 w 9220200"/>
              <a:gd name="connsiteY11" fmla="*/ 7292976 h 7292976"/>
              <a:gd name="connsiteX12" fmla="*/ 0 w 9220200"/>
              <a:gd name="connsiteY12" fmla="*/ 711073 h 7292976"/>
              <a:gd name="connsiteX13" fmla="*/ 176839 w 9220200"/>
              <a:gd name="connsiteY13" fmla="*/ 695934 h 7292976"/>
              <a:gd name="connsiteX14" fmla="*/ 681894 w 9220200"/>
              <a:gd name="connsiteY14" fmla="*/ 652086 h 7292976"/>
              <a:gd name="connsiteX15" fmla="*/ 1227762 w 9220200"/>
              <a:gd name="connsiteY15" fmla="*/ 604009 h 7292976"/>
              <a:gd name="connsiteX16" fmla="*/ 1631778 w 9220200"/>
              <a:gd name="connsiteY16" fmla="*/ 569803 h 7292976"/>
              <a:gd name="connsiteX17" fmla="*/ 2105139 w 9220200"/>
              <a:gd name="connsiteY17" fmla="*/ 528199 h 7292976"/>
              <a:gd name="connsiteX18" fmla="*/ 2509155 w 9220200"/>
              <a:gd name="connsiteY18" fmla="*/ 493861 h 7292976"/>
              <a:gd name="connsiteX19" fmla="*/ 2982515 w 9220200"/>
              <a:gd name="connsiteY19" fmla="*/ 452257 h 7292976"/>
              <a:gd name="connsiteX20" fmla="*/ 3383363 w 9220200"/>
              <a:gd name="connsiteY20" fmla="*/ 418181 h 7292976"/>
              <a:gd name="connsiteX21" fmla="*/ 3787251 w 9220200"/>
              <a:gd name="connsiteY21" fmla="*/ 382652 h 7292976"/>
              <a:gd name="connsiteX22" fmla="*/ 4109250 w 9220200"/>
              <a:gd name="connsiteY22" fmla="*/ 355180 h 7292976"/>
              <a:gd name="connsiteX23" fmla="*/ 4516305 w 9220200"/>
              <a:gd name="connsiteY23" fmla="*/ 319653 h 7292976"/>
              <a:gd name="connsiteX24" fmla="*/ 4831965 w 9220200"/>
              <a:gd name="connsiteY24" fmla="*/ 292445 h 7292976"/>
              <a:gd name="connsiteX25" fmla="*/ 5251568 w 9220200"/>
              <a:gd name="connsiteY25" fmla="*/ 255860 h 7292976"/>
              <a:gd name="connsiteX26" fmla="*/ 5579907 w 9220200"/>
              <a:gd name="connsiteY26" fmla="*/ 227992 h 7292976"/>
              <a:gd name="connsiteX27" fmla="*/ 5980623 w 9220200"/>
              <a:gd name="connsiteY27" fmla="*/ 192727 h 7292976"/>
              <a:gd name="connsiteX28" fmla="*/ 6378303 w 9220200"/>
              <a:gd name="connsiteY28" fmla="*/ 158520 h 7292976"/>
              <a:gd name="connsiteX29" fmla="*/ 6782190 w 9220200"/>
              <a:gd name="connsiteY29" fmla="*/ 122991 h 7292976"/>
              <a:gd name="connsiteX30" fmla="*/ 7107226 w 9220200"/>
              <a:gd name="connsiteY30" fmla="*/ 95125 h 7292976"/>
              <a:gd name="connsiteX31" fmla="*/ 7507943 w 9220200"/>
              <a:gd name="connsiteY31" fmla="*/ 59729 h 7292976"/>
              <a:gd name="connsiteX32" fmla="*/ 7817264 w 9220200"/>
              <a:gd name="connsiteY32" fmla="*/ 33312 h 7292976"/>
              <a:gd name="connsiteX33" fmla="*/ 8151808 w 9220200"/>
              <a:gd name="connsiteY33" fmla="*/ 4652 h 7292976"/>
              <a:gd name="connsiteX34" fmla="*/ 8295429 w 9220200"/>
              <a:gd name="connsiteY34" fmla="*/ 11 h 729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20200" h="7292976">
                <a:moveTo>
                  <a:pt x="8295429" y="11"/>
                </a:moveTo>
                <a:cubicBezTo>
                  <a:pt x="8438579" y="501"/>
                  <a:pt x="8580132" y="17762"/>
                  <a:pt x="8718414" y="64219"/>
                </a:cubicBezTo>
                <a:cubicBezTo>
                  <a:pt x="8861713" y="112557"/>
                  <a:pt x="8984940" y="189955"/>
                  <a:pt x="9075679" y="313841"/>
                </a:cubicBezTo>
                <a:cubicBezTo>
                  <a:pt x="9127054" y="385954"/>
                  <a:pt x="9164828" y="466955"/>
                  <a:pt x="9186751" y="552765"/>
                </a:cubicBezTo>
                <a:cubicBezTo>
                  <a:pt x="9210792" y="640199"/>
                  <a:pt x="9213961" y="729615"/>
                  <a:pt x="9219374" y="819030"/>
                </a:cubicBezTo>
                <a:cubicBezTo>
                  <a:pt x="9217922" y="820099"/>
                  <a:pt x="9216602" y="821248"/>
                  <a:pt x="9215280" y="822462"/>
                </a:cubicBezTo>
                <a:lnTo>
                  <a:pt x="9214780" y="822503"/>
                </a:lnTo>
                <a:lnTo>
                  <a:pt x="9217261" y="866181"/>
                </a:lnTo>
                <a:lnTo>
                  <a:pt x="9217261" y="2616943"/>
                </a:lnTo>
                <a:lnTo>
                  <a:pt x="9220200" y="2616943"/>
                </a:lnTo>
                <a:lnTo>
                  <a:pt x="9220200" y="7292976"/>
                </a:lnTo>
                <a:lnTo>
                  <a:pt x="0" y="7292976"/>
                </a:lnTo>
                <a:lnTo>
                  <a:pt x="0" y="711073"/>
                </a:lnTo>
                <a:lnTo>
                  <a:pt x="176839" y="695934"/>
                </a:lnTo>
                <a:cubicBezTo>
                  <a:pt x="345235" y="681578"/>
                  <a:pt x="513631" y="666970"/>
                  <a:pt x="681894" y="652086"/>
                </a:cubicBezTo>
                <a:cubicBezTo>
                  <a:pt x="863760" y="636238"/>
                  <a:pt x="1045760" y="619860"/>
                  <a:pt x="1227762" y="604009"/>
                </a:cubicBezTo>
                <a:cubicBezTo>
                  <a:pt x="1362346" y="592389"/>
                  <a:pt x="1497063" y="581557"/>
                  <a:pt x="1631778" y="569803"/>
                </a:cubicBezTo>
                <a:cubicBezTo>
                  <a:pt x="1790270" y="556595"/>
                  <a:pt x="1947307" y="541934"/>
                  <a:pt x="2105139" y="528199"/>
                </a:cubicBezTo>
                <a:cubicBezTo>
                  <a:pt x="2239721" y="516576"/>
                  <a:pt x="2374438" y="505482"/>
                  <a:pt x="2509155" y="493861"/>
                </a:cubicBezTo>
                <a:cubicBezTo>
                  <a:pt x="2666986" y="480652"/>
                  <a:pt x="2824684" y="465991"/>
                  <a:pt x="2982515" y="452257"/>
                </a:cubicBezTo>
                <a:cubicBezTo>
                  <a:pt x="3116043" y="440767"/>
                  <a:pt x="3249702" y="429671"/>
                  <a:pt x="3383363" y="418181"/>
                </a:cubicBezTo>
                <a:cubicBezTo>
                  <a:pt x="3517021" y="406689"/>
                  <a:pt x="3652664" y="394408"/>
                  <a:pt x="3787251" y="382652"/>
                </a:cubicBezTo>
                <a:lnTo>
                  <a:pt x="4109250" y="355180"/>
                </a:lnTo>
                <a:lnTo>
                  <a:pt x="4516305" y="319653"/>
                </a:lnTo>
                <a:lnTo>
                  <a:pt x="4831965" y="292445"/>
                </a:lnTo>
                <a:cubicBezTo>
                  <a:pt x="4971831" y="280294"/>
                  <a:pt x="5111700" y="268103"/>
                  <a:pt x="5251568" y="255860"/>
                </a:cubicBezTo>
                <a:cubicBezTo>
                  <a:pt x="5361058" y="246481"/>
                  <a:pt x="5470549" y="237502"/>
                  <a:pt x="5579907" y="227992"/>
                </a:cubicBezTo>
                <a:cubicBezTo>
                  <a:pt x="5713435" y="216502"/>
                  <a:pt x="5846965" y="204351"/>
                  <a:pt x="5980623" y="192727"/>
                </a:cubicBezTo>
                <a:cubicBezTo>
                  <a:pt x="6114284" y="181106"/>
                  <a:pt x="6245699" y="170010"/>
                  <a:pt x="6378303" y="158520"/>
                </a:cubicBezTo>
                <a:cubicBezTo>
                  <a:pt x="6512890" y="146766"/>
                  <a:pt x="6647605" y="134614"/>
                  <a:pt x="6782190" y="122991"/>
                </a:cubicBezTo>
                <a:cubicBezTo>
                  <a:pt x="6890492" y="113481"/>
                  <a:pt x="6998923" y="104634"/>
                  <a:pt x="7107226" y="95125"/>
                </a:cubicBezTo>
                <a:cubicBezTo>
                  <a:pt x="7240887" y="83502"/>
                  <a:pt x="7374415" y="71708"/>
                  <a:pt x="7507943" y="59729"/>
                </a:cubicBezTo>
                <a:lnTo>
                  <a:pt x="7817264" y="33312"/>
                </a:lnTo>
                <a:cubicBezTo>
                  <a:pt x="7928735" y="23672"/>
                  <a:pt x="8040207" y="11917"/>
                  <a:pt x="8151808" y="4652"/>
                </a:cubicBezTo>
                <a:cubicBezTo>
                  <a:pt x="8199818" y="1548"/>
                  <a:pt x="8247712" y="-152"/>
                  <a:pt x="8295429" y="11"/>
                </a:cubicBezTo>
                <a:close/>
              </a:path>
            </a:pathLst>
          </a:custGeom>
          <a:solidFill>
            <a:srgbClr val="1C5362"/>
          </a:solidFill>
          <a:ln w="12700" cap="flat" cmpd="sng" algn="ctr">
            <a:noFill/>
            <a:prstDash val="solid"/>
            <a:miter lim="800000"/>
          </a:ln>
          <a:effectLst/>
        </p:spPr>
        <p:txBody>
          <a:bodyPr wrap="square" rtlCol="0" anchor="ctr">
            <a:noAutofit/>
          </a:bodyPr>
          <a:lstStyle/>
          <a:p>
            <a:pPr marL="0" marR="0" lvl="0" indent="0" algn="ctr" defTabSz="829366" eaLnBrk="1" fontAlgn="auto" latinLnBrk="0" hangingPunct="1">
              <a:lnSpc>
                <a:spcPct val="100000"/>
              </a:lnSpc>
              <a:spcBef>
                <a:spcPts val="0"/>
              </a:spcBef>
              <a:spcAft>
                <a:spcPts val="0"/>
              </a:spcAft>
              <a:buClrTx/>
              <a:buSzTx/>
              <a:buFontTx/>
              <a:buNone/>
              <a:tabLst/>
              <a:defRPr/>
            </a:pPr>
            <a:endParaRPr kumimoji="0" lang="en-AU" sz="1633" b="0" i="0" u="none" strike="noStrike" kern="0" cap="none" spc="0" normalizeH="0" baseline="0" noProof="0">
              <a:ln>
                <a:noFill/>
              </a:ln>
              <a:solidFill>
                <a:srgbClr val="FFFFFF"/>
              </a:solidFill>
              <a:effectLst/>
              <a:uLnTx/>
              <a:uFillTx/>
              <a:latin typeface="Karla"/>
              <a:ea typeface="+mn-ea"/>
              <a:cs typeface="+mn-cs"/>
            </a:endParaRPr>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7400211" cy="370934"/>
          </a:xfrm>
        </p:spPr>
        <p:txBody>
          <a:bodyPr/>
          <a:lstStyle>
            <a:lvl1pPr marL="0" indent="0">
              <a:buNone/>
              <a:defRPr sz="1600" b="0">
                <a:solidFill>
                  <a:schemeClr val="bg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21" name="Oval 20">
            <a:extLst>
              <a:ext uri="{FF2B5EF4-FFF2-40B4-BE49-F238E27FC236}">
                <a16:creationId xmlns:a16="http://schemas.microsoft.com/office/drawing/2014/main" id="{4EDE5465-5B45-1AED-CF00-41A210491483}"/>
              </a:ext>
            </a:extLst>
          </p:cNvPr>
          <p:cNvSpPr/>
          <p:nvPr userDrawn="1"/>
        </p:nvSpPr>
        <p:spPr>
          <a:xfrm>
            <a:off x="11165250" y="6320052"/>
            <a:ext cx="360000" cy="36000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indent="0" algn="ctr" defTabSz="914400" rtl="0" eaLnBrk="0" fontAlgn="base" latinLnBrk="0" hangingPunct="0">
              <a:lnSpc>
                <a:spcPct val="100000"/>
              </a:lnSpc>
              <a:spcBef>
                <a:spcPct val="0"/>
              </a:spcBef>
              <a:spcAft>
                <a:spcPct val="0"/>
              </a:spcAft>
              <a:buClrTx/>
              <a:buSzTx/>
              <a:buFontTx/>
              <a:buNone/>
              <a:tabLst/>
              <a:defRPr/>
            </a:pPr>
            <a:fld id="{A3F26403-428D-48DF-9960-17C072F13A76}" type="slidenum">
              <a:rPr lang="en-US" altLang="en-US" sz="900" smtClean="0"/>
              <a:pPr marL="0" marR="0" indent="0" algn="ctr" defTabSz="914400" rtl="0" eaLnBrk="0" fontAlgn="base" latinLnBrk="0" hangingPunct="0">
                <a:lnSpc>
                  <a:spcPct val="100000"/>
                </a:lnSpc>
                <a:spcBef>
                  <a:spcPct val="0"/>
                </a:spcBef>
                <a:spcAft>
                  <a:spcPct val="0"/>
                </a:spcAft>
                <a:buClrTx/>
                <a:buSzTx/>
                <a:buFontTx/>
                <a:buNone/>
                <a:tabLst/>
                <a:defRPr/>
              </a:pPr>
              <a:t>‹#›</a:t>
            </a:fld>
            <a:endParaRPr lang="en-US" altLang="en-US" sz="900"/>
          </a:p>
        </p:txBody>
      </p:sp>
      <p:sp>
        <p:nvSpPr>
          <p:cNvPr id="27" name="Text Placeholder 8">
            <a:extLst>
              <a:ext uri="{FF2B5EF4-FFF2-40B4-BE49-F238E27FC236}">
                <a16:creationId xmlns:a16="http://schemas.microsoft.com/office/drawing/2014/main" id="{A32B2C53-2EA6-6A63-792A-A90D0A80A3AF}"/>
              </a:ext>
            </a:extLst>
          </p:cNvPr>
          <p:cNvSpPr>
            <a:spLocks noGrp="1"/>
          </p:cNvSpPr>
          <p:nvPr>
            <p:ph type="body" sz="quarter" idx="13"/>
          </p:nvPr>
        </p:nvSpPr>
        <p:spPr>
          <a:xfrm>
            <a:off x="695325" y="1557338"/>
            <a:ext cx="6802755" cy="4427537"/>
          </a:xfrm>
        </p:spPr>
        <p:txBody>
          <a:bodyPr numCol="2" spcCol="360000"/>
          <a:lstStyle>
            <a:lvl1pPr>
              <a:buClr>
                <a:schemeClr val="bg1"/>
              </a:buClr>
              <a:defRPr>
                <a:solidFill>
                  <a:schemeClr val="bg1"/>
                </a:solidFill>
              </a:defRPr>
            </a:lvl1pPr>
            <a:lvl2pPr>
              <a:buClr>
                <a:schemeClr val="bg1"/>
              </a:buClr>
              <a:defRPr>
                <a:solidFill>
                  <a:schemeClr val="bg1"/>
                </a:solidFill>
              </a:defRPr>
            </a:lvl2pPr>
            <a:lvl3pPr>
              <a:spcAft>
                <a:spcPts val="600"/>
              </a:spcAft>
              <a:defRPr sz="1400">
                <a:solidFill>
                  <a:schemeClr val="accent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3" name="Text Placeholder 5">
            <a:extLst>
              <a:ext uri="{FF2B5EF4-FFF2-40B4-BE49-F238E27FC236}">
                <a16:creationId xmlns:a16="http://schemas.microsoft.com/office/drawing/2014/main" id="{FF3876C8-B27C-97E4-A4BE-B58EBA1A0360}"/>
              </a:ext>
            </a:extLst>
          </p:cNvPr>
          <p:cNvSpPr>
            <a:spLocks noGrp="1"/>
          </p:cNvSpPr>
          <p:nvPr>
            <p:ph type="body" sz="quarter" idx="14" hasCustomPrompt="1"/>
          </p:nvPr>
        </p:nvSpPr>
        <p:spPr>
          <a:xfrm>
            <a:off x="2014997" y="6088919"/>
            <a:ext cx="6709903" cy="318231"/>
          </a:xfrm>
        </p:spPr>
        <p:txBody>
          <a:bodyPr anchor="b"/>
          <a:lstStyle>
            <a:lvl1pPr marL="0" indent="0" defTabSz="530225">
              <a:lnSpc>
                <a:spcPct val="90000"/>
              </a:lnSpc>
              <a:spcBef>
                <a:spcPts val="0"/>
              </a:spcBef>
              <a:spcAft>
                <a:spcPts val="200"/>
              </a:spcAft>
              <a:buNone/>
              <a:defRPr sz="700" b="0">
                <a:solidFill>
                  <a:schemeClr val="bg1"/>
                </a:solidFill>
              </a:defRPr>
            </a:lvl1pPr>
          </a:lstStyle>
          <a:p>
            <a:pPr lvl="0"/>
            <a:r>
              <a:rPr lang="en-US"/>
              <a:t>Base:	x	</a:t>
            </a:r>
          </a:p>
          <a:p>
            <a:pPr lvl="0"/>
            <a:r>
              <a:rPr lang="en-US"/>
              <a:t>Question:	x	</a:t>
            </a:r>
            <a:endParaRPr lang="en-IE"/>
          </a:p>
        </p:txBody>
      </p:sp>
      <p:sp>
        <p:nvSpPr>
          <p:cNvPr id="31" name="Text Placeholder 94">
            <a:extLst>
              <a:ext uri="{FF2B5EF4-FFF2-40B4-BE49-F238E27FC236}">
                <a16:creationId xmlns:a16="http://schemas.microsoft.com/office/drawing/2014/main" id="{A5F31F35-AB79-F65E-B3AF-EABD88820D40}"/>
              </a:ext>
            </a:extLst>
          </p:cNvPr>
          <p:cNvSpPr>
            <a:spLocks noGrp="1"/>
          </p:cNvSpPr>
          <p:nvPr>
            <p:ph type="body" sz="quarter" idx="39"/>
          </p:nvPr>
        </p:nvSpPr>
        <p:spPr>
          <a:xfrm>
            <a:off x="8469883" y="3787430"/>
            <a:ext cx="3722117" cy="2366339"/>
          </a:xfrm>
          <a:custGeom>
            <a:avLst/>
            <a:gdLst>
              <a:gd name="connsiteX0" fmla="*/ 792734 w 3620665"/>
              <a:gd name="connsiteY0" fmla="*/ 0 h 2893374"/>
              <a:gd name="connsiteX1" fmla="*/ 931511 w 3620665"/>
              <a:gd name="connsiteY1" fmla="*/ 0 h 2893374"/>
              <a:gd name="connsiteX2" fmla="*/ 1863035 w 3620665"/>
              <a:gd name="connsiteY2" fmla="*/ 0 h 2893374"/>
              <a:gd name="connsiteX3" fmla="*/ 3554351 w 3620665"/>
              <a:gd name="connsiteY3" fmla="*/ 0 h 2893374"/>
              <a:gd name="connsiteX4" fmla="*/ 3620665 w 3620665"/>
              <a:gd name="connsiteY4" fmla="*/ 6685 h 2893374"/>
              <a:gd name="connsiteX5" fmla="*/ 3620665 w 3620665"/>
              <a:gd name="connsiteY5" fmla="*/ 2886689 h 2893374"/>
              <a:gd name="connsiteX6" fmla="*/ 3554351 w 3620665"/>
              <a:gd name="connsiteY6" fmla="*/ 2893374 h 2893374"/>
              <a:gd name="connsiteX7" fmla="*/ 1863035 w 3620665"/>
              <a:gd name="connsiteY7" fmla="*/ 2893374 h 2893374"/>
              <a:gd name="connsiteX8" fmla="*/ 931511 w 3620665"/>
              <a:gd name="connsiteY8" fmla="*/ 2893374 h 2893374"/>
              <a:gd name="connsiteX9" fmla="*/ 792734 w 3620665"/>
              <a:gd name="connsiteY9" fmla="*/ 2893374 h 2893374"/>
              <a:gd name="connsiteX10" fmla="*/ 310495 w 3620665"/>
              <a:gd name="connsiteY10" fmla="*/ 2411135 h 2893374"/>
              <a:gd name="connsiteX11" fmla="*/ 310495 w 3620665"/>
              <a:gd name="connsiteY11" fmla="*/ 1205573 h 2893374"/>
              <a:gd name="connsiteX12" fmla="*/ 0 w 3620665"/>
              <a:gd name="connsiteY12" fmla="*/ 1296463 h 2893374"/>
              <a:gd name="connsiteX13" fmla="*/ 310495 w 3620665"/>
              <a:gd name="connsiteY13" fmla="*/ 482229 h 2893374"/>
              <a:gd name="connsiteX14" fmla="*/ 310495 w 3620665"/>
              <a:gd name="connsiteY14" fmla="*/ 482239 h 2893374"/>
              <a:gd name="connsiteX15" fmla="*/ 792734 w 3620665"/>
              <a:gd name="connsiteY15" fmla="*/ 0 h 289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20665" h="2893374">
                <a:moveTo>
                  <a:pt x="792734" y="0"/>
                </a:moveTo>
                <a:lnTo>
                  <a:pt x="931511" y="0"/>
                </a:lnTo>
                <a:lnTo>
                  <a:pt x="1863035" y="0"/>
                </a:lnTo>
                <a:lnTo>
                  <a:pt x="3554351" y="0"/>
                </a:lnTo>
                <a:lnTo>
                  <a:pt x="3620665" y="6685"/>
                </a:lnTo>
                <a:lnTo>
                  <a:pt x="3620665" y="2886689"/>
                </a:lnTo>
                <a:lnTo>
                  <a:pt x="3554351" y="2893374"/>
                </a:lnTo>
                <a:lnTo>
                  <a:pt x="1863035" y="2893374"/>
                </a:lnTo>
                <a:lnTo>
                  <a:pt x="931511" y="2893374"/>
                </a:lnTo>
                <a:lnTo>
                  <a:pt x="792734" y="2893374"/>
                </a:lnTo>
                <a:cubicBezTo>
                  <a:pt x="526401" y="2893374"/>
                  <a:pt x="310495" y="2677468"/>
                  <a:pt x="310495" y="2411135"/>
                </a:cubicBezTo>
                <a:lnTo>
                  <a:pt x="310495" y="1205573"/>
                </a:lnTo>
                <a:lnTo>
                  <a:pt x="0" y="1296463"/>
                </a:lnTo>
                <a:lnTo>
                  <a:pt x="310495" y="482229"/>
                </a:lnTo>
                <a:lnTo>
                  <a:pt x="310495" y="482239"/>
                </a:lnTo>
                <a:cubicBezTo>
                  <a:pt x="310495" y="215906"/>
                  <a:pt x="526401" y="0"/>
                  <a:pt x="792734" y="0"/>
                </a:cubicBezTo>
                <a:close/>
              </a:path>
            </a:pathLst>
          </a:custGeom>
          <a:solidFill>
            <a:schemeClr val="bg1"/>
          </a:solidFill>
          <a:ln>
            <a:noFill/>
          </a:ln>
          <a:effectLst>
            <a:outerShdw blurRad="279400" dist="38100" dir="27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188000" tIns="540000" rIns="504000" rtlCol="0" anchor="t" anchorCtr="0">
            <a:noAutofit/>
          </a:bodyPr>
          <a:lstStyle>
            <a:lvl1pPr marL="0" indent="0" algn="l">
              <a:buNone/>
              <a:defRPr lang="en-US" sz="1452" b="0" dirty="0">
                <a:solidFill>
                  <a:schemeClr val="tx1"/>
                </a:solidFill>
              </a:defRPr>
            </a:lvl1pPr>
          </a:lstStyle>
          <a:p>
            <a:pPr lvl="0"/>
            <a:r>
              <a:rPr lang="en-US"/>
              <a:t>Click to edit Master text styles</a:t>
            </a:r>
          </a:p>
        </p:txBody>
      </p:sp>
      <p:sp>
        <p:nvSpPr>
          <p:cNvPr id="32" name="Text Placeholder 10">
            <a:extLst>
              <a:ext uri="{FF2B5EF4-FFF2-40B4-BE49-F238E27FC236}">
                <a16:creationId xmlns:a16="http://schemas.microsoft.com/office/drawing/2014/main" id="{D301612E-D0C1-17B8-730E-FADDF074C612}"/>
              </a:ext>
            </a:extLst>
          </p:cNvPr>
          <p:cNvSpPr>
            <a:spLocks noGrp="1"/>
          </p:cNvSpPr>
          <p:nvPr>
            <p:ph type="body" sz="quarter" idx="37" hasCustomPrompt="1"/>
          </p:nvPr>
        </p:nvSpPr>
        <p:spPr>
          <a:xfrm>
            <a:off x="9078306" y="4297253"/>
            <a:ext cx="454092" cy="36866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en-AU"/>
          </a:p>
        </p:txBody>
      </p:sp>
      <p:sp>
        <p:nvSpPr>
          <p:cNvPr id="33" name="Text Placeholder 12">
            <a:extLst>
              <a:ext uri="{FF2B5EF4-FFF2-40B4-BE49-F238E27FC236}">
                <a16:creationId xmlns:a16="http://schemas.microsoft.com/office/drawing/2014/main" id="{5077CEF1-763E-FEAA-CBA3-D1FD8BACAFE9}"/>
              </a:ext>
            </a:extLst>
          </p:cNvPr>
          <p:cNvSpPr>
            <a:spLocks noGrp="1"/>
          </p:cNvSpPr>
          <p:nvPr>
            <p:ph type="body" sz="quarter" idx="38" hasCustomPrompt="1"/>
          </p:nvPr>
        </p:nvSpPr>
        <p:spPr>
          <a:xfrm>
            <a:off x="9022966" y="5958256"/>
            <a:ext cx="2759920" cy="56500"/>
          </a:xfrm>
          <a:prstGeom prst="rect">
            <a:avLst/>
          </a:prstGeom>
          <a:solidFill>
            <a:schemeClr val="accent1"/>
          </a:solidFill>
        </p:spPr>
        <p:txBody>
          <a:bodyPr/>
          <a:lstStyle>
            <a:lvl1pPr marL="0" indent="0">
              <a:buNone/>
              <a:defRPr/>
            </a:lvl1pPr>
          </a:lstStyle>
          <a:p>
            <a:pPr lvl="0"/>
            <a:r>
              <a:rPr lang="en-US"/>
              <a:t> </a:t>
            </a:r>
            <a:endParaRPr lang="en-AU"/>
          </a:p>
        </p:txBody>
      </p:sp>
      <p:sp>
        <p:nvSpPr>
          <p:cNvPr id="34" name="Text Placeholder 95">
            <a:extLst>
              <a:ext uri="{FF2B5EF4-FFF2-40B4-BE49-F238E27FC236}">
                <a16:creationId xmlns:a16="http://schemas.microsoft.com/office/drawing/2014/main" id="{86EE377A-3B78-52BF-615B-F503E906A286}"/>
              </a:ext>
            </a:extLst>
          </p:cNvPr>
          <p:cNvSpPr>
            <a:spLocks noGrp="1"/>
          </p:cNvSpPr>
          <p:nvPr>
            <p:ph type="body" sz="quarter" idx="40"/>
          </p:nvPr>
        </p:nvSpPr>
        <p:spPr>
          <a:xfrm>
            <a:off x="8469883" y="1189566"/>
            <a:ext cx="3722117" cy="2366339"/>
          </a:xfrm>
          <a:custGeom>
            <a:avLst/>
            <a:gdLst>
              <a:gd name="connsiteX0" fmla="*/ 792734 w 3620665"/>
              <a:gd name="connsiteY0" fmla="*/ 0 h 2893374"/>
              <a:gd name="connsiteX1" fmla="*/ 931511 w 3620665"/>
              <a:gd name="connsiteY1" fmla="*/ 0 h 2893374"/>
              <a:gd name="connsiteX2" fmla="*/ 1863035 w 3620665"/>
              <a:gd name="connsiteY2" fmla="*/ 0 h 2893374"/>
              <a:gd name="connsiteX3" fmla="*/ 3554351 w 3620665"/>
              <a:gd name="connsiteY3" fmla="*/ 0 h 2893374"/>
              <a:gd name="connsiteX4" fmla="*/ 3620665 w 3620665"/>
              <a:gd name="connsiteY4" fmla="*/ 6685 h 2893374"/>
              <a:gd name="connsiteX5" fmla="*/ 3620665 w 3620665"/>
              <a:gd name="connsiteY5" fmla="*/ 2886689 h 2893374"/>
              <a:gd name="connsiteX6" fmla="*/ 3554351 w 3620665"/>
              <a:gd name="connsiteY6" fmla="*/ 2893374 h 2893374"/>
              <a:gd name="connsiteX7" fmla="*/ 1863035 w 3620665"/>
              <a:gd name="connsiteY7" fmla="*/ 2893374 h 2893374"/>
              <a:gd name="connsiteX8" fmla="*/ 931511 w 3620665"/>
              <a:gd name="connsiteY8" fmla="*/ 2893374 h 2893374"/>
              <a:gd name="connsiteX9" fmla="*/ 792734 w 3620665"/>
              <a:gd name="connsiteY9" fmla="*/ 2893374 h 2893374"/>
              <a:gd name="connsiteX10" fmla="*/ 310495 w 3620665"/>
              <a:gd name="connsiteY10" fmla="*/ 2411135 h 2893374"/>
              <a:gd name="connsiteX11" fmla="*/ 310495 w 3620665"/>
              <a:gd name="connsiteY11" fmla="*/ 1205573 h 2893374"/>
              <a:gd name="connsiteX12" fmla="*/ 0 w 3620665"/>
              <a:gd name="connsiteY12" fmla="*/ 1296463 h 2893374"/>
              <a:gd name="connsiteX13" fmla="*/ 310495 w 3620665"/>
              <a:gd name="connsiteY13" fmla="*/ 482229 h 2893374"/>
              <a:gd name="connsiteX14" fmla="*/ 310495 w 3620665"/>
              <a:gd name="connsiteY14" fmla="*/ 482239 h 2893374"/>
              <a:gd name="connsiteX15" fmla="*/ 792734 w 3620665"/>
              <a:gd name="connsiteY15" fmla="*/ 0 h 289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20665" h="2893374">
                <a:moveTo>
                  <a:pt x="792734" y="0"/>
                </a:moveTo>
                <a:lnTo>
                  <a:pt x="931511" y="0"/>
                </a:lnTo>
                <a:lnTo>
                  <a:pt x="1863035" y="0"/>
                </a:lnTo>
                <a:lnTo>
                  <a:pt x="3554351" y="0"/>
                </a:lnTo>
                <a:lnTo>
                  <a:pt x="3620665" y="6685"/>
                </a:lnTo>
                <a:lnTo>
                  <a:pt x="3620665" y="2886689"/>
                </a:lnTo>
                <a:lnTo>
                  <a:pt x="3554351" y="2893374"/>
                </a:lnTo>
                <a:lnTo>
                  <a:pt x="1863035" y="2893374"/>
                </a:lnTo>
                <a:lnTo>
                  <a:pt x="931511" y="2893374"/>
                </a:lnTo>
                <a:lnTo>
                  <a:pt x="792734" y="2893374"/>
                </a:lnTo>
                <a:cubicBezTo>
                  <a:pt x="526401" y="2893374"/>
                  <a:pt x="310495" y="2677468"/>
                  <a:pt x="310495" y="2411135"/>
                </a:cubicBezTo>
                <a:lnTo>
                  <a:pt x="310495" y="1205573"/>
                </a:lnTo>
                <a:lnTo>
                  <a:pt x="0" y="1296463"/>
                </a:lnTo>
                <a:lnTo>
                  <a:pt x="310495" y="482229"/>
                </a:lnTo>
                <a:lnTo>
                  <a:pt x="310495" y="482239"/>
                </a:lnTo>
                <a:cubicBezTo>
                  <a:pt x="310495" y="215906"/>
                  <a:pt x="526401" y="0"/>
                  <a:pt x="792734" y="0"/>
                </a:cubicBezTo>
                <a:close/>
              </a:path>
            </a:pathLst>
          </a:custGeom>
          <a:solidFill>
            <a:schemeClr val="bg1"/>
          </a:solidFill>
          <a:ln>
            <a:noFill/>
          </a:ln>
          <a:effectLst>
            <a:outerShdw blurRad="279400" dist="38100" dir="27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188000" tIns="540000" rIns="504000" rtlCol="0" anchor="t" anchorCtr="0">
            <a:noAutofit/>
          </a:bodyPr>
          <a:lstStyle>
            <a:lvl1pPr marL="0" indent="0" algn="l">
              <a:buNone/>
              <a:defRPr lang="en-US" sz="1452" b="0" dirty="0">
                <a:solidFill>
                  <a:schemeClr val="tx1"/>
                </a:solidFill>
              </a:defRPr>
            </a:lvl1pPr>
          </a:lstStyle>
          <a:p>
            <a:pPr lvl="0"/>
            <a:r>
              <a:rPr lang="en-US"/>
              <a:t>Click to edit Master text styles</a:t>
            </a:r>
          </a:p>
        </p:txBody>
      </p:sp>
      <p:sp>
        <p:nvSpPr>
          <p:cNvPr id="35" name="Text Placeholder 10">
            <a:extLst>
              <a:ext uri="{FF2B5EF4-FFF2-40B4-BE49-F238E27FC236}">
                <a16:creationId xmlns:a16="http://schemas.microsoft.com/office/drawing/2014/main" id="{DC0734C5-08DC-7619-FE13-241275DC91D7}"/>
              </a:ext>
            </a:extLst>
          </p:cNvPr>
          <p:cNvSpPr>
            <a:spLocks noGrp="1"/>
          </p:cNvSpPr>
          <p:nvPr>
            <p:ph type="body" sz="quarter" idx="34" hasCustomPrompt="1"/>
          </p:nvPr>
        </p:nvSpPr>
        <p:spPr>
          <a:xfrm>
            <a:off x="9078306" y="1667762"/>
            <a:ext cx="454092" cy="36866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en-AU"/>
          </a:p>
        </p:txBody>
      </p:sp>
      <p:sp>
        <p:nvSpPr>
          <p:cNvPr id="36" name="Text Placeholder 12">
            <a:extLst>
              <a:ext uri="{FF2B5EF4-FFF2-40B4-BE49-F238E27FC236}">
                <a16:creationId xmlns:a16="http://schemas.microsoft.com/office/drawing/2014/main" id="{C6AB7E83-04FF-3CD8-E32C-4608A6FF5E49}"/>
              </a:ext>
            </a:extLst>
          </p:cNvPr>
          <p:cNvSpPr>
            <a:spLocks noGrp="1"/>
          </p:cNvSpPr>
          <p:nvPr>
            <p:ph type="body" sz="quarter" idx="35" hasCustomPrompt="1"/>
          </p:nvPr>
        </p:nvSpPr>
        <p:spPr>
          <a:xfrm>
            <a:off x="9022966" y="3328765"/>
            <a:ext cx="2759920" cy="56500"/>
          </a:xfrm>
          <a:prstGeom prst="rect">
            <a:avLst/>
          </a:prstGeom>
          <a:solidFill>
            <a:schemeClr val="accent1"/>
          </a:solidFill>
        </p:spPr>
        <p:txBody>
          <a:bodyPr/>
          <a:lstStyle>
            <a:lvl1pPr marL="0" indent="0">
              <a:buNone/>
              <a:defRPr/>
            </a:lvl1pPr>
          </a:lstStyle>
          <a:p>
            <a:pPr lvl="0"/>
            <a:r>
              <a:rPr lang="en-US"/>
              <a:t> </a:t>
            </a:r>
            <a:endParaRPr lang="en-AU"/>
          </a:p>
        </p:txBody>
      </p:sp>
      <p:pic>
        <p:nvPicPr>
          <p:cNvPr id="4" name="Picture 3" descr="Icon&#10;&#10;Description automatically generated with low confidence">
            <a:extLst>
              <a:ext uri="{FF2B5EF4-FFF2-40B4-BE49-F238E27FC236}">
                <a16:creationId xmlns:a16="http://schemas.microsoft.com/office/drawing/2014/main" id="{AE75771C-BA6D-564D-2C70-E05E6C9FB9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5324" y="6284052"/>
            <a:ext cx="1188792" cy="396000"/>
          </a:xfrm>
          <a:prstGeom prst="rect">
            <a:avLst/>
          </a:prstGeom>
        </p:spPr>
      </p:pic>
      <p:cxnSp>
        <p:nvCxnSpPr>
          <p:cNvPr id="5" name="Straight Connector 4">
            <a:extLst>
              <a:ext uri="{FF2B5EF4-FFF2-40B4-BE49-F238E27FC236}">
                <a16:creationId xmlns:a16="http://schemas.microsoft.com/office/drawing/2014/main" id="{8857188F-09D4-F157-2717-EC1894331B03}"/>
              </a:ext>
            </a:extLst>
          </p:cNvPr>
          <p:cNvCxnSpPr>
            <a:cxnSpLocks/>
          </p:cNvCxnSpPr>
          <p:nvPr userDrawn="1"/>
        </p:nvCxnSpPr>
        <p:spPr>
          <a:xfrm>
            <a:off x="2014997" y="6500052"/>
            <a:ext cx="8195803" cy="0"/>
          </a:xfrm>
          <a:prstGeom prst="line">
            <a:avLst/>
          </a:prstGeom>
          <a:ln w="6350">
            <a:solidFill>
              <a:schemeClr val="bg2">
                <a:alpha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98818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Quote page">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F89FCFBC-9D14-724E-FEFE-C28AA28BD433}"/>
              </a:ext>
            </a:extLst>
          </p:cNvPr>
          <p:cNvSpPr/>
          <p:nvPr userDrawn="1"/>
        </p:nvSpPr>
        <p:spPr>
          <a:xfrm>
            <a:off x="2" y="241944"/>
            <a:ext cx="10513903" cy="6616056"/>
          </a:xfrm>
          <a:custGeom>
            <a:avLst/>
            <a:gdLst>
              <a:gd name="connsiteX0" fmla="*/ 8295429 w 9220200"/>
              <a:gd name="connsiteY0" fmla="*/ 11 h 7292976"/>
              <a:gd name="connsiteX1" fmla="*/ 8718414 w 9220200"/>
              <a:gd name="connsiteY1" fmla="*/ 64219 h 7292976"/>
              <a:gd name="connsiteX2" fmla="*/ 9075679 w 9220200"/>
              <a:gd name="connsiteY2" fmla="*/ 313841 h 7292976"/>
              <a:gd name="connsiteX3" fmla="*/ 9186751 w 9220200"/>
              <a:gd name="connsiteY3" fmla="*/ 552765 h 7292976"/>
              <a:gd name="connsiteX4" fmla="*/ 9219374 w 9220200"/>
              <a:gd name="connsiteY4" fmla="*/ 819030 h 7292976"/>
              <a:gd name="connsiteX5" fmla="*/ 9215280 w 9220200"/>
              <a:gd name="connsiteY5" fmla="*/ 822462 h 7292976"/>
              <a:gd name="connsiteX6" fmla="*/ 9214780 w 9220200"/>
              <a:gd name="connsiteY6" fmla="*/ 822503 h 7292976"/>
              <a:gd name="connsiteX7" fmla="*/ 9217261 w 9220200"/>
              <a:gd name="connsiteY7" fmla="*/ 866181 h 7292976"/>
              <a:gd name="connsiteX8" fmla="*/ 9217261 w 9220200"/>
              <a:gd name="connsiteY8" fmla="*/ 2616943 h 7292976"/>
              <a:gd name="connsiteX9" fmla="*/ 9220200 w 9220200"/>
              <a:gd name="connsiteY9" fmla="*/ 2616943 h 7292976"/>
              <a:gd name="connsiteX10" fmla="*/ 9220200 w 9220200"/>
              <a:gd name="connsiteY10" fmla="*/ 7292976 h 7292976"/>
              <a:gd name="connsiteX11" fmla="*/ 0 w 9220200"/>
              <a:gd name="connsiteY11" fmla="*/ 7292976 h 7292976"/>
              <a:gd name="connsiteX12" fmla="*/ 0 w 9220200"/>
              <a:gd name="connsiteY12" fmla="*/ 711073 h 7292976"/>
              <a:gd name="connsiteX13" fmla="*/ 176839 w 9220200"/>
              <a:gd name="connsiteY13" fmla="*/ 695934 h 7292976"/>
              <a:gd name="connsiteX14" fmla="*/ 681894 w 9220200"/>
              <a:gd name="connsiteY14" fmla="*/ 652086 h 7292976"/>
              <a:gd name="connsiteX15" fmla="*/ 1227762 w 9220200"/>
              <a:gd name="connsiteY15" fmla="*/ 604009 h 7292976"/>
              <a:gd name="connsiteX16" fmla="*/ 1631778 w 9220200"/>
              <a:gd name="connsiteY16" fmla="*/ 569803 h 7292976"/>
              <a:gd name="connsiteX17" fmla="*/ 2105139 w 9220200"/>
              <a:gd name="connsiteY17" fmla="*/ 528199 h 7292976"/>
              <a:gd name="connsiteX18" fmla="*/ 2509155 w 9220200"/>
              <a:gd name="connsiteY18" fmla="*/ 493861 h 7292976"/>
              <a:gd name="connsiteX19" fmla="*/ 2982515 w 9220200"/>
              <a:gd name="connsiteY19" fmla="*/ 452257 h 7292976"/>
              <a:gd name="connsiteX20" fmla="*/ 3383363 w 9220200"/>
              <a:gd name="connsiteY20" fmla="*/ 418181 h 7292976"/>
              <a:gd name="connsiteX21" fmla="*/ 3787251 w 9220200"/>
              <a:gd name="connsiteY21" fmla="*/ 382652 h 7292976"/>
              <a:gd name="connsiteX22" fmla="*/ 4109250 w 9220200"/>
              <a:gd name="connsiteY22" fmla="*/ 355180 h 7292976"/>
              <a:gd name="connsiteX23" fmla="*/ 4516305 w 9220200"/>
              <a:gd name="connsiteY23" fmla="*/ 319653 h 7292976"/>
              <a:gd name="connsiteX24" fmla="*/ 4831965 w 9220200"/>
              <a:gd name="connsiteY24" fmla="*/ 292445 h 7292976"/>
              <a:gd name="connsiteX25" fmla="*/ 5251568 w 9220200"/>
              <a:gd name="connsiteY25" fmla="*/ 255860 h 7292976"/>
              <a:gd name="connsiteX26" fmla="*/ 5579907 w 9220200"/>
              <a:gd name="connsiteY26" fmla="*/ 227992 h 7292976"/>
              <a:gd name="connsiteX27" fmla="*/ 5980623 w 9220200"/>
              <a:gd name="connsiteY27" fmla="*/ 192727 h 7292976"/>
              <a:gd name="connsiteX28" fmla="*/ 6378303 w 9220200"/>
              <a:gd name="connsiteY28" fmla="*/ 158520 h 7292976"/>
              <a:gd name="connsiteX29" fmla="*/ 6782190 w 9220200"/>
              <a:gd name="connsiteY29" fmla="*/ 122991 h 7292976"/>
              <a:gd name="connsiteX30" fmla="*/ 7107226 w 9220200"/>
              <a:gd name="connsiteY30" fmla="*/ 95125 h 7292976"/>
              <a:gd name="connsiteX31" fmla="*/ 7507943 w 9220200"/>
              <a:gd name="connsiteY31" fmla="*/ 59729 h 7292976"/>
              <a:gd name="connsiteX32" fmla="*/ 7817264 w 9220200"/>
              <a:gd name="connsiteY32" fmla="*/ 33312 h 7292976"/>
              <a:gd name="connsiteX33" fmla="*/ 8151808 w 9220200"/>
              <a:gd name="connsiteY33" fmla="*/ 4652 h 7292976"/>
              <a:gd name="connsiteX34" fmla="*/ 8295429 w 9220200"/>
              <a:gd name="connsiteY34" fmla="*/ 11 h 729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20200" h="7292976">
                <a:moveTo>
                  <a:pt x="8295429" y="11"/>
                </a:moveTo>
                <a:cubicBezTo>
                  <a:pt x="8438579" y="501"/>
                  <a:pt x="8580132" y="17762"/>
                  <a:pt x="8718414" y="64219"/>
                </a:cubicBezTo>
                <a:cubicBezTo>
                  <a:pt x="8861713" y="112557"/>
                  <a:pt x="8984940" y="189955"/>
                  <a:pt x="9075679" y="313841"/>
                </a:cubicBezTo>
                <a:cubicBezTo>
                  <a:pt x="9127054" y="385954"/>
                  <a:pt x="9164828" y="466955"/>
                  <a:pt x="9186751" y="552765"/>
                </a:cubicBezTo>
                <a:cubicBezTo>
                  <a:pt x="9210792" y="640199"/>
                  <a:pt x="9213961" y="729615"/>
                  <a:pt x="9219374" y="819030"/>
                </a:cubicBezTo>
                <a:cubicBezTo>
                  <a:pt x="9217922" y="820099"/>
                  <a:pt x="9216602" y="821248"/>
                  <a:pt x="9215280" y="822462"/>
                </a:cubicBezTo>
                <a:lnTo>
                  <a:pt x="9214780" y="822503"/>
                </a:lnTo>
                <a:lnTo>
                  <a:pt x="9217261" y="866181"/>
                </a:lnTo>
                <a:lnTo>
                  <a:pt x="9217261" y="2616943"/>
                </a:lnTo>
                <a:lnTo>
                  <a:pt x="9220200" y="2616943"/>
                </a:lnTo>
                <a:lnTo>
                  <a:pt x="9220200" y="7292976"/>
                </a:lnTo>
                <a:lnTo>
                  <a:pt x="0" y="7292976"/>
                </a:lnTo>
                <a:lnTo>
                  <a:pt x="0" y="711073"/>
                </a:lnTo>
                <a:lnTo>
                  <a:pt x="176839" y="695934"/>
                </a:lnTo>
                <a:cubicBezTo>
                  <a:pt x="345235" y="681578"/>
                  <a:pt x="513631" y="666970"/>
                  <a:pt x="681894" y="652086"/>
                </a:cubicBezTo>
                <a:cubicBezTo>
                  <a:pt x="863760" y="636238"/>
                  <a:pt x="1045760" y="619860"/>
                  <a:pt x="1227762" y="604009"/>
                </a:cubicBezTo>
                <a:cubicBezTo>
                  <a:pt x="1362346" y="592389"/>
                  <a:pt x="1497063" y="581557"/>
                  <a:pt x="1631778" y="569803"/>
                </a:cubicBezTo>
                <a:cubicBezTo>
                  <a:pt x="1790270" y="556595"/>
                  <a:pt x="1947307" y="541934"/>
                  <a:pt x="2105139" y="528199"/>
                </a:cubicBezTo>
                <a:cubicBezTo>
                  <a:pt x="2239721" y="516576"/>
                  <a:pt x="2374438" y="505482"/>
                  <a:pt x="2509155" y="493861"/>
                </a:cubicBezTo>
                <a:cubicBezTo>
                  <a:pt x="2666986" y="480652"/>
                  <a:pt x="2824684" y="465991"/>
                  <a:pt x="2982515" y="452257"/>
                </a:cubicBezTo>
                <a:cubicBezTo>
                  <a:pt x="3116043" y="440767"/>
                  <a:pt x="3249702" y="429671"/>
                  <a:pt x="3383363" y="418181"/>
                </a:cubicBezTo>
                <a:cubicBezTo>
                  <a:pt x="3517021" y="406689"/>
                  <a:pt x="3652664" y="394408"/>
                  <a:pt x="3787251" y="382652"/>
                </a:cubicBezTo>
                <a:lnTo>
                  <a:pt x="4109250" y="355180"/>
                </a:lnTo>
                <a:lnTo>
                  <a:pt x="4516305" y="319653"/>
                </a:lnTo>
                <a:lnTo>
                  <a:pt x="4831965" y="292445"/>
                </a:lnTo>
                <a:cubicBezTo>
                  <a:pt x="4971831" y="280294"/>
                  <a:pt x="5111700" y="268103"/>
                  <a:pt x="5251568" y="255860"/>
                </a:cubicBezTo>
                <a:cubicBezTo>
                  <a:pt x="5361058" y="246481"/>
                  <a:pt x="5470549" y="237502"/>
                  <a:pt x="5579907" y="227992"/>
                </a:cubicBezTo>
                <a:cubicBezTo>
                  <a:pt x="5713435" y="216502"/>
                  <a:pt x="5846965" y="204351"/>
                  <a:pt x="5980623" y="192727"/>
                </a:cubicBezTo>
                <a:cubicBezTo>
                  <a:pt x="6114284" y="181106"/>
                  <a:pt x="6245699" y="170010"/>
                  <a:pt x="6378303" y="158520"/>
                </a:cubicBezTo>
                <a:cubicBezTo>
                  <a:pt x="6512890" y="146766"/>
                  <a:pt x="6647605" y="134614"/>
                  <a:pt x="6782190" y="122991"/>
                </a:cubicBezTo>
                <a:cubicBezTo>
                  <a:pt x="6890492" y="113481"/>
                  <a:pt x="6998923" y="104634"/>
                  <a:pt x="7107226" y="95125"/>
                </a:cubicBezTo>
                <a:cubicBezTo>
                  <a:pt x="7240887" y="83502"/>
                  <a:pt x="7374415" y="71708"/>
                  <a:pt x="7507943" y="59729"/>
                </a:cubicBezTo>
                <a:lnTo>
                  <a:pt x="7817264" y="33312"/>
                </a:lnTo>
                <a:cubicBezTo>
                  <a:pt x="7928735" y="23672"/>
                  <a:pt x="8040207" y="11917"/>
                  <a:pt x="8151808" y="4652"/>
                </a:cubicBezTo>
                <a:cubicBezTo>
                  <a:pt x="8199818" y="1548"/>
                  <a:pt x="8247712" y="-152"/>
                  <a:pt x="8295429" y="11"/>
                </a:cubicBezTo>
                <a:close/>
              </a:path>
            </a:pathLst>
          </a:custGeom>
          <a:solidFill>
            <a:schemeClr val="accent2"/>
          </a:solidFill>
          <a:ln w="12700" cap="flat" cmpd="sng" algn="ctr">
            <a:noFill/>
            <a:prstDash val="solid"/>
            <a:miter lim="800000"/>
          </a:ln>
          <a:effectLst/>
        </p:spPr>
        <p:txBody>
          <a:bodyPr wrap="square" rtlCol="0" anchor="ctr">
            <a:noAutofit/>
          </a:bodyPr>
          <a:lstStyle/>
          <a:p>
            <a:pPr marL="0" marR="0" lvl="0" indent="0" algn="ctr" defTabSz="829366" eaLnBrk="1" fontAlgn="auto" latinLnBrk="0" hangingPunct="1">
              <a:lnSpc>
                <a:spcPct val="100000"/>
              </a:lnSpc>
              <a:spcBef>
                <a:spcPts val="0"/>
              </a:spcBef>
              <a:spcAft>
                <a:spcPts val="0"/>
              </a:spcAft>
              <a:buClrTx/>
              <a:buSzTx/>
              <a:buFontTx/>
              <a:buNone/>
              <a:tabLst/>
              <a:defRPr/>
            </a:pPr>
            <a:endParaRPr kumimoji="0" lang="en-AU" sz="1633" b="0" i="0" u="none" strike="noStrike" kern="0" cap="none" spc="0" normalizeH="0" baseline="0" noProof="0">
              <a:ln>
                <a:noFill/>
              </a:ln>
              <a:solidFill>
                <a:srgbClr val="FFFFFF"/>
              </a:solidFill>
              <a:effectLst/>
              <a:uLnTx/>
              <a:uFillTx/>
              <a:latin typeface="Karla"/>
              <a:ea typeface="+mn-ea"/>
              <a:cs typeface="+mn-cs"/>
            </a:endParaRPr>
          </a:p>
        </p:txBody>
      </p:sp>
      <p:sp>
        <p:nvSpPr>
          <p:cNvPr id="14" name="Freeform: Shape 13">
            <a:extLst>
              <a:ext uri="{FF2B5EF4-FFF2-40B4-BE49-F238E27FC236}">
                <a16:creationId xmlns:a16="http://schemas.microsoft.com/office/drawing/2014/main" id="{B6CD1FAB-E7CC-74BF-46F4-A1487F09AB8B}"/>
              </a:ext>
            </a:extLst>
          </p:cNvPr>
          <p:cNvSpPr/>
          <p:nvPr userDrawn="1"/>
        </p:nvSpPr>
        <p:spPr>
          <a:xfrm>
            <a:off x="1" y="296622"/>
            <a:ext cx="10427011" cy="6561378"/>
          </a:xfrm>
          <a:custGeom>
            <a:avLst/>
            <a:gdLst>
              <a:gd name="connsiteX0" fmla="*/ 8295429 w 9220200"/>
              <a:gd name="connsiteY0" fmla="*/ 11 h 7292976"/>
              <a:gd name="connsiteX1" fmla="*/ 8718414 w 9220200"/>
              <a:gd name="connsiteY1" fmla="*/ 64219 h 7292976"/>
              <a:gd name="connsiteX2" fmla="*/ 9075679 w 9220200"/>
              <a:gd name="connsiteY2" fmla="*/ 313841 h 7292976"/>
              <a:gd name="connsiteX3" fmla="*/ 9186751 w 9220200"/>
              <a:gd name="connsiteY3" fmla="*/ 552765 h 7292976"/>
              <a:gd name="connsiteX4" fmla="*/ 9219374 w 9220200"/>
              <a:gd name="connsiteY4" fmla="*/ 819030 h 7292976"/>
              <a:gd name="connsiteX5" fmla="*/ 9215280 w 9220200"/>
              <a:gd name="connsiteY5" fmla="*/ 822462 h 7292976"/>
              <a:gd name="connsiteX6" fmla="*/ 9214780 w 9220200"/>
              <a:gd name="connsiteY6" fmla="*/ 822503 h 7292976"/>
              <a:gd name="connsiteX7" fmla="*/ 9217261 w 9220200"/>
              <a:gd name="connsiteY7" fmla="*/ 866181 h 7292976"/>
              <a:gd name="connsiteX8" fmla="*/ 9217261 w 9220200"/>
              <a:gd name="connsiteY8" fmla="*/ 2616943 h 7292976"/>
              <a:gd name="connsiteX9" fmla="*/ 9220200 w 9220200"/>
              <a:gd name="connsiteY9" fmla="*/ 2616943 h 7292976"/>
              <a:gd name="connsiteX10" fmla="*/ 9220200 w 9220200"/>
              <a:gd name="connsiteY10" fmla="*/ 7292976 h 7292976"/>
              <a:gd name="connsiteX11" fmla="*/ 0 w 9220200"/>
              <a:gd name="connsiteY11" fmla="*/ 7292976 h 7292976"/>
              <a:gd name="connsiteX12" fmla="*/ 0 w 9220200"/>
              <a:gd name="connsiteY12" fmla="*/ 711073 h 7292976"/>
              <a:gd name="connsiteX13" fmla="*/ 176839 w 9220200"/>
              <a:gd name="connsiteY13" fmla="*/ 695934 h 7292976"/>
              <a:gd name="connsiteX14" fmla="*/ 681894 w 9220200"/>
              <a:gd name="connsiteY14" fmla="*/ 652086 h 7292976"/>
              <a:gd name="connsiteX15" fmla="*/ 1227762 w 9220200"/>
              <a:gd name="connsiteY15" fmla="*/ 604009 h 7292976"/>
              <a:gd name="connsiteX16" fmla="*/ 1631778 w 9220200"/>
              <a:gd name="connsiteY16" fmla="*/ 569803 h 7292976"/>
              <a:gd name="connsiteX17" fmla="*/ 2105139 w 9220200"/>
              <a:gd name="connsiteY17" fmla="*/ 528199 h 7292976"/>
              <a:gd name="connsiteX18" fmla="*/ 2509155 w 9220200"/>
              <a:gd name="connsiteY18" fmla="*/ 493861 h 7292976"/>
              <a:gd name="connsiteX19" fmla="*/ 2982515 w 9220200"/>
              <a:gd name="connsiteY19" fmla="*/ 452257 h 7292976"/>
              <a:gd name="connsiteX20" fmla="*/ 3383363 w 9220200"/>
              <a:gd name="connsiteY20" fmla="*/ 418181 h 7292976"/>
              <a:gd name="connsiteX21" fmla="*/ 3787251 w 9220200"/>
              <a:gd name="connsiteY21" fmla="*/ 382652 h 7292976"/>
              <a:gd name="connsiteX22" fmla="*/ 4109250 w 9220200"/>
              <a:gd name="connsiteY22" fmla="*/ 355180 h 7292976"/>
              <a:gd name="connsiteX23" fmla="*/ 4516305 w 9220200"/>
              <a:gd name="connsiteY23" fmla="*/ 319653 h 7292976"/>
              <a:gd name="connsiteX24" fmla="*/ 4831965 w 9220200"/>
              <a:gd name="connsiteY24" fmla="*/ 292445 h 7292976"/>
              <a:gd name="connsiteX25" fmla="*/ 5251568 w 9220200"/>
              <a:gd name="connsiteY25" fmla="*/ 255860 h 7292976"/>
              <a:gd name="connsiteX26" fmla="*/ 5579907 w 9220200"/>
              <a:gd name="connsiteY26" fmla="*/ 227992 h 7292976"/>
              <a:gd name="connsiteX27" fmla="*/ 5980623 w 9220200"/>
              <a:gd name="connsiteY27" fmla="*/ 192727 h 7292976"/>
              <a:gd name="connsiteX28" fmla="*/ 6378303 w 9220200"/>
              <a:gd name="connsiteY28" fmla="*/ 158520 h 7292976"/>
              <a:gd name="connsiteX29" fmla="*/ 6782190 w 9220200"/>
              <a:gd name="connsiteY29" fmla="*/ 122991 h 7292976"/>
              <a:gd name="connsiteX30" fmla="*/ 7107226 w 9220200"/>
              <a:gd name="connsiteY30" fmla="*/ 95125 h 7292976"/>
              <a:gd name="connsiteX31" fmla="*/ 7507943 w 9220200"/>
              <a:gd name="connsiteY31" fmla="*/ 59729 h 7292976"/>
              <a:gd name="connsiteX32" fmla="*/ 7817264 w 9220200"/>
              <a:gd name="connsiteY32" fmla="*/ 33312 h 7292976"/>
              <a:gd name="connsiteX33" fmla="*/ 8151808 w 9220200"/>
              <a:gd name="connsiteY33" fmla="*/ 4652 h 7292976"/>
              <a:gd name="connsiteX34" fmla="*/ 8295429 w 9220200"/>
              <a:gd name="connsiteY34" fmla="*/ 11 h 729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20200" h="7292976">
                <a:moveTo>
                  <a:pt x="8295429" y="11"/>
                </a:moveTo>
                <a:cubicBezTo>
                  <a:pt x="8438579" y="501"/>
                  <a:pt x="8580132" y="17762"/>
                  <a:pt x="8718414" y="64219"/>
                </a:cubicBezTo>
                <a:cubicBezTo>
                  <a:pt x="8861713" y="112557"/>
                  <a:pt x="8984940" y="189955"/>
                  <a:pt x="9075679" y="313841"/>
                </a:cubicBezTo>
                <a:cubicBezTo>
                  <a:pt x="9127054" y="385954"/>
                  <a:pt x="9164828" y="466955"/>
                  <a:pt x="9186751" y="552765"/>
                </a:cubicBezTo>
                <a:cubicBezTo>
                  <a:pt x="9210792" y="640199"/>
                  <a:pt x="9213961" y="729615"/>
                  <a:pt x="9219374" y="819030"/>
                </a:cubicBezTo>
                <a:cubicBezTo>
                  <a:pt x="9217922" y="820099"/>
                  <a:pt x="9216602" y="821248"/>
                  <a:pt x="9215280" y="822462"/>
                </a:cubicBezTo>
                <a:lnTo>
                  <a:pt x="9214780" y="822503"/>
                </a:lnTo>
                <a:lnTo>
                  <a:pt x="9217261" y="866181"/>
                </a:lnTo>
                <a:lnTo>
                  <a:pt x="9217261" y="2616943"/>
                </a:lnTo>
                <a:lnTo>
                  <a:pt x="9220200" y="2616943"/>
                </a:lnTo>
                <a:lnTo>
                  <a:pt x="9220200" y="7292976"/>
                </a:lnTo>
                <a:lnTo>
                  <a:pt x="0" y="7292976"/>
                </a:lnTo>
                <a:lnTo>
                  <a:pt x="0" y="711073"/>
                </a:lnTo>
                <a:lnTo>
                  <a:pt x="176839" y="695934"/>
                </a:lnTo>
                <a:cubicBezTo>
                  <a:pt x="345235" y="681578"/>
                  <a:pt x="513631" y="666970"/>
                  <a:pt x="681894" y="652086"/>
                </a:cubicBezTo>
                <a:cubicBezTo>
                  <a:pt x="863760" y="636238"/>
                  <a:pt x="1045760" y="619860"/>
                  <a:pt x="1227762" y="604009"/>
                </a:cubicBezTo>
                <a:cubicBezTo>
                  <a:pt x="1362346" y="592389"/>
                  <a:pt x="1497063" y="581557"/>
                  <a:pt x="1631778" y="569803"/>
                </a:cubicBezTo>
                <a:cubicBezTo>
                  <a:pt x="1790270" y="556595"/>
                  <a:pt x="1947307" y="541934"/>
                  <a:pt x="2105139" y="528199"/>
                </a:cubicBezTo>
                <a:cubicBezTo>
                  <a:pt x="2239721" y="516576"/>
                  <a:pt x="2374438" y="505482"/>
                  <a:pt x="2509155" y="493861"/>
                </a:cubicBezTo>
                <a:cubicBezTo>
                  <a:pt x="2666986" y="480652"/>
                  <a:pt x="2824684" y="465991"/>
                  <a:pt x="2982515" y="452257"/>
                </a:cubicBezTo>
                <a:cubicBezTo>
                  <a:pt x="3116043" y="440767"/>
                  <a:pt x="3249702" y="429671"/>
                  <a:pt x="3383363" y="418181"/>
                </a:cubicBezTo>
                <a:cubicBezTo>
                  <a:pt x="3517021" y="406689"/>
                  <a:pt x="3652664" y="394408"/>
                  <a:pt x="3787251" y="382652"/>
                </a:cubicBezTo>
                <a:lnTo>
                  <a:pt x="4109250" y="355180"/>
                </a:lnTo>
                <a:lnTo>
                  <a:pt x="4516305" y="319653"/>
                </a:lnTo>
                <a:lnTo>
                  <a:pt x="4831965" y="292445"/>
                </a:lnTo>
                <a:cubicBezTo>
                  <a:pt x="4971831" y="280294"/>
                  <a:pt x="5111700" y="268103"/>
                  <a:pt x="5251568" y="255860"/>
                </a:cubicBezTo>
                <a:cubicBezTo>
                  <a:pt x="5361058" y="246481"/>
                  <a:pt x="5470549" y="237502"/>
                  <a:pt x="5579907" y="227992"/>
                </a:cubicBezTo>
                <a:cubicBezTo>
                  <a:pt x="5713435" y="216502"/>
                  <a:pt x="5846965" y="204351"/>
                  <a:pt x="5980623" y="192727"/>
                </a:cubicBezTo>
                <a:cubicBezTo>
                  <a:pt x="6114284" y="181106"/>
                  <a:pt x="6245699" y="170010"/>
                  <a:pt x="6378303" y="158520"/>
                </a:cubicBezTo>
                <a:cubicBezTo>
                  <a:pt x="6512890" y="146766"/>
                  <a:pt x="6647605" y="134614"/>
                  <a:pt x="6782190" y="122991"/>
                </a:cubicBezTo>
                <a:cubicBezTo>
                  <a:pt x="6890492" y="113481"/>
                  <a:pt x="6998923" y="104634"/>
                  <a:pt x="7107226" y="95125"/>
                </a:cubicBezTo>
                <a:cubicBezTo>
                  <a:pt x="7240887" y="83502"/>
                  <a:pt x="7374415" y="71708"/>
                  <a:pt x="7507943" y="59729"/>
                </a:cubicBezTo>
                <a:lnTo>
                  <a:pt x="7817264" y="33312"/>
                </a:lnTo>
                <a:cubicBezTo>
                  <a:pt x="7928735" y="23672"/>
                  <a:pt x="8040207" y="11917"/>
                  <a:pt x="8151808" y="4652"/>
                </a:cubicBezTo>
                <a:cubicBezTo>
                  <a:pt x="8199818" y="1548"/>
                  <a:pt x="8247712" y="-152"/>
                  <a:pt x="8295429" y="11"/>
                </a:cubicBezTo>
                <a:close/>
              </a:path>
            </a:pathLst>
          </a:custGeom>
          <a:solidFill>
            <a:schemeClr val="bg1"/>
          </a:solidFill>
          <a:ln w="12700" cap="flat" cmpd="sng" algn="ctr">
            <a:noFill/>
            <a:prstDash val="solid"/>
            <a:miter lim="800000"/>
          </a:ln>
          <a:effectLst/>
        </p:spPr>
        <p:txBody>
          <a:bodyPr wrap="square" rtlCol="0" anchor="ctr">
            <a:noAutofit/>
          </a:bodyPr>
          <a:lstStyle/>
          <a:p>
            <a:pPr marL="0" marR="0" lvl="0" indent="0" algn="ctr" defTabSz="829366" eaLnBrk="1" fontAlgn="auto" latinLnBrk="0" hangingPunct="1">
              <a:lnSpc>
                <a:spcPct val="100000"/>
              </a:lnSpc>
              <a:spcBef>
                <a:spcPts val="0"/>
              </a:spcBef>
              <a:spcAft>
                <a:spcPts val="0"/>
              </a:spcAft>
              <a:buClrTx/>
              <a:buSzTx/>
              <a:buFontTx/>
              <a:buNone/>
              <a:tabLst/>
              <a:defRPr/>
            </a:pPr>
            <a:endParaRPr kumimoji="0" lang="en-AU" sz="1633" b="0" i="0" u="none" strike="noStrike" kern="0" cap="none" spc="0" normalizeH="0" baseline="0" noProof="0">
              <a:ln>
                <a:noFill/>
              </a:ln>
              <a:solidFill>
                <a:srgbClr val="FFFFFF"/>
              </a:solidFill>
              <a:effectLst/>
              <a:uLnTx/>
              <a:uFillTx/>
              <a:latin typeface="Karla"/>
              <a:ea typeface="+mn-ea"/>
              <a:cs typeface="+mn-cs"/>
            </a:endParaRPr>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7400211" cy="370934"/>
          </a:xfrm>
        </p:spPr>
        <p:txBody>
          <a:bodyPr/>
          <a:lstStyle>
            <a:lvl1pPr marL="0" indent="0">
              <a:buNone/>
              <a:defRPr sz="1600" b="0">
                <a:solidFill>
                  <a:schemeClr val="tx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27" name="Text Placeholder 8">
            <a:extLst>
              <a:ext uri="{FF2B5EF4-FFF2-40B4-BE49-F238E27FC236}">
                <a16:creationId xmlns:a16="http://schemas.microsoft.com/office/drawing/2014/main" id="{A32B2C53-2EA6-6A63-792A-A90D0A80A3AF}"/>
              </a:ext>
            </a:extLst>
          </p:cNvPr>
          <p:cNvSpPr>
            <a:spLocks noGrp="1"/>
          </p:cNvSpPr>
          <p:nvPr>
            <p:ph type="body" sz="quarter" idx="13"/>
          </p:nvPr>
        </p:nvSpPr>
        <p:spPr>
          <a:xfrm>
            <a:off x="695325" y="1557338"/>
            <a:ext cx="6802755" cy="4427537"/>
          </a:xfrm>
        </p:spPr>
        <p:txBody>
          <a:bodyPr numCol="2" spcCol="360000"/>
          <a:lstStyle>
            <a:lvl1pPr>
              <a:buClr>
                <a:schemeClr val="tx1"/>
              </a:buClr>
              <a:defRPr>
                <a:solidFill>
                  <a:srgbClr val="000000"/>
                </a:solidFill>
              </a:defRPr>
            </a:lvl1pPr>
            <a:lvl2pPr>
              <a:defRPr>
                <a:solidFill>
                  <a:srgbClr val="000000"/>
                </a:solidFill>
              </a:defRPr>
            </a:lvl2pPr>
            <a:lvl3pPr>
              <a:spcAft>
                <a:spcPts val="600"/>
              </a:spcAft>
              <a:defRPr sz="1400">
                <a:solidFill>
                  <a:schemeClr val="tx2"/>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p:txBody>
      </p:sp>
      <p:sp>
        <p:nvSpPr>
          <p:cNvPr id="10" name="Oval 9">
            <a:extLst>
              <a:ext uri="{FF2B5EF4-FFF2-40B4-BE49-F238E27FC236}">
                <a16:creationId xmlns:a16="http://schemas.microsoft.com/office/drawing/2014/main" id="{D9A742AA-0B46-360D-0687-41FA15C6AAC9}"/>
              </a:ext>
            </a:extLst>
          </p:cNvPr>
          <p:cNvSpPr/>
          <p:nvPr userDrawn="1"/>
        </p:nvSpPr>
        <p:spPr>
          <a:xfrm>
            <a:off x="11165250" y="6320052"/>
            <a:ext cx="360000" cy="360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indent="0" algn="ctr" defTabSz="914400" rtl="0" eaLnBrk="0" fontAlgn="base" latinLnBrk="0" hangingPunct="0">
              <a:lnSpc>
                <a:spcPct val="100000"/>
              </a:lnSpc>
              <a:spcBef>
                <a:spcPct val="0"/>
              </a:spcBef>
              <a:spcAft>
                <a:spcPct val="0"/>
              </a:spcAft>
              <a:buClrTx/>
              <a:buSzTx/>
              <a:buFontTx/>
              <a:buNone/>
              <a:tabLst/>
              <a:defRPr/>
            </a:pPr>
            <a:fld id="{A3F26403-428D-48DF-9960-17C072F13A76}" type="slidenum">
              <a:rPr lang="en-US" altLang="en-US" sz="900" smtClean="0"/>
              <a:pPr marL="0" marR="0" indent="0" algn="ctr" defTabSz="914400" rtl="0" eaLnBrk="0" fontAlgn="base" latinLnBrk="0" hangingPunct="0">
                <a:lnSpc>
                  <a:spcPct val="100000"/>
                </a:lnSpc>
                <a:spcBef>
                  <a:spcPct val="0"/>
                </a:spcBef>
                <a:spcAft>
                  <a:spcPct val="0"/>
                </a:spcAft>
                <a:buClrTx/>
                <a:buSzTx/>
                <a:buFontTx/>
                <a:buNone/>
                <a:tabLst/>
                <a:defRPr/>
              </a:pPr>
              <a:t>‹#›</a:t>
            </a:fld>
            <a:endParaRPr lang="en-US" altLang="en-US" sz="900"/>
          </a:p>
        </p:txBody>
      </p:sp>
      <p:sp>
        <p:nvSpPr>
          <p:cNvPr id="11" name="Text Placeholder 5">
            <a:extLst>
              <a:ext uri="{FF2B5EF4-FFF2-40B4-BE49-F238E27FC236}">
                <a16:creationId xmlns:a16="http://schemas.microsoft.com/office/drawing/2014/main" id="{4D7ABEFB-CFA4-DC33-F804-C6065E3A67B6}"/>
              </a:ext>
            </a:extLst>
          </p:cNvPr>
          <p:cNvSpPr>
            <a:spLocks noGrp="1"/>
          </p:cNvSpPr>
          <p:nvPr userDrawn="1">
            <p:ph type="body" sz="quarter" idx="14" hasCustomPrompt="1"/>
          </p:nvPr>
        </p:nvSpPr>
        <p:spPr>
          <a:xfrm>
            <a:off x="2024522" y="6088919"/>
            <a:ext cx="6700378" cy="318231"/>
          </a:xfrm>
        </p:spPr>
        <p:txBody>
          <a:bodyPr anchor="b"/>
          <a:lstStyle>
            <a:lvl1pPr marL="0" indent="0" defTabSz="530225">
              <a:lnSpc>
                <a:spcPct val="90000"/>
              </a:lnSpc>
              <a:spcBef>
                <a:spcPts val="0"/>
              </a:spcBef>
              <a:spcAft>
                <a:spcPts val="200"/>
              </a:spcAft>
              <a:buNone/>
              <a:defRPr sz="700" b="0"/>
            </a:lvl1pPr>
          </a:lstStyle>
          <a:p>
            <a:pPr lvl="0"/>
            <a:r>
              <a:rPr lang="en-US"/>
              <a:t>Base:	x	</a:t>
            </a:r>
          </a:p>
          <a:p>
            <a:pPr lvl="0"/>
            <a:r>
              <a:rPr lang="en-US"/>
              <a:t>Question:	x	</a:t>
            </a:r>
            <a:endParaRPr lang="en-IE"/>
          </a:p>
        </p:txBody>
      </p:sp>
      <p:sp>
        <p:nvSpPr>
          <p:cNvPr id="16" name="Text Placeholder 94">
            <a:extLst>
              <a:ext uri="{FF2B5EF4-FFF2-40B4-BE49-F238E27FC236}">
                <a16:creationId xmlns:a16="http://schemas.microsoft.com/office/drawing/2014/main" id="{E90EF390-EC90-E12C-CCA8-224464C58398}"/>
              </a:ext>
            </a:extLst>
          </p:cNvPr>
          <p:cNvSpPr>
            <a:spLocks noGrp="1"/>
          </p:cNvSpPr>
          <p:nvPr userDrawn="1">
            <p:ph type="body" sz="quarter" idx="39"/>
          </p:nvPr>
        </p:nvSpPr>
        <p:spPr>
          <a:xfrm>
            <a:off x="8469883" y="3787430"/>
            <a:ext cx="3722117" cy="2366339"/>
          </a:xfrm>
          <a:custGeom>
            <a:avLst/>
            <a:gdLst>
              <a:gd name="connsiteX0" fmla="*/ 792734 w 3620665"/>
              <a:gd name="connsiteY0" fmla="*/ 0 h 2893374"/>
              <a:gd name="connsiteX1" fmla="*/ 931511 w 3620665"/>
              <a:gd name="connsiteY1" fmla="*/ 0 h 2893374"/>
              <a:gd name="connsiteX2" fmla="*/ 1863035 w 3620665"/>
              <a:gd name="connsiteY2" fmla="*/ 0 h 2893374"/>
              <a:gd name="connsiteX3" fmla="*/ 3554351 w 3620665"/>
              <a:gd name="connsiteY3" fmla="*/ 0 h 2893374"/>
              <a:gd name="connsiteX4" fmla="*/ 3620665 w 3620665"/>
              <a:gd name="connsiteY4" fmla="*/ 6685 h 2893374"/>
              <a:gd name="connsiteX5" fmla="*/ 3620665 w 3620665"/>
              <a:gd name="connsiteY5" fmla="*/ 2886689 h 2893374"/>
              <a:gd name="connsiteX6" fmla="*/ 3554351 w 3620665"/>
              <a:gd name="connsiteY6" fmla="*/ 2893374 h 2893374"/>
              <a:gd name="connsiteX7" fmla="*/ 1863035 w 3620665"/>
              <a:gd name="connsiteY7" fmla="*/ 2893374 h 2893374"/>
              <a:gd name="connsiteX8" fmla="*/ 931511 w 3620665"/>
              <a:gd name="connsiteY8" fmla="*/ 2893374 h 2893374"/>
              <a:gd name="connsiteX9" fmla="*/ 792734 w 3620665"/>
              <a:gd name="connsiteY9" fmla="*/ 2893374 h 2893374"/>
              <a:gd name="connsiteX10" fmla="*/ 310495 w 3620665"/>
              <a:gd name="connsiteY10" fmla="*/ 2411135 h 2893374"/>
              <a:gd name="connsiteX11" fmla="*/ 310495 w 3620665"/>
              <a:gd name="connsiteY11" fmla="*/ 1205573 h 2893374"/>
              <a:gd name="connsiteX12" fmla="*/ 0 w 3620665"/>
              <a:gd name="connsiteY12" fmla="*/ 1296463 h 2893374"/>
              <a:gd name="connsiteX13" fmla="*/ 310495 w 3620665"/>
              <a:gd name="connsiteY13" fmla="*/ 482229 h 2893374"/>
              <a:gd name="connsiteX14" fmla="*/ 310495 w 3620665"/>
              <a:gd name="connsiteY14" fmla="*/ 482239 h 2893374"/>
              <a:gd name="connsiteX15" fmla="*/ 792734 w 3620665"/>
              <a:gd name="connsiteY15" fmla="*/ 0 h 289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20665" h="2893374">
                <a:moveTo>
                  <a:pt x="792734" y="0"/>
                </a:moveTo>
                <a:lnTo>
                  <a:pt x="931511" y="0"/>
                </a:lnTo>
                <a:lnTo>
                  <a:pt x="1863035" y="0"/>
                </a:lnTo>
                <a:lnTo>
                  <a:pt x="3554351" y="0"/>
                </a:lnTo>
                <a:lnTo>
                  <a:pt x="3620665" y="6685"/>
                </a:lnTo>
                <a:lnTo>
                  <a:pt x="3620665" y="2886689"/>
                </a:lnTo>
                <a:lnTo>
                  <a:pt x="3554351" y="2893374"/>
                </a:lnTo>
                <a:lnTo>
                  <a:pt x="1863035" y="2893374"/>
                </a:lnTo>
                <a:lnTo>
                  <a:pt x="931511" y="2893374"/>
                </a:lnTo>
                <a:lnTo>
                  <a:pt x="792734" y="2893374"/>
                </a:lnTo>
                <a:cubicBezTo>
                  <a:pt x="526401" y="2893374"/>
                  <a:pt x="310495" y="2677468"/>
                  <a:pt x="310495" y="2411135"/>
                </a:cubicBezTo>
                <a:lnTo>
                  <a:pt x="310495" y="1205573"/>
                </a:lnTo>
                <a:lnTo>
                  <a:pt x="0" y="1296463"/>
                </a:lnTo>
                <a:lnTo>
                  <a:pt x="310495" y="482229"/>
                </a:lnTo>
                <a:lnTo>
                  <a:pt x="310495" y="482239"/>
                </a:lnTo>
                <a:cubicBezTo>
                  <a:pt x="310495" y="215906"/>
                  <a:pt x="526401" y="0"/>
                  <a:pt x="792734" y="0"/>
                </a:cubicBezTo>
                <a:close/>
              </a:path>
            </a:pathLst>
          </a:custGeom>
          <a:solidFill>
            <a:schemeClr val="tx2"/>
          </a:solidFill>
          <a:ln>
            <a:noFill/>
          </a:ln>
          <a:effectLst>
            <a:outerShdw blurRad="279400" dist="38100" dir="27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188000" tIns="540000" rIns="504000" rtlCol="0" anchor="t" anchorCtr="0">
            <a:noAutofit/>
          </a:bodyPr>
          <a:lstStyle>
            <a:lvl1pPr marL="0" indent="0" algn="l">
              <a:buNone/>
              <a:defRPr lang="en-US" sz="1452" b="0" dirty="0">
                <a:solidFill>
                  <a:schemeClr val="bg1"/>
                </a:solidFill>
              </a:defRPr>
            </a:lvl1pPr>
          </a:lstStyle>
          <a:p>
            <a:pPr lvl="0"/>
            <a:r>
              <a:rPr lang="en-US"/>
              <a:t>Click to edit Master text styles</a:t>
            </a:r>
          </a:p>
        </p:txBody>
      </p:sp>
      <p:sp>
        <p:nvSpPr>
          <p:cNvPr id="18" name="Text Placeholder 12">
            <a:extLst>
              <a:ext uri="{FF2B5EF4-FFF2-40B4-BE49-F238E27FC236}">
                <a16:creationId xmlns:a16="http://schemas.microsoft.com/office/drawing/2014/main" id="{9CCC6425-A827-0FDE-F54F-9451C3111927}"/>
              </a:ext>
            </a:extLst>
          </p:cNvPr>
          <p:cNvSpPr>
            <a:spLocks noGrp="1"/>
          </p:cNvSpPr>
          <p:nvPr userDrawn="1">
            <p:ph type="body" sz="quarter" idx="38" hasCustomPrompt="1"/>
          </p:nvPr>
        </p:nvSpPr>
        <p:spPr>
          <a:xfrm>
            <a:off x="9022966" y="5958256"/>
            <a:ext cx="2759920" cy="56500"/>
          </a:xfrm>
          <a:prstGeom prst="rect">
            <a:avLst/>
          </a:prstGeom>
          <a:solidFill>
            <a:schemeClr val="bg1"/>
          </a:solidFill>
        </p:spPr>
        <p:txBody>
          <a:bodyPr/>
          <a:lstStyle>
            <a:lvl1pPr marL="0" indent="0">
              <a:buNone/>
              <a:defRPr/>
            </a:lvl1pPr>
          </a:lstStyle>
          <a:p>
            <a:pPr lvl="0"/>
            <a:r>
              <a:rPr lang="en-US"/>
              <a:t> </a:t>
            </a:r>
            <a:endParaRPr lang="en-AU"/>
          </a:p>
        </p:txBody>
      </p:sp>
      <p:sp>
        <p:nvSpPr>
          <p:cNvPr id="19" name="Text Placeholder 95">
            <a:extLst>
              <a:ext uri="{FF2B5EF4-FFF2-40B4-BE49-F238E27FC236}">
                <a16:creationId xmlns:a16="http://schemas.microsoft.com/office/drawing/2014/main" id="{46B8723B-DD6A-1366-3756-71978A40665A}"/>
              </a:ext>
            </a:extLst>
          </p:cNvPr>
          <p:cNvSpPr>
            <a:spLocks noGrp="1"/>
          </p:cNvSpPr>
          <p:nvPr userDrawn="1">
            <p:ph type="body" sz="quarter" idx="40"/>
          </p:nvPr>
        </p:nvSpPr>
        <p:spPr>
          <a:xfrm>
            <a:off x="8469883" y="1189566"/>
            <a:ext cx="3722117" cy="2366339"/>
          </a:xfrm>
          <a:custGeom>
            <a:avLst/>
            <a:gdLst>
              <a:gd name="connsiteX0" fmla="*/ 792734 w 3620665"/>
              <a:gd name="connsiteY0" fmla="*/ 0 h 2893374"/>
              <a:gd name="connsiteX1" fmla="*/ 931511 w 3620665"/>
              <a:gd name="connsiteY1" fmla="*/ 0 h 2893374"/>
              <a:gd name="connsiteX2" fmla="*/ 1863035 w 3620665"/>
              <a:gd name="connsiteY2" fmla="*/ 0 h 2893374"/>
              <a:gd name="connsiteX3" fmla="*/ 3554351 w 3620665"/>
              <a:gd name="connsiteY3" fmla="*/ 0 h 2893374"/>
              <a:gd name="connsiteX4" fmla="*/ 3620665 w 3620665"/>
              <a:gd name="connsiteY4" fmla="*/ 6685 h 2893374"/>
              <a:gd name="connsiteX5" fmla="*/ 3620665 w 3620665"/>
              <a:gd name="connsiteY5" fmla="*/ 2886689 h 2893374"/>
              <a:gd name="connsiteX6" fmla="*/ 3554351 w 3620665"/>
              <a:gd name="connsiteY6" fmla="*/ 2893374 h 2893374"/>
              <a:gd name="connsiteX7" fmla="*/ 1863035 w 3620665"/>
              <a:gd name="connsiteY7" fmla="*/ 2893374 h 2893374"/>
              <a:gd name="connsiteX8" fmla="*/ 931511 w 3620665"/>
              <a:gd name="connsiteY8" fmla="*/ 2893374 h 2893374"/>
              <a:gd name="connsiteX9" fmla="*/ 792734 w 3620665"/>
              <a:gd name="connsiteY9" fmla="*/ 2893374 h 2893374"/>
              <a:gd name="connsiteX10" fmla="*/ 310495 w 3620665"/>
              <a:gd name="connsiteY10" fmla="*/ 2411135 h 2893374"/>
              <a:gd name="connsiteX11" fmla="*/ 310495 w 3620665"/>
              <a:gd name="connsiteY11" fmla="*/ 1205573 h 2893374"/>
              <a:gd name="connsiteX12" fmla="*/ 0 w 3620665"/>
              <a:gd name="connsiteY12" fmla="*/ 1296463 h 2893374"/>
              <a:gd name="connsiteX13" fmla="*/ 310495 w 3620665"/>
              <a:gd name="connsiteY13" fmla="*/ 482229 h 2893374"/>
              <a:gd name="connsiteX14" fmla="*/ 310495 w 3620665"/>
              <a:gd name="connsiteY14" fmla="*/ 482239 h 2893374"/>
              <a:gd name="connsiteX15" fmla="*/ 792734 w 3620665"/>
              <a:gd name="connsiteY15" fmla="*/ 0 h 289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20665" h="2893374">
                <a:moveTo>
                  <a:pt x="792734" y="0"/>
                </a:moveTo>
                <a:lnTo>
                  <a:pt x="931511" y="0"/>
                </a:lnTo>
                <a:lnTo>
                  <a:pt x="1863035" y="0"/>
                </a:lnTo>
                <a:lnTo>
                  <a:pt x="3554351" y="0"/>
                </a:lnTo>
                <a:lnTo>
                  <a:pt x="3620665" y="6685"/>
                </a:lnTo>
                <a:lnTo>
                  <a:pt x="3620665" y="2886689"/>
                </a:lnTo>
                <a:lnTo>
                  <a:pt x="3554351" y="2893374"/>
                </a:lnTo>
                <a:lnTo>
                  <a:pt x="1863035" y="2893374"/>
                </a:lnTo>
                <a:lnTo>
                  <a:pt x="931511" y="2893374"/>
                </a:lnTo>
                <a:lnTo>
                  <a:pt x="792734" y="2893374"/>
                </a:lnTo>
                <a:cubicBezTo>
                  <a:pt x="526401" y="2893374"/>
                  <a:pt x="310495" y="2677468"/>
                  <a:pt x="310495" y="2411135"/>
                </a:cubicBezTo>
                <a:lnTo>
                  <a:pt x="310495" y="1205573"/>
                </a:lnTo>
                <a:lnTo>
                  <a:pt x="0" y="1296463"/>
                </a:lnTo>
                <a:lnTo>
                  <a:pt x="310495" y="482229"/>
                </a:lnTo>
                <a:lnTo>
                  <a:pt x="310495" y="482239"/>
                </a:lnTo>
                <a:cubicBezTo>
                  <a:pt x="310495" y="215906"/>
                  <a:pt x="526401" y="0"/>
                  <a:pt x="792734" y="0"/>
                </a:cubicBezTo>
                <a:close/>
              </a:path>
            </a:pathLst>
          </a:custGeom>
          <a:solidFill>
            <a:schemeClr val="tx2"/>
          </a:solidFill>
          <a:ln>
            <a:noFill/>
          </a:ln>
          <a:effectLst>
            <a:outerShdw blurRad="279400" dist="38100" dir="27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188000" tIns="540000" rIns="504000" rtlCol="0" anchor="t" anchorCtr="0">
            <a:noAutofit/>
          </a:bodyPr>
          <a:lstStyle>
            <a:lvl1pPr marL="0" indent="0" algn="l">
              <a:buNone/>
              <a:defRPr lang="en-US" sz="1452" b="0" dirty="0">
                <a:solidFill>
                  <a:schemeClr val="bg1"/>
                </a:solidFill>
              </a:defRPr>
            </a:lvl1pPr>
          </a:lstStyle>
          <a:p>
            <a:pPr lvl="0"/>
            <a:r>
              <a:rPr lang="en-US"/>
              <a:t>Click to edit Master text styles</a:t>
            </a:r>
          </a:p>
        </p:txBody>
      </p:sp>
      <p:sp>
        <p:nvSpPr>
          <p:cNvPr id="21" name="Text Placeholder 12">
            <a:extLst>
              <a:ext uri="{FF2B5EF4-FFF2-40B4-BE49-F238E27FC236}">
                <a16:creationId xmlns:a16="http://schemas.microsoft.com/office/drawing/2014/main" id="{3EA4A139-BCE8-CF08-F286-6E0BF760E81A}"/>
              </a:ext>
            </a:extLst>
          </p:cNvPr>
          <p:cNvSpPr>
            <a:spLocks noGrp="1"/>
          </p:cNvSpPr>
          <p:nvPr userDrawn="1">
            <p:ph type="body" sz="quarter" idx="35" hasCustomPrompt="1"/>
          </p:nvPr>
        </p:nvSpPr>
        <p:spPr>
          <a:xfrm>
            <a:off x="9022966" y="3328765"/>
            <a:ext cx="2759920" cy="56500"/>
          </a:xfrm>
          <a:prstGeom prst="rect">
            <a:avLst/>
          </a:prstGeom>
          <a:solidFill>
            <a:schemeClr val="bg1"/>
          </a:solidFill>
        </p:spPr>
        <p:txBody>
          <a:bodyPr/>
          <a:lstStyle>
            <a:lvl1pPr marL="0" indent="0">
              <a:buNone/>
              <a:defRPr/>
            </a:lvl1pPr>
          </a:lstStyle>
          <a:p>
            <a:pPr lvl="0"/>
            <a:r>
              <a:rPr lang="en-US"/>
              <a:t> </a:t>
            </a:r>
            <a:endParaRPr lang="en-AU"/>
          </a:p>
        </p:txBody>
      </p:sp>
      <p:sp>
        <p:nvSpPr>
          <p:cNvPr id="25" name="Text Placeholder 10">
            <a:extLst>
              <a:ext uri="{FF2B5EF4-FFF2-40B4-BE49-F238E27FC236}">
                <a16:creationId xmlns:a16="http://schemas.microsoft.com/office/drawing/2014/main" id="{30B753BC-D70A-708E-E27C-38D657F3A7B6}"/>
              </a:ext>
            </a:extLst>
          </p:cNvPr>
          <p:cNvSpPr>
            <a:spLocks noGrp="1"/>
          </p:cNvSpPr>
          <p:nvPr>
            <p:ph type="body" sz="quarter" idx="37" hasCustomPrompt="1"/>
          </p:nvPr>
        </p:nvSpPr>
        <p:spPr>
          <a:xfrm>
            <a:off x="9078306" y="4297253"/>
            <a:ext cx="454092" cy="368667"/>
          </a:xfrm>
          <a:prstGeom prst="rect">
            <a:avLst/>
          </a:prstGeom>
          <a:blipFill>
            <a:blip r:embed="rId2" cstate="screen">
              <a:biLevel thresh="25000"/>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en-AU"/>
          </a:p>
        </p:txBody>
      </p:sp>
      <p:sp>
        <p:nvSpPr>
          <p:cNvPr id="26" name="Text Placeholder 10">
            <a:extLst>
              <a:ext uri="{FF2B5EF4-FFF2-40B4-BE49-F238E27FC236}">
                <a16:creationId xmlns:a16="http://schemas.microsoft.com/office/drawing/2014/main" id="{2CC923F9-5FBC-1153-BB32-EB1E6ACFEB38}"/>
              </a:ext>
            </a:extLst>
          </p:cNvPr>
          <p:cNvSpPr>
            <a:spLocks noGrp="1"/>
          </p:cNvSpPr>
          <p:nvPr>
            <p:ph type="body" sz="quarter" idx="34" hasCustomPrompt="1"/>
          </p:nvPr>
        </p:nvSpPr>
        <p:spPr>
          <a:xfrm>
            <a:off x="9078306" y="1667762"/>
            <a:ext cx="454092" cy="368667"/>
          </a:xfrm>
          <a:prstGeom prst="rect">
            <a:avLst/>
          </a:prstGeom>
          <a:blipFill>
            <a:blip r:embed="rId2" cstate="screen">
              <a:biLevel thresh="25000"/>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en-US"/>
              <a:t> </a:t>
            </a:r>
            <a:endParaRPr lang="en-AU"/>
          </a:p>
        </p:txBody>
      </p:sp>
      <p:pic>
        <p:nvPicPr>
          <p:cNvPr id="2" name="Picture 1" descr="A green and white logo&#10;&#10;Description automatically generated with low confidence">
            <a:extLst>
              <a:ext uri="{FF2B5EF4-FFF2-40B4-BE49-F238E27FC236}">
                <a16:creationId xmlns:a16="http://schemas.microsoft.com/office/drawing/2014/main" id="{89D0BA06-5A84-2C5B-9C29-E82438E84E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7883" y="6284904"/>
            <a:ext cx="1186233" cy="395148"/>
          </a:xfrm>
          <a:prstGeom prst="rect">
            <a:avLst/>
          </a:prstGeom>
        </p:spPr>
      </p:pic>
      <p:cxnSp>
        <p:nvCxnSpPr>
          <p:cNvPr id="5" name="Straight Connector 4">
            <a:extLst>
              <a:ext uri="{FF2B5EF4-FFF2-40B4-BE49-F238E27FC236}">
                <a16:creationId xmlns:a16="http://schemas.microsoft.com/office/drawing/2014/main" id="{E154AFA5-A474-D4B3-5349-E921BEF8B4BB}"/>
              </a:ext>
            </a:extLst>
          </p:cNvPr>
          <p:cNvCxnSpPr>
            <a:cxnSpLocks/>
          </p:cNvCxnSpPr>
          <p:nvPr userDrawn="1"/>
        </p:nvCxnSpPr>
        <p:spPr>
          <a:xfrm>
            <a:off x="2014997" y="6500052"/>
            <a:ext cx="8176753"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6" name="Footer Placeholder 1">
            <a:extLst>
              <a:ext uri="{FF2B5EF4-FFF2-40B4-BE49-F238E27FC236}">
                <a16:creationId xmlns:a16="http://schemas.microsoft.com/office/drawing/2014/main" id="{87F11DC2-EC5D-04B0-1282-AC0AFB683A24}"/>
              </a:ext>
            </a:extLst>
          </p:cNvPr>
          <p:cNvSpPr txBox="1">
            <a:spLocks/>
          </p:cNvSpPr>
          <p:nvPr userDrawn="1"/>
        </p:nvSpPr>
        <p:spPr>
          <a:xfrm>
            <a:off x="2024522" y="6500052"/>
            <a:ext cx="2797331" cy="180000"/>
          </a:xfrm>
          <a:prstGeom prst="rect">
            <a:avLst/>
          </a:prstGeom>
        </p:spPr>
        <p:txBody>
          <a:bodyPr vert="horz" lIns="0" tIns="45720" rIns="91440" bIns="45720" rtlCol="0" anchor="ctr"/>
          <a:lstStyle>
            <a:defPPr>
              <a:defRPr lang="en-US"/>
            </a:defPPr>
            <a:lvl1pPr marL="0" algn="r" defTabSz="914400" rtl="0" eaLnBrk="1" latinLnBrk="0" hangingPunct="1">
              <a:defRPr lang="en-AU"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700">
                <a:solidFill>
                  <a:schemeClr val="tx1"/>
                </a:solidFill>
              </a:rPr>
              <a:t>Identifying opportunities and optimising experiences</a:t>
            </a:r>
          </a:p>
        </p:txBody>
      </p:sp>
    </p:spTree>
    <p:extLst>
      <p:ext uri="{BB962C8B-B14F-4D97-AF65-F5344CB8AC3E}">
        <p14:creationId xmlns:p14="http://schemas.microsoft.com/office/powerpoint/2010/main" val="16003871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Infographic data slide">
    <p:bg>
      <p:bgPr>
        <a:solidFill>
          <a:schemeClr val="accent6"/>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0670F80D-F612-D1BC-6F6E-711AB8E5C413}"/>
              </a:ext>
            </a:extLst>
          </p:cNvPr>
          <p:cNvSpPr/>
          <p:nvPr userDrawn="1"/>
        </p:nvSpPr>
        <p:spPr>
          <a:xfrm>
            <a:off x="0" y="290243"/>
            <a:ext cx="8707091" cy="6567758"/>
          </a:xfrm>
          <a:custGeom>
            <a:avLst/>
            <a:gdLst>
              <a:gd name="connsiteX0" fmla="*/ 1689319 w 9057307"/>
              <a:gd name="connsiteY0" fmla="*/ 1015163 h 7287735"/>
              <a:gd name="connsiteX1" fmla="*/ 1653696 w 9057307"/>
              <a:gd name="connsiteY1" fmla="*/ 1017133 h 7287735"/>
              <a:gd name="connsiteX2" fmla="*/ 1375784 w 9057307"/>
              <a:gd name="connsiteY2" fmla="*/ 1033102 h 7287735"/>
              <a:gd name="connsiteX3" fmla="*/ 1180212 w 9057307"/>
              <a:gd name="connsiteY3" fmla="*/ 1044412 h 7287735"/>
              <a:gd name="connsiteX4" fmla="*/ 1081670 w 9057307"/>
              <a:gd name="connsiteY4" fmla="*/ 1050043 h 7287735"/>
              <a:gd name="connsiteX5" fmla="*/ 1179781 w 9057307"/>
              <a:gd name="connsiteY5" fmla="*/ 1044508 h 7287735"/>
              <a:gd name="connsiteX6" fmla="*/ 1375353 w 9057307"/>
              <a:gd name="connsiteY6" fmla="*/ 1033196 h 7287735"/>
              <a:gd name="connsiteX7" fmla="*/ 1653264 w 9057307"/>
              <a:gd name="connsiteY7" fmla="*/ 1017229 h 7287735"/>
              <a:gd name="connsiteX8" fmla="*/ 8051160 w 9057307"/>
              <a:gd name="connsiteY8" fmla="*/ 7 h 7287735"/>
              <a:gd name="connsiteX9" fmla="*/ 8511366 w 9057307"/>
              <a:gd name="connsiteY9" fmla="*/ 46214 h 7287735"/>
              <a:gd name="connsiteX10" fmla="*/ 8900068 w 9057307"/>
              <a:gd name="connsiteY10" fmla="*/ 225856 h 7287735"/>
              <a:gd name="connsiteX11" fmla="*/ 9020915 w 9057307"/>
              <a:gd name="connsiteY11" fmla="*/ 397798 h 7287735"/>
              <a:gd name="connsiteX12" fmla="*/ 9056409 w 9057307"/>
              <a:gd name="connsiteY12" fmla="*/ 589416 h 7287735"/>
              <a:gd name="connsiteX13" fmla="*/ 9051954 w 9057307"/>
              <a:gd name="connsiteY13" fmla="*/ 591886 h 7287735"/>
              <a:gd name="connsiteX14" fmla="*/ 9051410 w 9057307"/>
              <a:gd name="connsiteY14" fmla="*/ 591916 h 7287735"/>
              <a:gd name="connsiteX15" fmla="*/ 9054110 w 9057307"/>
              <a:gd name="connsiteY15" fmla="*/ 623348 h 7287735"/>
              <a:gd name="connsiteX16" fmla="*/ 9054110 w 9057307"/>
              <a:gd name="connsiteY16" fmla="*/ 1883289 h 7287735"/>
              <a:gd name="connsiteX17" fmla="*/ 9057307 w 9057307"/>
              <a:gd name="connsiteY17" fmla="*/ 1883289 h 7287735"/>
              <a:gd name="connsiteX18" fmla="*/ 9057307 w 9057307"/>
              <a:gd name="connsiteY18" fmla="*/ 7287735 h 7287735"/>
              <a:gd name="connsiteX19" fmla="*/ 0 w 9057307"/>
              <a:gd name="connsiteY19" fmla="*/ 7287735 h 7287735"/>
              <a:gd name="connsiteX20" fmla="*/ 0 w 9057307"/>
              <a:gd name="connsiteY20" fmla="*/ 455739 h 7287735"/>
              <a:gd name="connsiteX21" fmla="*/ 361569 w 9057307"/>
              <a:gd name="connsiteY21" fmla="*/ 434676 h 7287735"/>
              <a:gd name="connsiteX22" fmla="*/ 801137 w 9057307"/>
              <a:gd name="connsiteY22" fmla="*/ 410060 h 7287735"/>
              <a:gd name="connsiteX23" fmla="*/ 1316152 w 9057307"/>
              <a:gd name="connsiteY23" fmla="*/ 380119 h 7287735"/>
              <a:gd name="connsiteX24" fmla="*/ 1755720 w 9057307"/>
              <a:gd name="connsiteY24" fmla="*/ 355407 h 7287735"/>
              <a:gd name="connsiteX25" fmla="*/ 2270732 w 9057307"/>
              <a:gd name="connsiteY25" fmla="*/ 325467 h 7287735"/>
              <a:gd name="connsiteX26" fmla="*/ 2706854 w 9057307"/>
              <a:gd name="connsiteY26" fmla="*/ 300944 h 7287735"/>
              <a:gd name="connsiteX27" fmla="*/ 3146282 w 9057307"/>
              <a:gd name="connsiteY27" fmla="*/ 275376 h 7287735"/>
              <a:gd name="connsiteX28" fmla="*/ 3496615 w 9057307"/>
              <a:gd name="connsiteY28" fmla="*/ 255606 h 7287735"/>
              <a:gd name="connsiteX29" fmla="*/ 3939489 w 9057307"/>
              <a:gd name="connsiteY29" fmla="*/ 230038 h 7287735"/>
              <a:gd name="connsiteX30" fmla="*/ 4282927 w 9057307"/>
              <a:gd name="connsiteY30" fmla="*/ 210458 h 7287735"/>
              <a:gd name="connsiteX31" fmla="*/ 4739452 w 9057307"/>
              <a:gd name="connsiteY31" fmla="*/ 184129 h 7287735"/>
              <a:gd name="connsiteX32" fmla="*/ 5096684 w 9057307"/>
              <a:gd name="connsiteY32" fmla="*/ 164074 h 7287735"/>
              <a:gd name="connsiteX33" fmla="*/ 5532661 w 9057307"/>
              <a:gd name="connsiteY33" fmla="*/ 138696 h 7287735"/>
              <a:gd name="connsiteX34" fmla="*/ 5965335 w 9057307"/>
              <a:gd name="connsiteY34" fmla="*/ 114079 h 7287735"/>
              <a:gd name="connsiteX35" fmla="*/ 6404763 w 9057307"/>
              <a:gd name="connsiteY35" fmla="*/ 88510 h 7287735"/>
              <a:gd name="connsiteX36" fmla="*/ 6758401 w 9057307"/>
              <a:gd name="connsiteY36" fmla="*/ 68456 h 7287735"/>
              <a:gd name="connsiteX37" fmla="*/ 7194379 w 9057307"/>
              <a:gd name="connsiteY37" fmla="*/ 42983 h 7287735"/>
              <a:gd name="connsiteX38" fmla="*/ 7530919 w 9057307"/>
              <a:gd name="connsiteY38" fmla="*/ 23972 h 7287735"/>
              <a:gd name="connsiteX39" fmla="*/ 7894902 w 9057307"/>
              <a:gd name="connsiteY39" fmla="*/ 3347 h 7287735"/>
              <a:gd name="connsiteX40" fmla="*/ 8051160 w 9057307"/>
              <a:gd name="connsiteY40" fmla="*/ 7 h 728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057307" h="7287735">
                <a:moveTo>
                  <a:pt x="1689319" y="1015163"/>
                </a:moveTo>
                <a:lnTo>
                  <a:pt x="1653696" y="1017133"/>
                </a:lnTo>
                <a:lnTo>
                  <a:pt x="1375784" y="1033102"/>
                </a:lnTo>
                <a:lnTo>
                  <a:pt x="1180212" y="1044412"/>
                </a:lnTo>
                <a:lnTo>
                  <a:pt x="1081670" y="1050043"/>
                </a:lnTo>
                <a:lnTo>
                  <a:pt x="1179781" y="1044508"/>
                </a:lnTo>
                <a:lnTo>
                  <a:pt x="1375353" y="1033196"/>
                </a:lnTo>
                <a:lnTo>
                  <a:pt x="1653264" y="1017229"/>
                </a:lnTo>
                <a:close/>
                <a:moveTo>
                  <a:pt x="8051160" y="7"/>
                </a:moveTo>
                <a:cubicBezTo>
                  <a:pt x="8206906" y="360"/>
                  <a:pt x="8360915" y="12781"/>
                  <a:pt x="8511366" y="46214"/>
                </a:cubicBezTo>
                <a:cubicBezTo>
                  <a:pt x="8667275" y="81001"/>
                  <a:pt x="8801346" y="136701"/>
                  <a:pt x="8900068" y="225856"/>
                </a:cubicBezTo>
                <a:cubicBezTo>
                  <a:pt x="8955965" y="277752"/>
                  <a:pt x="8997063" y="336045"/>
                  <a:pt x="9020915" y="397798"/>
                </a:cubicBezTo>
                <a:cubicBezTo>
                  <a:pt x="9047071" y="460720"/>
                  <a:pt x="9050519" y="525069"/>
                  <a:pt x="9056409" y="589416"/>
                </a:cubicBezTo>
                <a:cubicBezTo>
                  <a:pt x="9054829" y="590185"/>
                  <a:pt x="9053392" y="591013"/>
                  <a:pt x="9051954" y="591886"/>
                </a:cubicBezTo>
                <a:lnTo>
                  <a:pt x="9051410" y="591916"/>
                </a:lnTo>
                <a:lnTo>
                  <a:pt x="9054110" y="623348"/>
                </a:lnTo>
                <a:lnTo>
                  <a:pt x="9054110" y="1883289"/>
                </a:lnTo>
                <a:lnTo>
                  <a:pt x="9057307" y="1883289"/>
                </a:lnTo>
                <a:lnTo>
                  <a:pt x="9057307" y="7287735"/>
                </a:lnTo>
                <a:lnTo>
                  <a:pt x="0" y="7287735"/>
                </a:lnTo>
                <a:lnTo>
                  <a:pt x="0" y="455739"/>
                </a:lnTo>
                <a:lnTo>
                  <a:pt x="361569" y="434676"/>
                </a:lnTo>
                <a:cubicBezTo>
                  <a:pt x="507996" y="426313"/>
                  <a:pt x="654568" y="418518"/>
                  <a:pt x="801137" y="410060"/>
                </a:cubicBezTo>
                <a:cubicBezTo>
                  <a:pt x="973575" y="400554"/>
                  <a:pt x="1144431" y="390004"/>
                  <a:pt x="1316152" y="380119"/>
                </a:cubicBezTo>
                <a:cubicBezTo>
                  <a:pt x="1462577" y="371755"/>
                  <a:pt x="1609148" y="363771"/>
                  <a:pt x="1755720" y="355407"/>
                </a:cubicBezTo>
                <a:cubicBezTo>
                  <a:pt x="1927438" y="345902"/>
                  <a:pt x="2099014" y="335351"/>
                  <a:pt x="2270732" y="325467"/>
                </a:cubicBezTo>
                <a:cubicBezTo>
                  <a:pt x="2416010" y="317198"/>
                  <a:pt x="2561431" y="309213"/>
                  <a:pt x="2706854" y="300944"/>
                </a:cubicBezTo>
                <a:cubicBezTo>
                  <a:pt x="2852273" y="292674"/>
                  <a:pt x="2999852" y="283836"/>
                  <a:pt x="3146282" y="275376"/>
                </a:cubicBezTo>
                <a:lnTo>
                  <a:pt x="3496615" y="255606"/>
                </a:lnTo>
                <a:lnTo>
                  <a:pt x="3939489" y="230038"/>
                </a:lnTo>
                <a:lnTo>
                  <a:pt x="4282927" y="210458"/>
                </a:lnTo>
                <a:cubicBezTo>
                  <a:pt x="4435100" y="201713"/>
                  <a:pt x="4587277" y="192940"/>
                  <a:pt x="4739452" y="184129"/>
                </a:cubicBezTo>
                <a:cubicBezTo>
                  <a:pt x="4858577" y="177380"/>
                  <a:pt x="4977703" y="170918"/>
                  <a:pt x="5096684" y="164074"/>
                </a:cubicBezTo>
                <a:cubicBezTo>
                  <a:pt x="5241962" y="155805"/>
                  <a:pt x="5387242" y="147061"/>
                  <a:pt x="5532661" y="138696"/>
                </a:cubicBezTo>
                <a:cubicBezTo>
                  <a:pt x="5678084" y="130333"/>
                  <a:pt x="5821063" y="122348"/>
                  <a:pt x="5965335" y="114079"/>
                </a:cubicBezTo>
                <a:cubicBezTo>
                  <a:pt x="6111765" y="105619"/>
                  <a:pt x="6258335" y="96875"/>
                  <a:pt x="6404763" y="88510"/>
                </a:cubicBezTo>
                <a:cubicBezTo>
                  <a:pt x="6522595" y="81666"/>
                  <a:pt x="6640567" y="75299"/>
                  <a:pt x="6758401" y="68456"/>
                </a:cubicBezTo>
                <a:cubicBezTo>
                  <a:pt x="6903823" y="60092"/>
                  <a:pt x="7049101" y="51604"/>
                  <a:pt x="7194379" y="42983"/>
                </a:cubicBezTo>
                <a:lnTo>
                  <a:pt x="7530919" y="23972"/>
                </a:lnTo>
                <a:cubicBezTo>
                  <a:pt x="7652198" y="17035"/>
                  <a:pt x="7773479" y="8575"/>
                  <a:pt x="7894902" y="3347"/>
                </a:cubicBezTo>
                <a:cubicBezTo>
                  <a:pt x="7947136" y="1114"/>
                  <a:pt x="7999244" y="-110"/>
                  <a:pt x="8051160" y="7"/>
                </a:cubicBezTo>
                <a:close/>
              </a:path>
            </a:pathLst>
          </a:custGeom>
          <a:solidFill>
            <a:schemeClr val="accent2"/>
          </a:solidFill>
          <a:ln w="7868" cap="flat">
            <a:noFill/>
            <a:prstDash val="solid"/>
            <a:miter/>
          </a:ln>
        </p:spPr>
        <p:txBody>
          <a:bodyPr wrap="square" rtlCol="0" anchor="ctr">
            <a:noAutofit/>
          </a:bodyPr>
          <a:lstStyle/>
          <a:p>
            <a:pPr marL="0" marR="0" lvl="0" indent="0" defTabSz="829366" eaLnBrk="1" fontAlgn="auto" latinLnBrk="0" hangingPunct="1">
              <a:lnSpc>
                <a:spcPct val="100000"/>
              </a:lnSpc>
              <a:spcBef>
                <a:spcPts val="0"/>
              </a:spcBef>
              <a:spcAft>
                <a:spcPts val="0"/>
              </a:spcAft>
              <a:buClrTx/>
              <a:buSzTx/>
              <a:buFontTx/>
              <a:buNone/>
              <a:tabLst/>
              <a:defRPr/>
            </a:pPr>
            <a:endParaRPr kumimoji="0" lang="en-AU" sz="1633" b="0" i="0" u="none" strike="noStrike" kern="0" cap="none" spc="0" normalizeH="0" baseline="0" noProof="0">
              <a:ln>
                <a:noFill/>
              </a:ln>
              <a:solidFill>
                <a:srgbClr val="3C4747"/>
              </a:solidFill>
              <a:effectLst/>
              <a:uLnTx/>
              <a:uFillTx/>
            </a:endParaRPr>
          </a:p>
        </p:txBody>
      </p:sp>
      <p:sp>
        <p:nvSpPr>
          <p:cNvPr id="4" name="Freeform: Shape 3">
            <a:extLst>
              <a:ext uri="{FF2B5EF4-FFF2-40B4-BE49-F238E27FC236}">
                <a16:creationId xmlns:a16="http://schemas.microsoft.com/office/drawing/2014/main" id="{37D4A816-19B2-2C04-0097-FC84E5C8E6C7}"/>
              </a:ext>
            </a:extLst>
          </p:cNvPr>
          <p:cNvSpPr/>
          <p:nvPr userDrawn="1"/>
        </p:nvSpPr>
        <p:spPr>
          <a:xfrm>
            <a:off x="0" y="345013"/>
            <a:ext cx="8605452" cy="6512991"/>
          </a:xfrm>
          <a:custGeom>
            <a:avLst/>
            <a:gdLst>
              <a:gd name="connsiteX0" fmla="*/ 1716902 w 8941130"/>
              <a:gd name="connsiteY0" fmla="*/ 995355 h 7179367"/>
              <a:gd name="connsiteX1" fmla="*/ 1681973 w 8941130"/>
              <a:gd name="connsiteY1" fmla="*/ 997288 h 7179367"/>
              <a:gd name="connsiteX2" fmla="*/ 1409485 w 8941130"/>
              <a:gd name="connsiteY2" fmla="*/ 1012944 h 7179367"/>
              <a:gd name="connsiteX3" fmla="*/ 1217729 w 8941130"/>
              <a:gd name="connsiteY3" fmla="*/ 1024034 h 7179367"/>
              <a:gd name="connsiteX4" fmla="*/ 1121108 w 8941130"/>
              <a:gd name="connsiteY4" fmla="*/ 1029555 h 7179367"/>
              <a:gd name="connsiteX5" fmla="*/ 1217305 w 8941130"/>
              <a:gd name="connsiteY5" fmla="*/ 1024127 h 7179367"/>
              <a:gd name="connsiteX6" fmla="*/ 1409063 w 8941130"/>
              <a:gd name="connsiteY6" fmla="*/ 1013037 h 7179367"/>
              <a:gd name="connsiteX7" fmla="*/ 1681551 w 8941130"/>
              <a:gd name="connsiteY7" fmla="*/ 997381 h 7179367"/>
              <a:gd name="connsiteX8" fmla="*/ 7954614 w 8941130"/>
              <a:gd name="connsiteY8" fmla="*/ 7 h 7179367"/>
              <a:gd name="connsiteX9" fmla="*/ 8405840 w 8941130"/>
              <a:gd name="connsiteY9" fmla="*/ 45312 h 7179367"/>
              <a:gd name="connsiteX10" fmla="*/ 8786958 w 8941130"/>
              <a:gd name="connsiteY10" fmla="*/ 221449 h 7179367"/>
              <a:gd name="connsiteX11" fmla="*/ 8905448 w 8941130"/>
              <a:gd name="connsiteY11" fmla="*/ 390037 h 7179367"/>
              <a:gd name="connsiteX12" fmla="*/ 8940250 w 8941130"/>
              <a:gd name="connsiteY12" fmla="*/ 577915 h 7179367"/>
              <a:gd name="connsiteX13" fmla="*/ 8935880 w 8941130"/>
              <a:gd name="connsiteY13" fmla="*/ 580338 h 7179367"/>
              <a:gd name="connsiteX14" fmla="*/ 8935347 w 8941130"/>
              <a:gd name="connsiteY14" fmla="*/ 580366 h 7179367"/>
              <a:gd name="connsiteX15" fmla="*/ 8937995 w 8941130"/>
              <a:gd name="connsiteY15" fmla="*/ 611186 h 7179367"/>
              <a:gd name="connsiteX16" fmla="*/ 8937995 w 8941130"/>
              <a:gd name="connsiteY16" fmla="*/ 1846544 h 7179367"/>
              <a:gd name="connsiteX17" fmla="*/ 8941130 w 8941130"/>
              <a:gd name="connsiteY17" fmla="*/ 1846544 h 7179367"/>
              <a:gd name="connsiteX18" fmla="*/ 8941130 w 8941130"/>
              <a:gd name="connsiteY18" fmla="*/ 7179367 h 7179367"/>
              <a:gd name="connsiteX19" fmla="*/ 0 w 8941130"/>
              <a:gd name="connsiteY19" fmla="*/ 7179367 h 7179367"/>
              <a:gd name="connsiteX20" fmla="*/ 0 w 8941130"/>
              <a:gd name="connsiteY20" fmla="*/ 450375 h 7179367"/>
              <a:gd name="connsiteX21" fmla="*/ 415059 w 8941130"/>
              <a:gd name="connsiteY21" fmla="*/ 426195 h 7179367"/>
              <a:gd name="connsiteX22" fmla="*/ 846051 w 8941130"/>
              <a:gd name="connsiteY22" fmla="*/ 402058 h 7179367"/>
              <a:gd name="connsiteX23" fmla="*/ 1351015 w 8941130"/>
              <a:gd name="connsiteY23" fmla="*/ 372702 h 7179367"/>
              <a:gd name="connsiteX24" fmla="*/ 1782007 w 8941130"/>
              <a:gd name="connsiteY24" fmla="*/ 348472 h 7179367"/>
              <a:gd name="connsiteX25" fmla="*/ 2286970 w 8941130"/>
              <a:gd name="connsiteY25" fmla="*/ 319116 h 7179367"/>
              <a:gd name="connsiteX26" fmla="*/ 2714583 w 8941130"/>
              <a:gd name="connsiteY26" fmla="*/ 295072 h 7179367"/>
              <a:gd name="connsiteX27" fmla="*/ 3145437 w 8941130"/>
              <a:gd name="connsiteY27" fmla="*/ 270003 h 7179367"/>
              <a:gd name="connsiteX28" fmla="*/ 3488935 w 8941130"/>
              <a:gd name="connsiteY28" fmla="*/ 250619 h 7179367"/>
              <a:gd name="connsiteX29" fmla="*/ 3923167 w 8941130"/>
              <a:gd name="connsiteY29" fmla="*/ 225549 h 7179367"/>
              <a:gd name="connsiteX30" fmla="*/ 4259904 w 8941130"/>
              <a:gd name="connsiteY30" fmla="*/ 206351 h 7179367"/>
              <a:gd name="connsiteX31" fmla="*/ 4707523 w 8941130"/>
              <a:gd name="connsiteY31" fmla="*/ 180536 h 7179367"/>
              <a:gd name="connsiteX32" fmla="*/ 5057785 w 8941130"/>
              <a:gd name="connsiteY32" fmla="*/ 160873 h 7179367"/>
              <a:gd name="connsiteX33" fmla="*/ 5485256 w 8941130"/>
              <a:gd name="connsiteY33" fmla="*/ 135990 h 7179367"/>
              <a:gd name="connsiteX34" fmla="*/ 5909486 w 8941130"/>
              <a:gd name="connsiteY34" fmla="*/ 111853 h 7179367"/>
              <a:gd name="connsiteX35" fmla="*/ 6340340 w 8941130"/>
              <a:gd name="connsiteY35" fmla="*/ 86783 h 7179367"/>
              <a:gd name="connsiteX36" fmla="*/ 6687079 w 8941130"/>
              <a:gd name="connsiteY36" fmla="*/ 67120 h 7179367"/>
              <a:gd name="connsiteX37" fmla="*/ 7114549 w 8941130"/>
              <a:gd name="connsiteY37" fmla="*/ 42144 h 7179367"/>
              <a:gd name="connsiteX38" fmla="*/ 7444523 w 8941130"/>
              <a:gd name="connsiteY38" fmla="*/ 23505 h 7179367"/>
              <a:gd name="connsiteX39" fmla="*/ 7801405 w 8941130"/>
              <a:gd name="connsiteY39" fmla="*/ 3282 h 7179367"/>
              <a:gd name="connsiteX40" fmla="*/ 7954614 w 8941130"/>
              <a:gd name="connsiteY40" fmla="*/ 7 h 717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41130" h="7179367">
                <a:moveTo>
                  <a:pt x="1716902" y="995355"/>
                </a:moveTo>
                <a:lnTo>
                  <a:pt x="1681973" y="997288"/>
                </a:lnTo>
                <a:lnTo>
                  <a:pt x="1409485" y="1012944"/>
                </a:lnTo>
                <a:lnTo>
                  <a:pt x="1217729" y="1024034"/>
                </a:lnTo>
                <a:lnTo>
                  <a:pt x="1121108" y="1029555"/>
                </a:lnTo>
                <a:lnTo>
                  <a:pt x="1217305" y="1024127"/>
                </a:lnTo>
                <a:lnTo>
                  <a:pt x="1409063" y="1013037"/>
                </a:lnTo>
                <a:lnTo>
                  <a:pt x="1681551" y="997381"/>
                </a:lnTo>
                <a:close/>
                <a:moveTo>
                  <a:pt x="7954614" y="7"/>
                </a:moveTo>
                <a:cubicBezTo>
                  <a:pt x="8107322" y="353"/>
                  <a:pt x="8258325" y="12532"/>
                  <a:pt x="8405840" y="45312"/>
                </a:cubicBezTo>
                <a:cubicBezTo>
                  <a:pt x="8558708" y="79421"/>
                  <a:pt x="8690162" y="134033"/>
                  <a:pt x="8786958" y="221449"/>
                </a:cubicBezTo>
                <a:cubicBezTo>
                  <a:pt x="8841765" y="272333"/>
                  <a:pt x="8882061" y="329488"/>
                  <a:pt x="8905448" y="390037"/>
                </a:cubicBezTo>
                <a:cubicBezTo>
                  <a:pt x="8931093" y="451731"/>
                  <a:pt x="8934474" y="514824"/>
                  <a:pt x="8940250" y="577915"/>
                </a:cubicBezTo>
                <a:cubicBezTo>
                  <a:pt x="8938700" y="578670"/>
                  <a:pt x="8937290" y="579481"/>
                  <a:pt x="8935880" y="580338"/>
                </a:cubicBezTo>
                <a:lnTo>
                  <a:pt x="8935347" y="580366"/>
                </a:lnTo>
                <a:lnTo>
                  <a:pt x="8937995" y="611186"/>
                </a:lnTo>
                <a:lnTo>
                  <a:pt x="8937995" y="1846544"/>
                </a:lnTo>
                <a:lnTo>
                  <a:pt x="8941130" y="1846544"/>
                </a:lnTo>
                <a:lnTo>
                  <a:pt x="8941130" y="7179367"/>
                </a:lnTo>
                <a:lnTo>
                  <a:pt x="0" y="7179367"/>
                </a:lnTo>
                <a:lnTo>
                  <a:pt x="0" y="450375"/>
                </a:lnTo>
                <a:lnTo>
                  <a:pt x="415059" y="426195"/>
                </a:lnTo>
                <a:cubicBezTo>
                  <a:pt x="558628" y="417995"/>
                  <a:pt x="702340" y="410352"/>
                  <a:pt x="846051" y="402058"/>
                </a:cubicBezTo>
                <a:cubicBezTo>
                  <a:pt x="1015123" y="392739"/>
                  <a:pt x="1182646" y="382394"/>
                  <a:pt x="1351015" y="372702"/>
                </a:cubicBezTo>
                <a:cubicBezTo>
                  <a:pt x="1494585" y="364501"/>
                  <a:pt x="1638295" y="356674"/>
                  <a:pt x="1782007" y="348472"/>
                </a:cubicBezTo>
                <a:cubicBezTo>
                  <a:pt x="1950375" y="339152"/>
                  <a:pt x="2118603" y="328808"/>
                  <a:pt x="2286970" y="319116"/>
                </a:cubicBezTo>
                <a:cubicBezTo>
                  <a:pt x="2429414" y="311008"/>
                  <a:pt x="2571998" y="303180"/>
                  <a:pt x="2714583" y="295072"/>
                </a:cubicBezTo>
                <a:cubicBezTo>
                  <a:pt x="2857166" y="286964"/>
                  <a:pt x="3001864" y="278298"/>
                  <a:pt x="3145437" y="270003"/>
                </a:cubicBezTo>
                <a:lnTo>
                  <a:pt x="3488935" y="250619"/>
                </a:lnTo>
                <a:lnTo>
                  <a:pt x="3923167" y="225549"/>
                </a:lnTo>
                <a:lnTo>
                  <a:pt x="4259904" y="206351"/>
                </a:lnTo>
                <a:cubicBezTo>
                  <a:pt x="4409109" y="197777"/>
                  <a:pt x="4558316" y="189176"/>
                  <a:pt x="4707523" y="180536"/>
                </a:cubicBezTo>
                <a:cubicBezTo>
                  <a:pt x="4824324" y="173920"/>
                  <a:pt x="4941125" y="167583"/>
                  <a:pt x="5057785" y="160873"/>
                </a:cubicBezTo>
                <a:cubicBezTo>
                  <a:pt x="5200229" y="152765"/>
                  <a:pt x="5342672" y="144191"/>
                  <a:pt x="5485256" y="135990"/>
                </a:cubicBezTo>
                <a:cubicBezTo>
                  <a:pt x="5627841" y="127789"/>
                  <a:pt x="5768030" y="119961"/>
                  <a:pt x="5909486" y="111853"/>
                </a:cubicBezTo>
                <a:cubicBezTo>
                  <a:pt x="6053059" y="103559"/>
                  <a:pt x="6196769" y="94985"/>
                  <a:pt x="6340340" y="86783"/>
                </a:cubicBezTo>
                <a:cubicBezTo>
                  <a:pt x="6455873" y="80073"/>
                  <a:pt x="6571545" y="73830"/>
                  <a:pt x="6687079" y="67120"/>
                </a:cubicBezTo>
                <a:cubicBezTo>
                  <a:pt x="6829664" y="58919"/>
                  <a:pt x="6972108" y="50597"/>
                  <a:pt x="7114549" y="42144"/>
                </a:cubicBezTo>
                <a:lnTo>
                  <a:pt x="7444523" y="23505"/>
                </a:lnTo>
                <a:cubicBezTo>
                  <a:pt x="7563437" y="16702"/>
                  <a:pt x="7682351" y="8409"/>
                  <a:pt x="7801405" y="3282"/>
                </a:cubicBezTo>
                <a:cubicBezTo>
                  <a:pt x="7852620" y="1092"/>
                  <a:pt x="7903712" y="-108"/>
                  <a:pt x="7954614" y="7"/>
                </a:cubicBezTo>
                <a:close/>
              </a:path>
            </a:pathLst>
          </a:custGeom>
          <a:solidFill>
            <a:srgbClr val="FFFFFF"/>
          </a:solidFill>
          <a:ln w="12700" cap="flat" cmpd="sng" algn="ctr">
            <a:noFill/>
            <a:prstDash val="solid"/>
            <a:miter lim="800000"/>
          </a:ln>
          <a:effectLst/>
        </p:spPr>
        <p:txBody>
          <a:bodyPr wrap="square" rtlCol="0" anchor="ctr">
            <a:noAutofit/>
          </a:bodyPr>
          <a:lstStyle/>
          <a:p>
            <a:pPr marL="0" marR="0" lvl="0" indent="0" algn="ctr" defTabSz="829366" eaLnBrk="1" fontAlgn="auto" latinLnBrk="0" hangingPunct="1">
              <a:lnSpc>
                <a:spcPct val="100000"/>
              </a:lnSpc>
              <a:spcBef>
                <a:spcPts val="0"/>
              </a:spcBef>
              <a:spcAft>
                <a:spcPts val="0"/>
              </a:spcAft>
              <a:buClrTx/>
              <a:buSzTx/>
              <a:buFontTx/>
              <a:buNone/>
              <a:tabLst/>
              <a:defRPr/>
            </a:pPr>
            <a:endParaRPr kumimoji="0" lang="en-AU" sz="1633" b="0" i="0" u="none" strike="noStrike" kern="0" cap="none" spc="0" normalizeH="0" baseline="0" noProof="0">
              <a:ln>
                <a:noFill/>
              </a:ln>
              <a:solidFill>
                <a:srgbClr val="FFFFFF"/>
              </a:solidFill>
              <a:effectLst/>
              <a:uLnTx/>
              <a:uFillTx/>
              <a:latin typeface="Karla"/>
              <a:ea typeface="+mn-ea"/>
              <a:cs typeface="+mn-cs"/>
            </a:endParaRPr>
          </a:p>
        </p:txBody>
      </p:sp>
      <p:sp>
        <p:nvSpPr>
          <p:cNvPr id="5" name="Oval 4">
            <a:extLst>
              <a:ext uri="{FF2B5EF4-FFF2-40B4-BE49-F238E27FC236}">
                <a16:creationId xmlns:a16="http://schemas.microsoft.com/office/drawing/2014/main" id="{DB59B0EB-D3AB-6053-2888-32B7A9204B53}"/>
              </a:ext>
            </a:extLst>
          </p:cNvPr>
          <p:cNvSpPr/>
          <p:nvPr userDrawn="1"/>
        </p:nvSpPr>
        <p:spPr>
          <a:xfrm>
            <a:off x="11165250" y="6320052"/>
            <a:ext cx="360000" cy="360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indent="0" algn="ctr" defTabSz="914400" rtl="0" eaLnBrk="0" fontAlgn="base" latinLnBrk="0" hangingPunct="0">
              <a:lnSpc>
                <a:spcPct val="100000"/>
              </a:lnSpc>
              <a:spcBef>
                <a:spcPct val="0"/>
              </a:spcBef>
              <a:spcAft>
                <a:spcPct val="0"/>
              </a:spcAft>
              <a:buClrTx/>
              <a:buSzTx/>
              <a:buFontTx/>
              <a:buNone/>
              <a:tabLst/>
              <a:defRPr/>
            </a:pPr>
            <a:fld id="{A3F26403-428D-48DF-9960-17C072F13A76}" type="slidenum">
              <a:rPr lang="en-US" altLang="en-US" sz="900" smtClean="0"/>
              <a:pPr marL="0" marR="0" indent="0" algn="ctr" defTabSz="914400" rtl="0" eaLnBrk="0" fontAlgn="base" latinLnBrk="0" hangingPunct="0">
                <a:lnSpc>
                  <a:spcPct val="100000"/>
                </a:lnSpc>
                <a:spcBef>
                  <a:spcPct val="0"/>
                </a:spcBef>
                <a:spcAft>
                  <a:spcPct val="0"/>
                </a:spcAft>
                <a:buClrTx/>
                <a:buSzTx/>
                <a:buFontTx/>
                <a:buNone/>
                <a:tabLst/>
                <a:defRPr/>
              </a:pPr>
              <a:t>‹#›</a:t>
            </a:fld>
            <a:endParaRPr lang="en-US" altLang="en-US" sz="900"/>
          </a:p>
        </p:txBody>
      </p:sp>
      <p:sp>
        <p:nvSpPr>
          <p:cNvPr id="19" name="Text Placeholder 6">
            <a:extLst>
              <a:ext uri="{FF2B5EF4-FFF2-40B4-BE49-F238E27FC236}">
                <a16:creationId xmlns:a16="http://schemas.microsoft.com/office/drawing/2014/main" id="{62A88A68-B05C-CCCC-83A9-6F7C4110E676}"/>
              </a:ext>
            </a:extLst>
          </p:cNvPr>
          <p:cNvSpPr>
            <a:spLocks noGrp="1"/>
          </p:cNvSpPr>
          <p:nvPr>
            <p:ph type="body" sz="quarter" idx="12"/>
          </p:nvPr>
        </p:nvSpPr>
        <p:spPr>
          <a:xfrm>
            <a:off x="695325" y="1052513"/>
            <a:ext cx="7400211" cy="370934"/>
          </a:xfrm>
        </p:spPr>
        <p:txBody>
          <a:bodyPr/>
          <a:lstStyle>
            <a:lvl1pPr marL="0" indent="0">
              <a:buNone/>
              <a:defRPr sz="1600" b="0">
                <a:solidFill>
                  <a:schemeClr val="tx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20" name="Text Placeholder 8">
            <a:extLst>
              <a:ext uri="{FF2B5EF4-FFF2-40B4-BE49-F238E27FC236}">
                <a16:creationId xmlns:a16="http://schemas.microsoft.com/office/drawing/2014/main" id="{B0DB2955-1848-6F80-AF96-A2C202CC5053}"/>
              </a:ext>
            </a:extLst>
          </p:cNvPr>
          <p:cNvSpPr>
            <a:spLocks noGrp="1"/>
          </p:cNvSpPr>
          <p:nvPr>
            <p:ph type="body" sz="quarter" idx="13"/>
          </p:nvPr>
        </p:nvSpPr>
        <p:spPr>
          <a:xfrm>
            <a:off x="695325" y="1557338"/>
            <a:ext cx="6802755" cy="4427537"/>
          </a:xfrm>
        </p:spPr>
        <p:txBody>
          <a:bodyPr numCol="2" spcCol="360000"/>
          <a:lstStyle>
            <a:lvl1pPr>
              <a:buClrTx/>
              <a:defRPr>
                <a:solidFill>
                  <a:srgbClr val="000000"/>
                </a:solidFill>
              </a:defRPr>
            </a:lvl1pPr>
            <a:lvl2pPr>
              <a:buClrTx/>
              <a:defRPr>
                <a:solidFill>
                  <a:srgbClr val="000000"/>
                </a:solidFill>
              </a:defRPr>
            </a:lvl2pPr>
            <a:lvl3pPr>
              <a:spcAft>
                <a:spcPts val="600"/>
              </a:spcAft>
              <a:defRPr sz="1400">
                <a:solidFill>
                  <a:schemeClr val="tx2"/>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p:txBody>
      </p:sp>
      <p:pic>
        <p:nvPicPr>
          <p:cNvPr id="8" name="Picture 7" descr="A green and white logo&#10;&#10;Description automatically generated with low confidence">
            <a:extLst>
              <a:ext uri="{FF2B5EF4-FFF2-40B4-BE49-F238E27FC236}">
                <a16:creationId xmlns:a16="http://schemas.microsoft.com/office/drawing/2014/main" id="{605CE475-E3CE-D251-AF05-A37D48236A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7883" y="6284904"/>
            <a:ext cx="1186233" cy="395148"/>
          </a:xfrm>
          <a:prstGeom prst="rect">
            <a:avLst/>
          </a:prstGeom>
        </p:spPr>
      </p:pic>
      <p:cxnSp>
        <p:nvCxnSpPr>
          <p:cNvPr id="9" name="Straight Connector 8">
            <a:extLst>
              <a:ext uri="{FF2B5EF4-FFF2-40B4-BE49-F238E27FC236}">
                <a16:creationId xmlns:a16="http://schemas.microsoft.com/office/drawing/2014/main" id="{CB480B79-07D4-AD9E-EA28-3AFDE51531EE}"/>
              </a:ext>
            </a:extLst>
          </p:cNvPr>
          <p:cNvCxnSpPr>
            <a:cxnSpLocks/>
          </p:cNvCxnSpPr>
          <p:nvPr userDrawn="1"/>
        </p:nvCxnSpPr>
        <p:spPr>
          <a:xfrm>
            <a:off x="2014997" y="6500052"/>
            <a:ext cx="6443203"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0" name="Footer Placeholder 1">
            <a:extLst>
              <a:ext uri="{FF2B5EF4-FFF2-40B4-BE49-F238E27FC236}">
                <a16:creationId xmlns:a16="http://schemas.microsoft.com/office/drawing/2014/main" id="{E0A7C35A-3025-54FA-E6D5-E13CBD948F7F}"/>
              </a:ext>
            </a:extLst>
          </p:cNvPr>
          <p:cNvSpPr txBox="1">
            <a:spLocks/>
          </p:cNvSpPr>
          <p:nvPr userDrawn="1"/>
        </p:nvSpPr>
        <p:spPr>
          <a:xfrm>
            <a:off x="2024522" y="6500052"/>
            <a:ext cx="2797331" cy="180000"/>
          </a:xfrm>
          <a:prstGeom prst="rect">
            <a:avLst/>
          </a:prstGeom>
        </p:spPr>
        <p:txBody>
          <a:bodyPr vert="horz" lIns="0" tIns="45720" rIns="91440" bIns="45720" rtlCol="0" anchor="ctr"/>
          <a:lstStyle>
            <a:defPPr>
              <a:defRPr lang="en-US"/>
            </a:defPPr>
            <a:lvl1pPr marL="0" algn="r" defTabSz="914400" rtl="0" eaLnBrk="1" latinLnBrk="0" hangingPunct="1">
              <a:defRPr lang="en-AU"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700">
                <a:solidFill>
                  <a:schemeClr val="tx1"/>
                </a:solidFill>
              </a:rPr>
              <a:t>Identifying opportunities and optimising experiences</a:t>
            </a:r>
          </a:p>
        </p:txBody>
      </p:sp>
    </p:spTree>
    <p:extLst>
      <p:ext uri="{BB962C8B-B14F-4D97-AF65-F5344CB8AC3E}">
        <p14:creationId xmlns:p14="http://schemas.microsoft.com/office/powerpoint/2010/main" val="39391620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 Boxes">
    <p:spTree>
      <p:nvGrpSpPr>
        <p:cNvPr id="1" name=""/>
        <p:cNvGrpSpPr/>
        <p:nvPr/>
      </p:nvGrpSpPr>
      <p:grpSpPr>
        <a:xfrm>
          <a:off x="0" y="0"/>
          <a:ext cx="0" cy="0"/>
          <a:chOff x="0" y="0"/>
          <a:chExt cx="0" cy="0"/>
        </a:xfrm>
      </p:grpSpPr>
      <p:sp>
        <p:nvSpPr>
          <p:cNvPr id="59" name="Text Placeholder 58">
            <a:extLst>
              <a:ext uri="{FF2B5EF4-FFF2-40B4-BE49-F238E27FC236}">
                <a16:creationId xmlns:a16="http://schemas.microsoft.com/office/drawing/2014/main" id="{510D357F-5D13-4730-8C0A-F9A37378A64A}"/>
              </a:ext>
            </a:extLst>
          </p:cNvPr>
          <p:cNvSpPr>
            <a:spLocks noGrp="1"/>
          </p:cNvSpPr>
          <p:nvPr>
            <p:ph type="body" sz="quarter" idx="13" hasCustomPrompt="1"/>
          </p:nvPr>
        </p:nvSpPr>
        <p:spPr>
          <a:xfrm>
            <a:off x="695325" y="2340907"/>
            <a:ext cx="2484000" cy="3643967"/>
          </a:xfrm>
          <a:noFill/>
        </p:spPr>
        <p:txBody>
          <a:bodyPr lIns="72000" tIns="108000"/>
          <a:lstStyle>
            <a:lvl1pPr marL="0" indent="0" algn="l">
              <a:spcAft>
                <a:spcPts val="0"/>
              </a:spcAft>
              <a:buNone/>
              <a:defRPr lang="en-US" sz="1000" b="1" kern="1200" smtClean="0">
                <a:solidFill>
                  <a:srgbClr val="000000"/>
                </a:solidFill>
                <a:latin typeface="+mn-lt"/>
                <a:ea typeface="+mn-ea"/>
                <a:cs typeface="+mn-cs"/>
              </a:defRPr>
            </a:lvl1pPr>
            <a:lvl2pPr marL="0" indent="0">
              <a:buFont typeface="Arial" panose="020B0604020202020204" pitchFamily="34" charset="0"/>
              <a:buNone/>
              <a:defRPr lang="en-US" sz="1000" kern="1200" smtClean="0">
                <a:solidFill>
                  <a:srgbClr val="000000"/>
                </a:solidFill>
                <a:latin typeface="+mn-lt"/>
                <a:ea typeface="+mn-ea"/>
                <a:cs typeface="+mn-cs"/>
              </a:defRPr>
            </a:lvl2pPr>
            <a:lvl3pPr>
              <a:defRPr lang="en-US" sz="1600" kern="1200" smtClean="0">
                <a:solidFill>
                  <a:schemeClr val="tx1"/>
                </a:solidFill>
                <a:latin typeface="+mn-lt"/>
                <a:ea typeface="+mn-ea"/>
                <a:cs typeface="+mn-cs"/>
              </a:defRPr>
            </a:lvl3pPr>
            <a:lvl4pPr>
              <a:defRPr lang="en-US" sz="1600" kern="1200" smtClean="0">
                <a:solidFill>
                  <a:schemeClr val="tx1"/>
                </a:solidFill>
                <a:latin typeface="+mn-lt"/>
                <a:ea typeface="+mn-ea"/>
                <a:cs typeface="+mn-cs"/>
              </a:defRPr>
            </a:lvl4pPr>
            <a:lvl5pPr>
              <a:defRPr lang="en-AU" sz="1600" kern="1200">
                <a:solidFill>
                  <a:schemeClr val="tx1"/>
                </a:solidFill>
                <a:latin typeface="+mn-lt"/>
                <a:ea typeface="+mn-ea"/>
                <a:cs typeface="+mn-cs"/>
              </a:defRPr>
            </a:lvl5pPr>
          </a:lstStyle>
          <a:p>
            <a:pPr lvl="1"/>
            <a:r>
              <a:rPr lang="en-US"/>
              <a:t>Body text</a:t>
            </a:r>
          </a:p>
        </p:txBody>
      </p:sp>
      <p:sp>
        <p:nvSpPr>
          <p:cNvPr id="68" name="Text Placeholder 67">
            <a:extLst>
              <a:ext uri="{FF2B5EF4-FFF2-40B4-BE49-F238E27FC236}">
                <a16:creationId xmlns:a16="http://schemas.microsoft.com/office/drawing/2014/main" id="{23EB15A0-3A42-49BA-A397-A07B05DBF4E2}"/>
              </a:ext>
            </a:extLst>
          </p:cNvPr>
          <p:cNvSpPr>
            <a:spLocks noGrp="1"/>
          </p:cNvSpPr>
          <p:nvPr>
            <p:ph type="body" sz="quarter" idx="19" hasCustomPrompt="1"/>
          </p:nvPr>
        </p:nvSpPr>
        <p:spPr>
          <a:xfrm>
            <a:off x="695325" y="1880677"/>
            <a:ext cx="2484000" cy="468000"/>
          </a:xfrm>
          <a:solidFill>
            <a:schemeClr val="accent6"/>
          </a:solidFill>
        </p:spPr>
        <p:txBody>
          <a:bodyPr lIns="72000" anchor="ctr" anchorCtr="0"/>
          <a:lstStyle>
            <a:lvl1pPr marL="0" indent="0" algn="l">
              <a:buNone/>
              <a:defRPr lang="en-US" sz="1500" b="0" kern="1200" dirty="0" smtClean="0">
                <a:solidFill>
                  <a:schemeClr val="bg1"/>
                </a:solidFill>
                <a:latin typeface="+mn-lt"/>
                <a:ea typeface="+mn-ea"/>
                <a:cs typeface="+mn-cs"/>
              </a:defRPr>
            </a:lvl1pPr>
            <a:lvl2pPr>
              <a:buNone/>
              <a:defRPr lang="en-US" sz="1800" b="1" kern="1200" dirty="0" smtClean="0">
                <a:solidFill>
                  <a:schemeClr val="bg1"/>
                </a:solidFill>
                <a:latin typeface="+mj-lt"/>
                <a:ea typeface="+mn-ea"/>
                <a:cs typeface="+mn-cs"/>
              </a:defRPr>
            </a:lvl2pPr>
            <a:lvl3pPr>
              <a:defRPr lang="en-US" sz="1800" b="1" kern="1200" dirty="0" smtClean="0">
                <a:solidFill>
                  <a:schemeClr val="bg1"/>
                </a:solidFill>
                <a:latin typeface="+mj-lt"/>
                <a:ea typeface="+mn-ea"/>
                <a:cs typeface="+mn-cs"/>
              </a:defRPr>
            </a:lvl3pPr>
            <a:lvl4pPr>
              <a:defRPr lang="en-US" sz="1800" b="1" kern="1200" dirty="0" smtClean="0">
                <a:solidFill>
                  <a:schemeClr val="bg1"/>
                </a:solidFill>
                <a:latin typeface="+mj-lt"/>
                <a:ea typeface="+mn-ea"/>
                <a:cs typeface="+mn-cs"/>
              </a:defRPr>
            </a:lvl4pPr>
            <a:lvl5pPr>
              <a:defRPr lang="en-AU" sz="1800" b="1" kern="1200" dirty="0">
                <a:solidFill>
                  <a:schemeClr val="bg1"/>
                </a:solidFill>
                <a:latin typeface="+mj-lt"/>
                <a:ea typeface="+mn-ea"/>
                <a:cs typeface="+mn-cs"/>
              </a:defRPr>
            </a:lvl5pPr>
          </a:lstStyle>
          <a:p>
            <a:pPr lvl="0"/>
            <a:r>
              <a:rPr lang="en-US"/>
              <a:t>TEXT HERE</a:t>
            </a:r>
          </a:p>
        </p:txBody>
      </p:sp>
      <p:sp>
        <p:nvSpPr>
          <p:cNvPr id="97" name="Text Placeholder 58">
            <a:extLst>
              <a:ext uri="{FF2B5EF4-FFF2-40B4-BE49-F238E27FC236}">
                <a16:creationId xmlns:a16="http://schemas.microsoft.com/office/drawing/2014/main" id="{3DFC6A47-9D5F-422E-A3EB-F34008BB83AB}"/>
              </a:ext>
            </a:extLst>
          </p:cNvPr>
          <p:cNvSpPr>
            <a:spLocks noGrp="1"/>
          </p:cNvSpPr>
          <p:nvPr>
            <p:ph type="body" sz="quarter" idx="21" hasCustomPrompt="1"/>
          </p:nvPr>
        </p:nvSpPr>
        <p:spPr>
          <a:xfrm>
            <a:off x="3465074" y="2340907"/>
            <a:ext cx="2484000" cy="3643967"/>
          </a:xfrm>
          <a:noFill/>
        </p:spPr>
        <p:txBody>
          <a:bodyPr lIns="72000" tIns="108000"/>
          <a:lstStyle>
            <a:lvl1pPr marL="0" indent="0" algn="l">
              <a:spcAft>
                <a:spcPts val="0"/>
              </a:spcAft>
              <a:buNone/>
              <a:defRPr lang="en-US" sz="1000" b="1" kern="1200" smtClean="0">
                <a:solidFill>
                  <a:srgbClr val="000000"/>
                </a:solidFill>
                <a:latin typeface="+mn-lt"/>
                <a:ea typeface="+mn-ea"/>
                <a:cs typeface="+mn-cs"/>
              </a:defRPr>
            </a:lvl1pPr>
            <a:lvl2pPr marL="0" indent="0">
              <a:buFont typeface="Arial" panose="020B0604020202020204" pitchFamily="34" charset="0"/>
              <a:buNone/>
              <a:defRPr lang="en-US" sz="1000" kern="1200" smtClean="0">
                <a:solidFill>
                  <a:srgbClr val="000000"/>
                </a:solidFill>
                <a:latin typeface="+mn-lt"/>
                <a:ea typeface="+mn-ea"/>
                <a:cs typeface="+mn-cs"/>
              </a:defRPr>
            </a:lvl2pPr>
            <a:lvl3pPr>
              <a:defRPr lang="en-US" sz="1600" kern="1200" smtClean="0">
                <a:solidFill>
                  <a:schemeClr val="tx1"/>
                </a:solidFill>
                <a:latin typeface="+mn-lt"/>
                <a:ea typeface="+mn-ea"/>
                <a:cs typeface="+mn-cs"/>
              </a:defRPr>
            </a:lvl3pPr>
            <a:lvl4pPr>
              <a:defRPr lang="en-US" sz="1600" kern="1200" smtClean="0">
                <a:solidFill>
                  <a:schemeClr val="tx1"/>
                </a:solidFill>
                <a:latin typeface="+mn-lt"/>
                <a:ea typeface="+mn-ea"/>
                <a:cs typeface="+mn-cs"/>
              </a:defRPr>
            </a:lvl4pPr>
            <a:lvl5pPr>
              <a:defRPr lang="en-AU" sz="1600" kern="1200">
                <a:solidFill>
                  <a:schemeClr val="tx1"/>
                </a:solidFill>
                <a:latin typeface="+mn-lt"/>
                <a:ea typeface="+mn-ea"/>
                <a:cs typeface="+mn-cs"/>
              </a:defRPr>
            </a:lvl5pPr>
          </a:lstStyle>
          <a:p>
            <a:pPr lvl="1"/>
            <a:r>
              <a:rPr lang="en-US"/>
              <a:t>Body text</a:t>
            </a:r>
          </a:p>
        </p:txBody>
      </p:sp>
      <p:sp>
        <p:nvSpPr>
          <p:cNvPr id="98" name="Text Placeholder 67">
            <a:extLst>
              <a:ext uri="{FF2B5EF4-FFF2-40B4-BE49-F238E27FC236}">
                <a16:creationId xmlns:a16="http://schemas.microsoft.com/office/drawing/2014/main" id="{34A01923-9128-4E61-8096-99807A4F8B44}"/>
              </a:ext>
            </a:extLst>
          </p:cNvPr>
          <p:cNvSpPr>
            <a:spLocks noGrp="1"/>
          </p:cNvSpPr>
          <p:nvPr>
            <p:ph type="body" sz="quarter" idx="22" hasCustomPrompt="1"/>
          </p:nvPr>
        </p:nvSpPr>
        <p:spPr>
          <a:xfrm>
            <a:off x="3465074" y="1880677"/>
            <a:ext cx="2484000" cy="468000"/>
          </a:xfrm>
          <a:solidFill>
            <a:schemeClr val="accent6"/>
          </a:solidFill>
        </p:spPr>
        <p:txBody>
          <a:bodyPr lIns="72000" anchor="ctr" anchorCtr="0"/>
          <a:lstStyle>
            <a:lvl1pPr marL="0" indent="0" algn="l">
              <a:buNone/>
              <a:defRPr lang="en-US" sz="1500" b="0" kern="1200" dirty="0" smtClean="0">
                <a:solidFill>
                  <a:schemeClr val="bg1"/>
                </a:solidFill>
                <a:latin typeface="+mn-lt"/>
                <a:ea typeface="+mn-ea"/>
                <a:cs typeface="+mn-cs"/>
              </a:defRPr>
            </a:lvl1pPr>
            <a:lvl2pPr>
              <a:buNone/>
              <a:defRPr lang="en-US" sz="1800" b="1" kern="1200" dirty="0" smtClean="0">
                <a:solidFill>
                  <a:schemeClr val="bg1"/>
                </a:solidFill>
                <a:latin typeface="+mj-lt"/>
                <a:ea typeface="+mn-ea"/>
                <a:cs typeface="+mn-cs"/>
              </a:defRPr>
            </a:lvl2pPr>
            <a:lvl3pPr>
              <a:defRPr lang="en-US" sz="1800" b="1" kern="1200" dirty="0" smtClean="0">
                <a:solidFill>
                  <a:schemeClr val="bg1"/>
                </a:solidFill>
                <a:latin typeface="+mj-lt"/>
                <a:ea typeface="+mn-ea"/>
                <a:cs typeface="+mn-cs"/>
              </a:defRPr>
            </a:lvl3pPr>
            <a:lvl4pPr>
              <a:defRPr lang="en-US" sz="1800" b="1" kern="1200" dirty="0" smtClean="0">
                <a:solidFill>
                  <a:schemeClr val="bg1"/>
                </a:solidFill>
                <a:latin typeface="+mj-lt"/>
                <a:ea typeface="+mn-ea"/>
                <a:cs typeface="+mn-cs"/>
              </a:defRPr>
            </a:lvl4pPr>
            <a:lvl5pPr>
              <a:defRPr lang="en-AU" sz="1800" b="1" kern="1200" dirty="0">
                <a:solidFill>
                  <a:schemeClr val="bg1"/>
                </a:solidFill>
                <a:latin typeface="+mj-lt"/>
                <a:ea typeface="+mn-ea"/>
                <a:cs typeface="+mn-cs"/>
              </a:defRPr>
            </a:lvl5pPr>
          </a:lstStyle>
          <a:p>
            <a:pPr lvl="0"/>
            <a:r>
              <a:rPr lang="en-US"/>
              <a:t>TEXT HERE</a:t>
            </a:r>
          </a:p>
        </p:txBody>
      </p:sp>
      <p:sp>
        <p:nvSpPr>
          <p:cNvPr id="99" name="Text Placeholder 58">
            <a:extLst>
              <a:ext uri="{FF2B5EF4-FFF2-40B4-BE49-F238E27FC236}">
                <a16:creationId xmlns:a16="http://schemas.microsoft.com/office/drawing/2014/main" id="{53D55220-2BDA-47C0-BEF7-2762FA26AAB8}"/>
              </a:ext>
            </a:extLst>
          </p:cNvPr>
          <p:cNvSpPr>
            <a:spLocks noGrp="1"/>
          </p:cNvSpPr>
          <p:nvPr>
            <p:ph type="body" sz="quarter" idx="23" hasCustomPrompt="1"/>
          </p:nvPr>
        </p:nvSpPr>
        <p:spPr>
          <a:xfrm>
            <a:off x="6234823" y="2340907"/>
            <a:ext cx="2484000" cy="3643967"/>
          </a:xfrm>
          <a:noFill/>
        </p:spPr>
        <p:txBody>
          <a:bodyPr lIns="72000" tIns="108000"/>
          <a:lstStyle>
            <a:lvl1pPr marL="0" indent="0" algn="l">
              <a:spcAft>
                <a:spcPts val="0"/>
              </a:spcAft>
              <a:buNone/>
              <a:defRPr lang="en-US" sz="1000" b="1" kern="1200" smtClean="0">
                <a:solidFill>
                  <a:srgbClr val="000000"/>
                </a:solidFill>
                <a:latin typeface="+mn-lt"/>
                <a:ea typeface="+mn-ea"/>
                <a:cs typeface="+mn-cs"/>
              </a:defRPr>
            </a:lvl1pPr>
            <a:lvl2pPr marL="0" indent="0">
              <a:buFont typeface="Arial" panose="020B0604020202020204" pitchFamily="34" charset="0"/>
              <a:buNone/>
              <a:defRPr lang="en-US" sz="1000" kern="1200" smtClean="0">
                <a:solidFill>
                  <a:srgbClr val="000000"/>
                </a:solidFill>
                <a:latin typeface="+mn-lt"/>
                <a:ea typeface="+mn-ea"/>
                <a:cs typeface="+mn-cs"/>
              </a:defRPr>
            </a:lvl2pPr>
            <a:lvl3pPr>
              <a:defRPr lang="en-US" sz="1600" kern="1200" smtClean="0">
                <a:solidFill>
                  <a:schemeClr val="tx1"/>
                </a:solidFill>
                <a:latin typeface="+mn-lt"/>
                <a:ea typeface="+mn-ea"/>
                <a:cs typeface="+mn-cs"/>
              </a:defRPr>
            </a:lvl3pPr>
            <a:lvl4pPr>
              <a:defRPr lang="en-US" sz="1600" kern="1200" smtClean="0">
                <a:solidFill>
                  <a:schemeClr val="tx1"/>
                </a:solidFill>
                <a:latin typeface="+mn-lt"/>
                <a:ea typeface="+mn-ea"/>
                <a:cs typeface="+mn-cs"/>
              </a:defRPr>
            </a:lvl4pPr>
            <a:lvl5pPr>
              <a:defRPr lang="en-AU" sz="1600" kern="1200">
                <a:solidFill>
                  <a:schemeClr val="tx1"/>
                </a:solidFill>
                <a:latin typeface="+mn-lt"/>
                <a:ea typeface="+mn-ea"/>
                <a:cs typeface="+mn-cs"/>
              </a:defRPr>
            </a:lvl5pPr>
          </a:lstStyle>
          <a:p>
            <a:pPr lvl="1"/>
            <a:r>
              <a:rPr lang="en-US"/>
              <a:t>Body text</a:t>
            </a:r>
          </a:p>
        </p:txBody>
      </p:sp>
      <p:sp>
        <p:nvSpPr>
          <p:cNvPr id="100" name="Text Placeholder 67">
            <a:extLst>
              <a:ext uri="{FF2B5EF4-FFF2-40B4-BE49-F238E27FC236}">
                <a16:creationId xmlns:a16="http://schemas.microsoft.com/office/drawing/2014/main" id="{9EC6CC05-FA89-4FF0-83BC-18931562CC75}"/>
              </a:ext>
            </a:extLst>
          </p:cNvPr>
          <p:cNvSpPr>
            <a:spLocks noGrp="1"/>
          </p:cNvSpPr>
          <p:nvPr>
            <p:ph type="body" sz="quarter" idx="24" hasCustomPrompt="1"/>
          </p:nvPr>
        </p:nvSpPr>
        <p:spPr>
          <a:xfrm>
            <a:off x="6234823" y="1880677"/>
            <a:ext cx="2484000" cy="468000"/>
          </a:xfrm>
          <a:solidFill>
            <a:schemeClr val="accent6"/>
          </a:solidFill>
        </p:spPr>
        <p:txBody>
          <a:bodyPr lIns="72000" anchor="ctr" anchorCtr="0"/>
          <a:lstStyle>
            <a:lvl1pPr marL="0" indent="0" algn="l">
              <a:buNone/>
              <a:defRPr lang="en-US" sz="1500" b="0" kern="1200" dirty="0" smtClean="0">
                <a:solidFill>
                  <a:schemeClr val="bg1"/>
                </a:solidFill>
                <a:latin typeface="+mn-lt"/>
                <a:ea typeface="+mn-ea"/>
                <a:cs typeface="+mn-cs"/>
              </a:defRPr>
            </a:lvl1pPr>
            <a:lvl2pPr>
              <a:buNone/>
              <a:defRPr lang="en-US" sz="1800" b="1" kern="1200" dirty="0" smtClean="0">
                <a:solidFill>
                  <a:schemeClr val="bg1"/>
                </a:solidFill>
                <a:latin typeface="+mj-lt"/>
                <a:ea typeface="+mn-ea"/>
                <a:cs typeface="+mn-cs"/>
              </a:defRPr>
            </a:lvl2pPr>
            <a:lvl3pPr>
              <a:defRPr lang="en-US" sz="1800" b="1" kern="1200" dirty="0" smtClean="0">
                <a:solidFill>
                  <a:schemeClr val="bg1"/>
                </a:solidFill>
                <a:latin typeface="+mj-lt"/>
                <a:ea typeface="+mn-ea"/>
                <a:cs typeface="+mn-cs"/>
              </a:defRPr>
            </a:lvl3pPr>
            <a:lvl4pPr>
              <a:defRPr lang="en-US" sz="1800" b="1" kern="1200" dirty="0" smtClean="0">
                <a:solidFill>
                  <a:schemeClr val="bg1"/>
                </a:solidFill>
                <a:latin typeface="+mj-lt"/>
                <a:ea typeface="+mn-ea"/>
                <a:cs typeface="+mn-cs"/>
              </a:defRPr>
            </a:lvl4pPr>
            <a:lvl5pPr>
              <a:defRPr lang="en-AU" sz="1800" b="1" kern="1200" dirty="0">
                <a:solidFill>
                  <a:schemeClr val="bg1"/>
                </a:solidFill>
                <a:latin typeface="+mj-lt"/>
                <a:ea typeface="+mn-ea"/>
                <a:cs typeface="+mn-cs"/>
              </a:defRPr>
            </a:lvl5pPr>
          </a:lstStyle>
          <a:p>
            <a:pPr lvl="0"/>
            <a:r>
              <a:rPr lang="en-US"/>
              <a:t>TEXT HERE</a:t>
            </a:r>
          </a:p>
        </p:txBody>
      </p:sp>
      <p:sp>
        <p:nvSpPr>
          <p:cNvPr id="101" name="Text Placeholder 58">
            <a:extLst>
              <a:ext uri="{FF2B5EF4-FFF2-40B4-BE49-F238E27FC236}">
                <a16:creationId xmlns:a16="http://schemas.microsoft.com/office/drawing/2014/main" id="{A5132D33-B4F2-422D-973F-A87D97FB89ED}"/>
              </a:ext>
            </a:extLst>
          </p:cNvPr>
          <p:cNvSpPr>
            <a:spLocks noGrp="1"/>
          </p:cNvSpPr>
          <p:nvPr>
            <p:ph type="body" sz="quarter" idx="25" hasCustomPrompt="1"/>
          </p:nvPr>
        </p:nvSpPr>
        <p:spPr>
          <a:xfrm>
            <a:off x="9004571" y="2340907"/>
            <a:ext cx="2484000" cy="3643967"/>
          </a:xfrm>
          <a:noFill/>
        </p:spPr>
        <p:txBody>
          <a:bodyPr lIns="72000" tIns="108000"/>
          <a:lstStyle>
            <a:lvl1pPr marL="0" indent="0" algn="l">
              <a:spcAft>
                <a:spcPts val="0"/>
              </a:spcAft>
              <a:buNone/>
              <a:defRPr lang="en-US" sz="1000" b="1" kern="1200" smtClean="0">
                <a:solidFill>
                  <a:srgbClr val="000000"/>
                </a:solidFill>
                <a:latin typeface="+mn-lt"/>
                <a:ea typeface="+mn-ea"/>
                <a:cs typeface="+mn-cs"/>
              </a:defRPr>
            </a:lvl1pPr>
            <a:lvl2pPr marL="0" indent="0">
              <a:buFont typeface="Arial" panose="020B0604020202020204" pitchFamily="34" charset="0"/>
              <a:buNone/>
              <a:defRPr lang="en-US" sz="1000" kern="1200" smtClean="0">
                <a:solidFill>
                  <a:srgbClr val="000000"/>
                </a:solidFill>
                <a:latin typeface="+mn-lt"/>
                <a:ea typeface="+mn-ea"/>
                <a:cs typeface="+mn-cs"/>
              </a:defRPr>
            </a:lvl2pPr>
            <a:lvl3pPr>
              <a:defRPr lang="en-US" sz="1600" kern="1200" smtClean="0">
                <a:solidFill>
                  <a:schemeClr val="tx1"/>
                </a:solidFill>
                <a:latin typeface="+mn-lt"/>
                <a:ea typeface="+mn-ea"/>
                <a:cs typeface="+mn-cs"/>
              </a:defRPr>
            </a:lvl3pPr>
            <a:lvl4pPr>
              <a:defRPr lang="en-US" sz="1600" kern="1200" smtClean="0">
                <a:solidFill>
                  <a:schemeClr val="tx1"/>
                </a:solidFill>
                <a:latin typeface="+mn-lt"/>
                <a:ea typeface="+mn-ea"/>
                <a:cs typeface="+mn-cs"/>
              </a:defRPr>
            </a:lvl4pPr>
            <a:lvl5pPr>
              <a:defRPr lang="en-AU" sz="1600" kern="1200">
                <a:solidFill>
                  <a:schemeClr val="tx1"/>
                </a:solidFill>
                <a:latin typeface="+mn-lt"/>
                <a:ea typeface="+mn-ea"/>
                <a:cs typeface="+mn-cs"/>
              </a:defRPr>
            </a:lvl5pPr>
          </a:lstStyle>
          <a:p>
            <a:pPr lvl="1"/>
            <a:r>
              <a:rPr lang="en-US"/>
              <a:t>Body text</a:t>
            </a:r>
          </a:p>
        </p:txBody>
      </p:sp>
      <p:sp>
        <p:nvSpPr>
          <p:cNvPr id="102" name="Text Placeholder 67">
            <a:extLst>
              <a:ext uri="{FF2B5EF4-FFF2-40B4-BE49-F238E27FC236}">
                <a16:creationId xmlns:a16="http://schemas.microsoft.com/office/drawing/2014/main" id="{D01E6BE0-5E2A-45DF-81EF-54D637A6F95B}"/>
              </a:ext>
            </a:extLst>
          </p:cNvPr>
          <p:cNvSpPr>
            <a:spLocks noGrp="1"/>
          </p:cNvSpPr>
          <p:nvPr>
            <p:ph type="body" sz="quarter" idx="26" hasCustomPrompt="1"/>
          </p:nvPr>
        </p:nvSpPr>
        <p:spPr>
          <a:xfrm>
            <a:off x="9004571" y="1880677"/>
            <a:ext cx="2484000" cy="468000"/>
          </a:xfrm>
          <a:solidFill>
            <a:schemeClr val="accent6"/>
          </a:solidFill>
        </p:spPr>
        <p:txBody>
          <a:bodyPr lIns="72000" anchor="ctr" anchorCtr="0"/>
          <a:lstStyle>
            <a:lvl1pPr marL="0" indent="0" algn="l">
              <a:buNone/>
              <a:defRPr lang="en-US" sz="1500" b="0" kern="1200" dirty="0" smtClean="0">
                <a:solidFill>
                  <a:schemeClr val="bg1"/>
                </a:solidFill>
                <a:latin typeface="+mn-lt"/>
                <a:ea typeface="+mn-ea"/>
                <a:cs typeface="+mn-cs"/>
              </a:defRPr>
            </a:lvl1pPr>
            <a:lvl2pPr>
              <a:buNone/>
              <a:defRPr lang="en-US" sz="1800" b="1" kern="1200" dirty="0" smtClean="0">
                <a:solidFill>
                  <a:schemeClr val="bg1"/>
                </a:solidFill>
                <a:latin typeface="+mj-lt"/>
                <a:ea typeface="+mn-ea"/>
                <a:cs typeface="+mn-cs"/>
              </a:defRPr>
            </a:lvl2pPr>
            <a:lvl3pPr>
              <a:defRPr lang="en-US" sz="1800" b="1" kern="1200" dirty="0" smtClean="0">
                <a:solidFill>
                  <a:schemeClr val="bg1"/>
                </a:solidFill>
                <a:latin typeface="+mj-lt"/>
                <a:ea typeface="+mn-ea"/>
                <a:cs typeface="+mn-cs"/>
              </a:defRPr>
            </a:lvl3pPr>
            <a:lvl4pPr>
              <a:defRPr lang="en-US" sz="1800" b="1" kern="1200" dirty="0" smtClean="0">
                <a:solidFill>
                  <a:schemeClr val="bg1"/>
                </a:solidFill>
                <a:latin typeface="+mj-lt"/>
                <a:ea typeface="+mn-ea"/>
                <a:cs typeface="+mn-cs"/>
              </a:defRPr>
            </a:lvl4pPr>
            <a:lvl5pPr>
              <a:defRPr lang="en-AU" sz="1800" b="1" kern="1200" dirty="0">
                <a:solidFill>
                  <a:schemeClr val="bg1"/>
                </a:solidFill>
                <a:latin typeface="+mj-lt"/>
                <a:ea typeface="+mn-ea"/>
                <a:cs typeface="+mn-cs"/>
              </a:defRPr>
            </a:lvl5pPr>
          </a:lstStyle>
          <a:p>
            <a:pPr lvl="0"/>
            <a:r>
              <a:rPr lang="en-US"/>
              <a:t>TEXT HERE</a:t>
            </a:r>
          </a:p>
        </p:txBody>
      </p:sp>
      <p:sp>
        <p:nvSpPr>
          <p:cNvPr id="63" name="Text Placeholder 62">
            <a:extLst>
              <a:ext uri="{FF2B5EF4-FFF2-40B4-BE49-F238E27FC236}">
                <a16:creationId xmlns:a16="http://schemas.microsoft.com/office/drawing/2014/main" id="{5D17CAA9-8765-41F5-B9A6-9AC50F815B2F}"/>
              </a:ext>
            </a:extLst>
          </p:cNvPr>
          <p:cNvSpPr>
            <a:spLocks noGrp="1"/>
          </p:cNvSpPr>
          <p:nvPr>
            <p:ph type="body" sz="quarter" idx="16" hasCustomPrompt="1"/>
          </p:nvPr>
        </p:nvSpPr>
        <p:spPr>
          <a:xfrm>
            <a:off x="2969130" y="1880677"/>
            <a:ext cx="424800" cy="468000"/>
          </a:xfrm>
          <a:prstGeom prst="chevron">
            <a:avLst>
              <a:gd name="adj" fmla="val 4103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AU" sz="1800" dirty="0"/>
            </a:lvl1pPr>
          </a:lstStyle>
          <a:p>
            <a:pPr lvl="0"/>
            <a:r>
              <a:rPr lang="en-US"/>
              <a:t> </a:t>
            </a:r>
            <a:endParaRPr lang="en-AU"/>
          </a:p>
        </p:txBody>
      </p:sp>
      <p:sp>
        <p:nvSpPr>
          <p:cNvPr id="103" name="Text Placeholder 62">
            <a:extLst>
              <a:ext uri="{FF2B5EF4-FFF2-40B4-BE49-F238E27FC236}">
                <a16:creationId xmlns:a16="http://schemas.microsoft.com/office/drawing/2014/main" id="{0BDF18E3-2DE8-4235-A418-8E6BB582558A}"/>
              </a:ext>
            </a:extLst>
          </p:cNvPr>
          <p:cNvSpPr>
            <a:spLocks noGrp="1"/>
          </p:cNvSpPr>
          <p:nvPr>
            <p:ph type="body" sz="quarter" idx="27" hasCustomPrompt="1"/>
          </p:nvPr>
        </p:nvSpPr>
        <p:spPr>
          <a:xfrm>
            <a:off x="5745191" y="1880677"/>
            <a:ext cx="424800" cy="468000"/>
          </a:xfrm>
          <a:prstGeom prst="chevron">
            <a:avLst>
              <a:gd name="adj" fmla="val 4103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AU" sz="1800" dirty="0"/>
            </a:lvl1pPr>
          </a:lstStyle>
          <a:p>
            <a:pPr lvl="0"/>
            <a:r>
              <a:rPr lang="en-US"/>
              <a:t> </a:t>
            </a:r>
            <a:endParaRPr lang="en-AU"/>
          </a:p>
        </p:txBody>
      </p:sp>
      <p:sp>
        <p:nvSpPr>
          <p:cNvPr id="104" name="Text Placeholder 62">
            <a:extLst>
              <a:ext uri="{FF2B5EF4-FFF2-40B4-BE49-F238E27FC236}">
                <a16:creationId xmlns:a16="http://schemas.microsoft.com/office/drawing/2014/main" id="{C666CE8C-1CB4-431D-B38F-359EF8E75213}"/>
              </a:ext>
            </a:extLst>
          </p:cNvPr>
          <p:cNvSpPr>
            <a:spLocks noGrp="1"/>
          </p:cNvSpPr>
          <p:nvPr>
            <p:ph type="body" sz="quarter" idx="28" hasCustomPrompt="1"/>
          </p:nvPr>
        </p:nvSpPr>
        <p:spPr>
          <a:xfrm>
            <a:off x="8514426" y="1880677"/>
            <a:ext cx="424800" cy="468000"/>
          </a:xfrm>
          <a:prstGeom prst="chevron">
            <a:avLst>
              <a:gd name="adj" fmla="val 4103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AU" sz="1800" dirty="0"/>
            </a:lvl1pPr>
          </a:lstStyle>
          <a:p>
            <a:pPr lvl="0"/>
            <a:r>
              <a:rPr lang="en-US"/>
              <a:t> </a:t>
            </a:r>
            <a:endParaRPr lang="en-AU"/>
          </a:p>
        </p:txBody>
      </p:sp>
      <p:sp>
        <p:nvSpPr>
          <p:cNvPr id="4" name="Title 1">
            <a:extLst>
              <a:ext uri="{FF2B5EF4-FFF2-40B4-BE49-F238E27FC236}">
                <a16:creationId xmlns:a16="http://schemas.microsoft.com/office/drawing/2014/main" id="{694372DF-BAF8-01AE-5B3F-F1935D48FCAA}"/>
              </a:ext>
            </a:extLst>
          </p:cNvPr>
          <p:cNvSpPr>
            <a:spLocks noGrp="1"/>
          </p:cNvSpPr>
          <p:nvPr>
            <p:ph type="title"/>
          </p:nvPr>
        </p:nvSpPr>
        <p:spPr>
          <a:xfrm>
            <a:off x="695325" y="441325"/>
            <a:ext cx="10801350" cy="370205"/>
          </a:xfrm>
        </p:spPr>
        <p:txBody>
          <a:bodyPr/>
          <a:lstStyle/>
          <a:p>
            <a:r>
              <a:rPr lang="en-US"/>
              <a:t>Click to edit Master title style</a:t>
            </a:r>
            <a:endParaRPr lang="en-AU"/>
          </a:p>
        </p:txBody>
      </p:sp>
      <p:sp>
        <p:nvSpPr>
          <p:cNvPr id="5" name="Text Placeholder 6">
            <a:extLst>
              <a:ext uri="{FF2B5EF4-FFF2-40B4-BE49-F238E27FC236}">
                <a16:creationId xmlns:a16="http://schemas.microsoft.com/office/drawing/2014/main" id="{BBE88ACD-B465-4B60-75F7-8A94EA851F00}"/>
              </a:ext>
            </a:extLst>
          </p:cNvPr>
          <p:cNvSpPr>
            <a:spLocks noGrp="1"/>
          </p:cNvSpPr>
          <p:nvPr>
            <p:ph type="body" sz="quarter" idx="12"/>
          </p:nvPr>
        </p:nvSpPr>
        <p:spPr>
          <a:xfrm>
            <a:off x="695325" y="1052513"/>
            <a:ext cx="10801350" cy="370934"/>
          </a:xfrm>
        </p:spPr>
        <p:txBody>
          <a:bodyPr/>
          <a:lstStyle>
            <a:lvl1pPr marL="0" indent="0">
              <a:buNone/>
              <a:defRPr sz="1600" b="0">
                <a:solidFill>
                  <a:schemeClr val="tx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grpSp>
        <p:nvGrpSpPr>
          <p:cNvPr id="2" name="Group 10">
            <a:extLst>
              <a:ext uri="{FF2B5EF4-FFF2-40B4-BE49-F238E27FC236}">
                <a16:creationId xmlns:a16="http://schemas.microsoft.com/office/drawing/2014/main" id="{E1A32696-93C1-6137-8DCF-360D73C1DEB2}"/>
              </a:ext>
            </a:extLst>
          </p:cNvPr>
          <p:cNvGrpSpPr>
            <a:grpSpLocks noChangeAspect="1"/>
          </p:cNvGrpSpPr>
          <p:nvPr userDrawn="1"/>
        </p:nvGrpSpPr>
        <p:grpSpPr bwMode="auto">
          <a:xfrm>
            <a:off x="10925175" y="0"/>
            <a:ext cx="1266825" cy="435472"/>
            <a:chOff x="1982" y="2201"/>
            <a:chExt cx="960" cy="330"/>
          </a:xfrm>
          <a:solidFill>
            <a:srgbClr val="1C5362">
              <a:alpha val="50196"/>
            </a:srgbClr>
          </a:solidFill>
        </p:grpSpPr>
        <p:sp>
          <p:nvSpPr>
            <p:cNvPr id="3" name="Freeform 12">
              <a:extLst>
                <a:ext uri="{FF2B5EF4-FFF2-40B4-BE49-F238E27FC236}">
                  <a16:creationId xmlns:a16="http://schemas.microsoft.com/office/drawing/2014/main" id="{76FDDF6C-C2EF-E941-B8A6-CD9C2A5F1071}"/>
                </a:ext>
              </a:extLst>
            </p:cNvPr>
            <p:cNvSpPr>
              <a:spLocks/>
            </p:cNvSpPr>
            <p:nvPr/>
          </p:nvSpPr>
          <p:spPr bwMode="auto">
            <a:xfrm>
              <a:off x="1982" y="2201"/>
              <a:ext cx="960" cy="330"/>
            </a:xfrm>
            <a:custGeom>
              <a:avLst/>
              <a:gdLst>
                <a:gd name="T0" fmla="*/ 41 w 402"/>
                <a:gd name="T1" fmla="*/ 72 h 136"/>
                <a:gd name="T2" fmla="*/ 203 w 402"/>
                <a:gd name="T3" fmla="*/ 110 h 136"/>
                <a:gd name="T4" fmla="*/ 402 w 402"/>
                <a:gd name="T5" fmla="*/ 78 h 136"/>
                <a:gd name="T6" fmla="*/ 402 w 402"/>
                <a:gd name="T7" fmla="*/ 0 h 136"/>
                <a:gd name="T8" fmla="*/ 0 w 402"/>
                <a:gd name="T9" fmla="*/ 0 h 136"/>
                <a:gd name="T10" fmla="*/ 41 w 402"/>
                <a:gd name="T11" fmla="*/ 72 h 136"/>
              </a:gdLst>
              <a:ahLst/>
              <a:cxnLst>
                <a:cxn ang="0">
                  <a:pos x="T0" y="T1"/>
                </a:cxn>
                <a:cxn ang="0">
                  <a:pos x="T2" y="T3"/>
                </a:cxn>
                <a:cxn ang="0">
                  <a:pos x="T4" y="T5"/>
                </a:cxn>
                <a:cxn ang="0">
                  <a:pos x="T6" y="T7"/>
                </a:cxn>
                <a:cxn ang="0">
                  <a:pos x="T8" y="T9"/>
                </a:cxn>
                <a:cxn ang="0">
                  <a:pos x="T10" y="T11"/>
                </a:cxn>
              </a:cxnLst>
              <a:rect l="0" t="0" r="r" b="b"/>
              <a:pathLst>
                <a:path w="402" h="136">
                  <a:moveTo>
                    <a:pt x="41" y="72"/>
                  </a:moveTo>
                  <a:cubicBezTo>
                    <a:pt x="41" y="72"/>
                    <a:pt x="101" y="136"/>
                    <a:pt x="203" y="110"/>
                  </a:cubicBezTo>
                  <a:cubicBezTo>
                    <a:pt x="402" y="78"/>
                    <a:pt x="402" y="78"/>
                    <a:pt x="402" y="78"/>
                  </a:cubicBezTo>
                  <a:cubicBezTo>
                    <a:pt x="402" y="0"/>
                    <a:pt x="402" y="0"/>
                    <a:pt x="402" y="0"/>
                  </a:cubicBezTo>
                  <a:cubicBezTo>
                    <a:pt x="0" y="0"/>
                    <a:pt x="0" y="0"/>
                    <a:pt x="0" y="0"/>
                  </a:cubicBezTo>
                  <a:cubicBezTo>
                    <a:pt x="0" y="0"/>
                    <a:pt x="15" y="47"/>
                    <a:pt x="41" y="72"/>
                  </a:cubicBezTo>
                  <a:close/>
                </a:path>
              </a:pathLst>
            </a:custGeom>
            <a:solidFill>
              <a:schemeClr val="accent2">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 name="Freeform 11">
              <a:extLst>
                <a:ext uri="{FF2B5EF4-FFF2-40B4-BE49-F238E27FC236}">
                  <a16:creationId xmlns:a16="http://schemas.microsoft.com/office/drawing/2014/main" id="{07B26DD6-FF05-A239-DB9E-6E14F47767C4}"/>
                </a:ext>
              </a:extLst>
            </p:cNvPr>
            <p:cNvSpPr>
              <a:spLocks/>
            </p:cNvSpPr>
            <p:nvPr/>
          </p:nvSpPr>
          <p:spPr bwMode="auto">
            <a:xfrm>
              <a:off x="2011" y="2201"/>
              <a:ext cx="931" cy="175"/>
            </a:xfrm>
            <a:custGeom>
              <a:avLst/>
              <a:gdLst>
                <a:gd name="T0" fmla="*/ 3 w 390"/>
                <a:gd name="T1" fmla="*/ 4 h 72"/>
                <a:gd name="T2" fmla="*/ 111 w 390"/>
                <a:gd name="T3" fmla="*/ 72 h 72"/>
                <a:gd name="T4" fmla="*/ 189 w 390"/>
                <a:gd name="T5" fmla="*/ 66 h 72"/>
                <a:gd name="T6" fmla="*/ 390 w 390"/>
                <a:gd name="T7" fmla="*/ 35 h 72"/>
                <a:gd name="T8" fmla="*/ 390 w 390"/>
                <a:gd name="T9" fmla="*/ 0 h 72"/>
                <a:gd name="T10" fmla="*/ 0 w 390"/>
                <a:gd name="T11" fmla="*/ 0 h 72"/>
                <a:gd name="T12" fmla="*/ 3 w 390"/>
                <a:gd name="T13" fmla="*/ 4 h 72"/>
              </a:gdLst>
              <a:ahLst/>
              <a:cxnLst>
                <a:cxn ang="0">
                  <a:pos x="T0" y="T1"/>
                </a:cxn>
                <a:cxn ang="0">
                  <a:pos x="T2" y="T3"/>
                </a:cxn>
                <a:cxn ang="0">
                  <a:pos x="T4" y="T5"/>
                </a:cxn>
                <a:cxn ang="0">
                  <a:pos x="T6" y="T7"/>
                </a:cxn>
                <a:cxn ang="0">
                  <a:pos x="T8" y="T9"/>
                </a:cxn>
                <a:cxn ang="0">
                  <a:pos x="T10" y="T11"/>
                </a:cxn>
                <a:cxn ang="0">
                  <a:pos x="T12" y="T13"/>
                </a:cxn>
              </a:cxnLst>
              <a:rect l="0" t="0" r="r" b="b"/>
              <a:pathLst>
                <a:path w="390" h="72">
                  <a:moveTo>
                    <a:pt x="3" y="4"/>
                  </a:moveTo>
                  <a:cubicBezTo>
                    <a:pt x="3" y="4"/>
                    <a:pt x="32" y="55"/>
                    <a:pt x="111" y="72"/>
                  </a:cubicBezTo>
                  <a:cubicBezTo>
                    <a:pt x="111" y="72"/>
                    <a:pt x="146" y="72"/>
                    <a:pt x="189" y="66"/>
                  </a:cubicBezTo>
                  <a:cubicBezTo>
                    <a:pt x="390" y="35"/>
                    <a:pt x="390" y="35"/>
                    <a:pt x="390" y="35"/>
                  </a:cubicBezTo>
                  <a:cubicBezTo>
                    <a:pt x="390" y="0"/>
                    <a:pt x="390" y="0"/>
                    <a:pt x="390" y="0"/>
                  </a:cubicBezTo>
                  <a:cubicBezTo>
                    <a:pt x="0" y="0"/>
                    <a:pt x="0" y="0"/>
                    <a:pt x="0" y="0"/>
                  </a:cubicBezTo>
                  <a:lnTo>
                    <a:pt x="3" y="4"/>
                  </a:lnTo>
                  <a:close/>
                </a:path>
              </a:pathLst>
            </a:custGeom>
            <a:solidFill>
              <a:srgbClr val="6C83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 name="Freeform 13">
              <a:extLst>
                <a:ext uri="{FF2B5EF4-FFF2-40B4-BE49-F238E27FC236}">
                  <a16:creationId xmlns:a16="http://schemas.microsoft.com/office/drawing/2014/main" id="{65671C09-6741-1E8A-EEFC-1B2DB7AA904C}"/>
                </a:ext>
              </a:extLst>
            </p:cNvPr>
            <p:cNvSpPr>
              <a:spLocks/>
            </p:cNvSpPr>
            <p:nvPr/>
          </p:nvSpPr>
          <p:spPr bwMode="auto">
            <a:xfrm>
              <a:off x="2453" y="2201"/>
              <a:ext cx="489" cy="292"/>
            </a:xfrm>
            <a:custGeom>
              <a:avLst/>
              <a:gdLst>
                <a:gd name="T0" fmla="*/ 0 w 205"/>
                <a:gd name="T1" fmla="*/ 0 h 120"/>
                <a:gd name="T2" fmla="*/ 205 w 205"/>
                <a:gd name="T3" fmla="*/ 82 h 120"/>
                <a:gd name="T4" fmla="*/ 205 w 205"/>
                <a:gd name="T5" fmla="*/ 0 h 120"/>
                <a:gd name="T6" fmla="*/ 10 w 205"/>
                <a:gd name="T7" fmla="*/ 0 h 120"/>
                <a:gd name="T8" fmla="*/ 0 w 205"/>
                <a:gd name="T9" fmla="*/ 0 h 120"/>
              </a:gdLst>
              <a:ahLst/>
              <a:cxnLst>
                <a:cxn ang="0">
                  <a:pos x="T0" y="T1"/>
                </a:cxn>
                <a:cxn ang="0">
                  <a:pos x="T2" y="T3"/>
                </a:cxn>
                <a:cxn ang="0">
                  <a:pos x="T4" y="T5"/>
                </a:cxn>
                <a:cxn ang="0">
                  <a:pos x="T6" y="T7"/>
                </a:cxn>
                <a:cxn ang="0">
                  <a:pos x="T8" y="T9"/>
                </a:cxn>
              </a:cxnLst>
              <a:rect l="0" t="0" r="r" b="b"/>
              <a:pathLst>
                <a:path w="205" h="120">
                  <a:moveTo>
                    <a:pt x="0" y="0"/>
                  </a:moveTo>
                  <a:cubicBezTo>
                    <a:pt x="0" y="0"/>
                    <a:pt x="45" y="120"/>
                    <a:pt x="205" y="82"/>
                  </a:cubicBezTo>
                  <a:cubicBezTo>
                    <a:pt x="205" y="0"/>
                    <a:pt x="205" y="0"/>
                    <a:pt x="205" y="0"/>
                  </a:cubicBezTo>
                  <a:cubicBezTo>
                    <a:pt x="10" y="0"/>
                    <a:pt x="10" y="0"/>
                    <a:pt x="10" y="0"/>
                  </a:cubicBezTo>
                  <a:lnTo>
                    <a:pt x="0" y="0"/>
                  </a:lnTo>
                  <a:close/>
                </a:path>
              </a:pathLst>
            </a:custGeom>
            <a:solidFill>
              <a:schemeClr val="accent6">
                <a:alpha val="5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29053654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obile Phon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913049-4C63-49CA-92F0-A52734A3965C}"/>
              </a:ext>
            </a:extLst>
          </p:cNvPr>
          <p:cNvSpPr/>
          <p:nvPr userDrawn="1"/>
        </p:nvSpPr>
        <p:spPr>
          <a:xfrm>
            <a:off x="0" y="5385050"/>
            <a:ext cx="12192000" cy="147294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54" name="Group 53">
            <a:extLst>
              <a:ext uri="{FF2B5EF4-FFF2-40B4-BE49-F238E27FC236}">
                <a16:creationId xmlns:a16="http://schemas.microsoft.com/office/drawing/2014/main" id="{C4176A00-E26C-4C6E-B962-06F74B99E356}"/>
              </a:ext>
            </a:extLst>
          </p:cNvPr>
          <p:cNvGrpSpPr/>
          <p:nvPr userDrawn="1"/>
        </p:nvGrpSpPr>
        <p:grpSpPr>
          <a:xfrm>
            <a:off x="7448217" y="1775836"/>
            <a:ext cx="4512774" cy="5082164"/>
            <a:chOff x="14649117" y="1775836"/>
            <a:chExt cx="4512774" cy="5082164"/>
          </a:xfrm>
        </p:grpSpPr>
        <p:pic>
          <p:nvPicPr>
            <p:cNvPr id="55" name="Picture 2" descr="EVE conversation chat">
              <a:extLst>
                <a:ext uri="{FF2B5EF4-FFF2-40B4-BE49-F238E27FC236}">
                  <a16:creationId xmlns:a16="http://schemas.microsoft.com/office/drawing/2014/main" id="{B527FDEC-A771-4A09-830E-7FBF6C744F7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4649117" y="1775836"/>
              <a:ext cx="4512774" cy="5082164"/>
            </a:xfrm>
            <a:prstGeom prst="rect">
              <a:avLst/>
            </a:prstGeom>
            <a:noFill/>
            <a:extLst>
              <a:ext uri="{909E8E84-426E-40DD-AFC4-6F175D3DCCD1}">
                <a14:hiddenFill xmlns:a14="http://schemas.microsoft.com/office/drawing/2010/main">
                  <a:solidFill>
                    <a:srgbClr val="FFFFFF"/>
                  </a:solidFill>
                </a14:hiddenFill>
              </a:ext>
            </a:extLst>
          </p:spPr>
        </p:pic>
        <p:grpSp>
          <p:nvGrpSpPr>
            <p:cNvPr id="56" name="Group 55">
              <a:extLst>
                <a:ext uri="{FF2B5EF4-FFF2-40B4-BE49-F238E27FC236}">
                  <a16:creationId xmlns:a16="http://schemas.microsoft.com/office/drawing/2014/main" id="{A3DB9EAD-450D-45D0-84D3-D9115A5FCA6B}"/>
                </a:ext>
              </a:extLst>
            </p:cNvPr>
            <p:cNvGrpSpPr/>
            <p:nvPr userDrawn="1"/>
          </p:nvGrpSpPr>
          <p:grpSpPr>
            <a:xfrm>
              <a:off x="15649575" y="3733800"/>
              <a:ext cx="2695575" cy="3124200"/>
              <a:chOff x="15649575" y="3733800"/>
              <a:chExt cx="2695575" cy="3124200"/>
            </a:xfrm>
          </p:grpSpPr>
          <p:sp>
            <p:nvSpPr>
              <p:cNvPr id="57" name="Rectangle 56">
                <a:extLst>
                  <a:ext uri="{FF2B5EF4-FFF2-40B4-BE49-F238E27FC236}">
                    <a16:creationId xmlns:a16="http://schemas.microsoft.com/office/drawing/2014/main" id="{4DE1C310-1F1D-4D1A-8454-8C1B02DEE45F}"/>
                  </a:ext>
                </a:extLst>
              </p:cNvPr>
              <p:cNvSpPr/>
              <p:nvPr userDrawn="1"/>
            </p:nvSpPr>
            <p:spPr>
              <a:xfrm>
                <a:off x="15954375" y="3733800"/>
                <a:ext cx="2124075"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Rectangle 57">
                <a:extLst>
                  <a:ext uri="{FF2B5EF4-FFF2-40B4-BE49-F238E27FC236}">
                    <a16:creationId xmlns:a16="http://schemas.microsoft.com/office/drawing/2014/main" id="{EAF6C7E9-E5AF-48AB-937B-3C5778743B25}"/>
                  </a:ext>
                </a:extLst>
              </p:cNvPr>
              <p:cNvSpPr/>
              <p:nvPr userDrawn="1"/>
            </p:nvSpPr>
            <p:spPr>
              <a:xfrm>
                <a:off x="15649575" y="6143625"/>
                <a:ext cx="2019300" cy="714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Rectangle 58">
                <a:extLst>
                  <a:ext uri="{FF2B5EF4-FFF2-40B4-BE49-F238E27FC236}">
                    <a16:creationId xmlns:a16="http://schemas.microsoft.com/office/drawing/2014/main" id="{A68E3934-008E-4D45-B044-FEEBEF631C44}"/>
                  </a:ext>
                </a:extLst>
              </p:cNvPr>
              <p:cNvSpPr/>
              <p:nvPr userDrawn="1"/>
            </p:nvSpPr>
            <p:spPr>
              <a:xfrm>
                <a:off x="16325850" y="5410200"/>
                <a:ext cx="2019300" cy="714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sp>
        <p:nvSpPr>
          <p:cNvPr id="60" name="Text Placeholder 44">
            <a:extLst>
              <a:ext uri="{FF2B5EF4-FFF2-40B4-BE49-F238E27FC236}">
                <a16:creationId xmlns:a16="http://schemas.microsoft.com/office/drawing/2014/main" id="{367BCBF1-CDF6-4D90-8360-2C5CE108DD91}"/>
              </a:ext>
            </a:extLst>
          </p:cNvPr>
          <p:cNvSpPr>
            <a:spLocks noGrp="1"/>
          </p:cNvSpPr>
          <p:nvPr>
            <p:ph type="body" sz="quarter" idx="13" hasCustomPrompt="1"/>
          </p:nvPr>
        </p:nvSpPr>
        <p:spPr>
          <a:xfrm>
            <a:off x="8791576" y="3771900"/>
            <a:ext cx="2247900" cy="790575"/>
          </a:xfrm>
          <a:prstGeom prst="rect">
            <a:avLst/>
          </a:prstGeom>
          <a:solidFill>
            <a:schemeClr val="bg1"/>
          </a:solidFill>
        </p:spPr>
        <p:txBody>
          <a:bodyPr/>
          <a:lstStyle>
            <a:lvl1pPr marL="0" indent="0" algn="l">
              <a:buNone/>
              <a:defRPr sz="1000">
                <a:solidFill>
                  <a:sysClr val="windowText" lastClr="000000"/>
                </a:solidFill>
              </a:defRPr>
            </a:lvl1pPr>
            <a:lvl2pPr>
              <a:defRPr sz="1050">
                <a:solidFill>
                  <a:sysClr val="windowText" lastClr="000000"/>
                </a:solidFill>
              </a:defRPr>
            </a:lvl2pPr>
            <a:lvl3pPr>
              <a:defRPr sz="1000">
                <a:solidFill>
                  <a:sysClr val="windowText" lastClr="000000"/>
                </a:solidFill>
              </a:defRPr>
            </a:lvl3pPr>
            <a:lvl4pPr>
              <a:defRPr sz="900">
                <a:solidFill>
                  <a:sysClr val="windowText" lastClr="000000"/>
                </a:solidFill>
              </a:defRPr>
            </a:lvl4pPr>
            <a:lvl5pPr>
              <a:defRPr sz="900">
                <a:solidFill>
                  <a:sysClr val="windowText" lastClr="000000"/>
                </a:solidFill>
              </a:defRPr>
            </a:lvl5pPr>
          </a:lstStyle>
          <a:p>
            <a:pPr lvl="0"/>
            <a:r>
              <a:rPr lang="en-US"/>
              <a:t>Text here</a:t>
            </a:r>
          </a:p>
        </p:txBody>
      </p:sp>
      <p:sp>
        <p:nvSpPr>
          <p:cNvPr id="61" name="Text Placeholder 44">
            <a:extLst>
              <a:ext uri="{FF2B5EF4-FFF2-40B4-BE49-F238E27FC236}">
                <a16:creationId xmlns:a16="http://schemas.microsoft.com/office/drawing/2014/main" id="{6F807F75-0DE8-44B8-BCF6-A3F428E204F5}"/>
              </a:ext>
            </a:extLst>
          </p:cNvPr>
          <p:cNvSpPr>
            <a:spLocks noGrp="1"/>
          </p:cNvSpPr>
          <p:nvPr>
            <p:ph type="body" sz="quarter" idx="14" hasCustomPrompt="1"/>
          </p:nvPr>
        </p:nvSpPr>
        <p:spPr>
          <a:xfrm>
            <a:off x="8334375" y="4638675"/>
            <a:ext cx="2562225" cy="695325"/>
          </a:xfrm>
          <a:prstGeom prst="rect">
            <a:avLst/>
          </a:prstGeom>
          <a:solidFill>
            <a:schemeClr val="bg1"/>
          </a:solidFill>
        </p:spPr>
        <p:txBody>
          <a:bodyPr/>
          <a:lstStyle>
            <a:lvl1pPr marL="0" indent="0" algn="r">
              <a:buNone/>
              <a:defRPr sz="1000" b="1">
                <a:solidFill>
                  <a:sysClr val="windowText" lastClr="000000"/>
                </a:solidFill>
              </a:defRPr>
            </a:lvl1pPr>
            <a:lvl2pPr>
              <a:defRPr sz="1050">
                <a:solidFill>
                  <a:sysClr val="windowText" lastClr="000000"/>
                </a:solidFill>
              </a:defRPr>
            </a:lvl2pPr>
            <a:lvl3pPr>
              <a:defRPr sz="1000">
                <a:solidFill>
                  <a:sysClr val="windowText" lastClr="000000"/>
                </a:solidFill>
              </a:defRPr>
            </a:lvl3pPr>
            <a:lvl4pPr>
              <a:defRPr sz="900">
                <a:solidFill>
                  <a:sysClr val="windowText" lastClr="000000"/>
                </a:solidFill>
              </a:defRPr>
            </a:lvl4pPr>
            <a:lvl5pPr>
              <a:defRPr sz="900">
                <a:solidFill>
                  <a:sysClr val="windowText" lastClr="000000"/>
                </a:solidFill>
              </a:defRPr>
            </a:lvl5pPr>
          </a:lstStyle>
          <a:p>
            <a:pPr lvl="0"/>
            <a:r>
              <a:rPr lang="en-US"/>
              <a:t>Text here</a:t>
            </a:r>
          </a:p>
        </p:txBody>
      </p:sp>
      <p:sp>
        <p:nvSpPr>
          <p:cNvPr id="62" name="Text Placeholder 44">
            <a:extLst>
              <a:ext uri="{FF2B5EF4-FFF2-40B4-BE49-F238E27FC236}">
                <a16:creationId xmlns:a16="http://schemas.microsoft.com/office/drawing/2014/main" id="{2A882C70-46A6-4F7B-A557-661F30388293}"/>
              </a:ext>
            </a:extLst>
          </p:cNvPr>
          <p:cNvSpPr>
            <a:spLocks noGrp="1"/>
          </p:cNvSpPr>
          <p:nvPr>
            <p:ph type="body" sz="quarter" idx="15" hasCustomPrompt="1"/>
          </p:nvPr>
        </p:nvSpPr>
        <p:spPr>
          <a:xfrm>
            <a:off x="8334375" y="6162675"/>
            <a:ext cx="2562225" cy="695325"/>
          </a:xfrm>
          <a:prstGeom prst="rect">
            <a:avLst/>
          </a:prstGeom>
          <a:solidFill>
            <a:schemeClr val="bg1"/>
          </a:solidFill>
        </p:spPr>
        <p:txBody>
          <a:bodyPr/>
          <a:lstStyle>
            <a:lvl1pPr marL="0" indent="0" algn="r">
              <a:buNone/>
              <a:defRPr sz="1000" b="1">
                <a:solidFill>
                  <a:sysClr val="windowText" lastClr="000000"/>
                </a:solidFill>
              </a:defRPr>
            </a:lvl1pPr>
            <a:lvl2pPr>
              <a:defRPr sz="1050">
                <a:solidFill>
                  <a:sysClr val="windowText" lastClr="000000"/>
                </a:solidFill>
              </a:defRPr>
            </a:lvl2pPr>
            <a:lvl3pPr>
              <a:defRPr sz="1000">
                <a:solidFill>
                  <a:sysClr val="windowText" lastClr="000000"/>
                </a:solidFill>
              </a:defRPr>
            </a:lvl3pPr>
            <a:lvl4pPr>
              <a:defRPr sz="900">
                <a:solidFill>
                  <a:sysClr val="windowText" lastClr="000000"/>
                </a:solidFill>
              </a:defRPr>
            </a:lvl4pPr>
            <a:lvl5pPr>
              <a:defRPr sz="900">
                <a:solidFill>
                  <a:sysClr val="windowText" lastClr="000000"/>
                </a:solidFill>
              </a:defRPr>
            </a:lvl5pPr>
          </a:lstStyle>
          <a:p>
            <a:pPr lvl="0"/>
            <a:r>
              <a:rPr lang="en-US"/>
              <a:t>Text here</a:t>
            </a:r>
          </a:p>
        </p:txBody>
      </p:sp>
      <p:sp>
        <p:nvSpPr>
          <p:cNvPr id="63" name="Text Placeholder 44">
            <a:extLst>
              <a:ext uri="{FF2B5EF4-FFF2-40B4-BE49-F238E27FC236}">
                <a16:creationId xmlns:a16="http://schemas.microsoft.com/office/drawing/2014/main" id="{09081FA1-0889-47A4-BA35-1F8553D1016B}"/>
              </a:ext>
            </a:extLst>
          </p:cNvPr>
          <p:cNvSpPr>
            <a:spLocks noGrp="1"/>
          </p:cNvSpPr>
          <p:nvPr>
            <p:ph type="body" sz="quarter" idx="16" hasCustomPrompt="1"/>
          </p:nvPr>
        </p:nvSpPr>
        <p:spPr>
          <a:xfrm>
            <a:off x="8791576" y="5419726"/>
            <a:ext cx="2247900" cy="666749"/>
          </a:xfrm>
          <a:prstGeom prst="rect">
            <a:avLst/>
          </a:prstGeom>
          <a:solidFill>
            <a:schemeClr val="bg1"/>
          </a:solidFill>
        </p:spPr>
        <p:txBody>
          <a:bodyPr/>
          <a:lstStyle>
            <a:lvl1pPr marL="0" indent="0" algn="l">
              <a:buNone/>
              <a:defRPr sz="1000">
                <a:solidFill>
                  <a:sysClr val="windowText" lastClr="000000"/>
                </a:solidFill>
              </a:defRPr>
            </a:lvl1pPr>
            <a:lvl2pPr>
              <a:defRPr sz="1050">
                <a:solidFill>
                  <a:sysClr val="windowText" lastClr="000000"/>
                </a:solidFill>
              </a:defRPr>
            </a:lvl2pPr>
            <a:lvl3pPr>
              <a:defRPr sz="1000">
                <a:solidFill>
                  <a:sysClr val="windowText" lastClr="000000"/>
                </a:solidFill>
              </a:defRPr>
            </a:lvl3pPr>
            <a:lvl4pPr>
              <a:defRPr sz="900">
                <a:solidFill>
                  <a:sysClr val="windowText" lastClr="000000"/>
                </a:solidFill>
              </a:defRPr>
            </a:lvl4pPr>
            <a:lvl5pPr>
              <a:defRPr sz="900">
                <a:solidFill>
                  <a:sysClr val="windowText" lastClr="000000"/>
                </a:solidFill>
              </a:defRPr>
            </a:lvl5pPr>
          </a:lstStyle>
          <a:p>
            <a:pPr lvl="0"/>
            <a:r>
              <a:rPr lang="en-US"/>
              <a:t>Text here</a:t>
            </a:r>
          </a:p>
        </p:txBody>
      </p:sp>
      <p:sp>
        <p:nvSpPr>
          <p:cNvPr id="2" name="Title 1">
            <a:extLst>
              <a:ext uri="{FF2B5EF4-FFF2-40B4-BE49-F238E27FC236}">
                <a16:creationId xmlns:a16="http://schemas.microsoft.com/office/drawing/2014/main" id="{EBFBAA5F-F8A5-7A1E-28CD-C92CEEB1B64B}"/>
              </a:ext>
            </a:extLst>
          </p:cNvPr>
          <p:cNvSpPr>
            <a:spLocks noGrp="1"/>
          </p:cNvSpPr>
          <p:nvPr>
            <p:ph type="title"/>
          </p:nvPr>
        </p:nvSpPr>
        <p:spPr>
          <a:xfrm>
            <a:off x="695325" y="441325"/>
            <a:ext cx="10801350" cy="370205"/>
          </a:xfrm>
        </p:spPr>
        <p:txBody>
          <a:bodyPr/>
          <a:lstStyle/>
          <a:p>
            <a:r>
              <a:rPr lang="en-US"/>
              <a:t>Click to edit Master title style</a:t>
            </a:r>
            <a:endParaRPr lang="en-AU"/>
          </a:p>
        </p:txBody>
      </p:sp>
      <p:sp>
        <p:nvSpPr>
          <p:cNvPr id="3" name="Text Placeholder 6">
            <a:extLst>
              <a:ext uri="{FF2B5EF4-FFF2-40B4-BE49-F238E27FC236}">
                <a16:creationId xmlns:a16="http://schemas.microsoft.com/office/drawing/2014/main" id="{7C07475C-89EC-4EC9-E968-A723513A0BA9}"/>
              </a:ext>
            </a:extLst>
          </p:cNvPr>
          <p:cNvSpPr>
            <a:spLocks noGrp="1"/>
          </p:cNvSpPr>
          <p:nvPr>
            <p:ph type="body" sz="quarter" idx="12"/>
          </p:nvPr>
        </p:nvSpPr>
        <p:spPr>
          <a:xfrm>
            <a:off x="695325" y="1052513"/>
            <a:ext cx="10801350" cy="370934"/>
          </a:xfrm>
        </p:spPr>
        <p:txBody>
          <a:bodyPr/>
          <a:lstStyle>
            <a:lvl1pPr marL="0" indent="0">
              <a:buNone/>
              <a:defRPr sz="1600" b="0">
                <a:solidFill>
                  <a:schemeClr val="tx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4" name="Text Placeholder 8">
            <a:extLst>
              <a:ext uri="{FF2B5EF4-FFF2-40B4-BE49-F238E27FC236}">
                <a16:creationId xmlns:a16="http://schemas.microsoft.com/office/drawing/2014/main" id="{DB951FED-B2EC-A500-05F7-06AC501EA422}"/>
              </a:ext>
            </a:extLst>
          </p:cNvPr>
          <p:cNvSpPr>
            <a:spLocks noGrp="1"/>
          </p:cNvSpPr>
          <p:nvPr>
            <p:ph type="body" sz="quarter" idx="17"/>
          </p:nvPr>
        </p:nvSpPr>
        <p:spPr>
          <a:xfrm>
            <a:off x="695326" y="1557338"/>
            <a:ext cx="5221288" cy="3475323"/>
          </a:xfrm>
        </p:spPr>
        <p:txBody>
          <a:bodyPr numCol="2" spcCol="360000"/>
          <a:lstStyle>
            <a:lvl1pPr>
              <a:buClrTx/>
              <a:defRPr>
                <a:solidFill>
                  <a:srgbClr val="000000"/>
                </a:solidFill>
              </a:defRPr>
            </a:lvl1pPr>
            <a:lvl2pPr>
              <a:defRPr>
                <a:solidFill>
                  <a:srgbClr val="000000"/>
                </a:solidFill>
              </a:defRPr>
            </a:lvl2pPr>
            <a:lvl3pPr>
              <a:spcAft>
                <a:spcPts val="600"/>
              </a:spcAft>
              <a:defRPr sz="1400"/>
            </a:lvl3pPr>
            <a:lvl4pPr marL="171450" indent="-171450">
              <a:buFont typeface="Arial" panose="020B0604020202020204" pitchFamily="34" charset="0"/>
              <a:buChar char="•"/>
              <a:defRPr/>
            </a:lvl4pPr>
            <a:lvl5pPr>
              <a:defRPr/>
            </a:lvl5pPr>
          </a:lstStyle>
          <a:p>
            <a:pPr lvl="0"/>
            <a:r>
              <a:rPr lang="en-US"/>
              <a:t>Click to edit Master text styles</a:t>
            </a:r>
          </a:p>
        </p:txBody>
      </p:sp>
      <p:grpSp>
        <p:nvGrpSpPr>
          <p:cNvPr id="5" name="Group 10">
            <a:extLst>
              <a:ext uri="{FF2B5EF4-FFF2-40B4-BE49-F238E27FC236}">
                <a16:creationId xmlns:a16="http://schemas.microsoft.com/office/drawing/2014/main" id="{117AE3A2-F3C1-EA3D-2476-0683962428A0}"/>
              </a:ext>
            </a:extLst>
          </p:cNvPr>
          <p:cNvGrpSpPr>
            <a:grpSpLocks noChangeAspect="1"/>
          </p:cNvGrpSpPr>
          <p:nvPr userDrawn="1"/>
        </p:nvGrpSpPr>
        <p:grpSpPr bwMode="auto">
          <a:xfrm>
            <a:off x="10925175" y="0"/>
            <a:ext cx="1266825" cy="435472"/>
            <a:chOff x="1982" y="2201"/>
            <a:chExt cx="960" cy="330"/>
          </a:xfrm>
          <a:solidFill>
            <a:srgbClr val="1C5362">
              <a:alpha val="50196"/>
            </a:srgbClr>
          </a:solidFill>
        </p:grpSpPr>
        <p:sp>
          <p:nvSpPr>
            <p:cNvPr id="7" name="Freeform 12">
              <a:extLst>
                <a:ext uri="{FF2B5EF4-FFF2-40B4-BE49-F238E27FC236}">
                  <a16:creationId xmlns:a16="http://schemas.microsoft.com/office/drawing/2014/main" id="{8AA21933-D969-185C-3104-5FCC8F6F3468}"/>
                </a:ext>
              </a:extLst>
            </p:cNvPr>
            <p:cNvSpPr>
              <a:spLocks/>
            </p:cNvSpPr>
            <p:nvPr/>
          </p:nvSpPr>
          <p:spPr bwMode="auto">
            <a:xfrm>
              <a:off x="1982" y="2201"/>
              <a:ext cx="960" cy="330"/>
            </a:xfrm>
            <a:custGeom>
              <a:avLst/>
              <a:gdLst>
                <a:gd name="T0" fmla="*/ 41 w 402"/>
                <a:gd name="T1" fmla="*/ 72 h 136"/>
                <a:gd name="T2" fmla="*/ 203 w 402"/>
                <a:gd name="T3" fmla="*/ 110 h 136"/>
                <a:gd name="T4" fmla="*/ 402 w 402"/>
                <a:gd name="T5" fmla="*/ 78 h 136"/>
                <a:gd name="T6" fmla="*/ 402 w 402"/>
                <a:gd name="T7" fmla="*/ 0 h 136"/>
                <a:gd name="T8" fmla="*/ 0 w 402"/>
                <a:gd name="T9" fmla="*/ 0 h 136"/>
                <a:gd name="T10" fmla="*/ 41 w 402"/>
                <a:gd name="T11" fmla="*/ 72 h 136"/>
              </a:gdLst>
              <a:ahLst/>
              <a:cxnLst>
                <a:cxn ang="0">
                  <a:pos x="T0" y="T1"/>
                </a:cxn>
                <a:cxn ang="0">
                  <a:pos x="T2" y="T3"/>
                </a:cxn>
                <a:cxn ang="0">
                  <a:pos x="T4" y="T5"/>
                </a:cxn>
                <a:cxn ang="0">
                  <a:pos x="T6" y="T7"/>
                </a:cxn>
                <a:cxn ang="0">
                  <a:pos x="T8" y="T9"/>
                </a:cxn>
                <a:cxn ang="0">
                  <a:pos x="T10" y="T11"/>
                </a:cxn>
              </a:cxnLst>
              <a:rect l="0" t="0" r="r" b="b"/>
              <a:pathLst>
                <a:path w="402" h="136">
                  <a:moveTo>
                    <a:pt x="41" y="72"/>
                  </a:moveTo>
                  <a:cubicBezTo>
                    <a:pt x="41" y="72"/>
                    <a:pt x="101" y="136"/>
                    <a:pt x="203" y="110"/>
                  </a:cubicBezTo>
                  <a:cubicBezTo>
                    <a:pt x="402" y="78"/>
                    <a:pt x="402" y="78"/>
                    <a:pt x="402" y="78"/>
                  </a:cubicBezTo>
                  <a:cubicBezTo>
                    <a:pt x="402" y="0"/>
                    <a:pt x="402" y="0"/>
                    <a:pt x="402" y="0"/>
                  </a:cubicBezTo>
                  <a:cubicBezTo>
                    <a:pt x="0" y="0"/>
                    <a:pt x="0" y="0"/>
                    <a:pt x="0" y="0"/>
                  </a:cubicBezTo>
                  <a:cubicBezTo>
                    <a:pt x="0" y="0"/>
                    <a:pt x="15" y="47"/>
                    <a:pt x="41" y="72"/>
                  </a:cubicBezTo>
                  <a:close/>
                </a:path>
              </a:pathLst>
            </a:custGeom>
            <a:solidFill>
              <a:schemeClr val="accent2">
                <a:alpha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 name="Freeform 11">
              <a:extLst>
                <a:ext uri="{FF2B5EF4-FFF2-40B4-BE49-F238E27FC236}">
                  <a16:creationId xmlns:a16="http://schemas.microsoft.com/office/drawing/2014/main" id="{F85A8753-DD60-C6E4-DE02-CAA9C53532E6}"/>
                </a:ext>
              </a:extLst>
            </p:cNvPr>
            <p:cNvSpPr>
              <a:spLocks/>
            </p:cNvSpPr>
            <p:nvPr/>
          </p:nvSpPr>
          <p:spPr bwMode="auto">
            <a:xfrm>
              <a:off x="2011" y="2201"/>
              <a:ext cx="931" cy="175"/>
            </a:xfrm>
            <a:custGeom>
              <a:avLst/>
              <a:gdLst>
                <a:gd name="T0" fmla="*/ 3 w 390"/>
                <a:gd name="T1" fmla="*/ 4 h 72"/>
                <a:gd name="T2" fmla="*/ 111 w 390"/>
                <a:gd name="T3" fmla="*/ 72 h 72"/>
                <a:gd name="T4" fmla="*/ 189 w 390"/>
                <a:gd name="T5" fmla="*/ 66 h 72"/>
                <a:gd name="T6" fmla="*/ 390 w 390"/>
                <a:gd name="T7" fmla="*/ 35 h 72"/>
                <a:gd name="T8" fmla="*/ 390 w 390"/>
                <a:gd name="T9" fmla="*/ 0 h 72"/>
                <a:gd name="T10" fmla="*/ 0 w 390"/>
                <a:gd name="T11" fmla="*/ 0 h 72"/>
                <a:gd name="T12" fmla="*/ 3 w 390"/>
                <a:gd name="T13" fmla="*/ 4 h 72"/>
              </a:gdLst>
              <a:ahLst/>
              <a:cxnLst>
                <a:cxn ang="0">
                  <a:pos x="T0" y="T1"/>
                </a:cxn>
                <a:cxn ang="0">
                  <a:pos x="T2" y="T3"/>
                </a:cxn>
                <a:cxn ang="0">
                  <a:pos x="T4" y="T5"/>
                </a:cxn>
                <a:cxn ang="0">
                  <a:pos x="T6" y="T7"/>
                </a:cxn>
                <a:cxn ang="0">
                  <a:pos x="T8" y="T9"/>
                </a:cxn>
                <a:cxn ang="0">
                  <a:pos x="T10" y="T11"/>
                </a:cxn>
                <a:cxn ang="0">
                  <a:pos x="T12" y="T13"/>
                </a:cxn>
              </a:cxnLst>
              <a:rect l="0" t="0" r="r" b="b"/>
              <a:pathLst>
                <a:path w="390" h="72">
                  <a:moveTo>
                    <a:pt x="3" y="4"/>
                  </a:moveTo>
                  <a:cubicBezTo>
                    <a:pt x="3" y="4"/>
                    <a:pt x="32" y="55"/>
                    <a:pt x="111" y="72"/>
                  </a:cubicBezTo>
                  <a:cubicBezTo>
                    <a:pt x="111" y="72"/>
                    <a:pt x="146" y="72"/>
                    <a:pt x="189" y="66"/>
                  </a:cubicBezTo>
                  <a:cubicBezTo>
                    <a:pt x="390" y="35"/>
                    <a:pt x="390" y="35"/>
                    <a:pt x="390" y="35"/>
                  </a:cubicBezTo>
                  <a:cubicBezTo>
                    <a:pt x="390" y="0"/>
                    <a:pt x="390" y="0"/>
                    <a:pt x="390" y="0"/>
                  </a:cubicBezTo>
                  <a:cubicBezTo>
                    <a:pt x="0" y="0"/>
                    <a:pt x="0" y="0"/>
                    <a:pt x="0" y="0"/>
                  </a:cubicBezTo>
                  <a:lnTo>
                    <a:pt x="3" y="4"/>
                  </a:lnTo>
                  <a:close/>
                </a:path>
              </a:pathLst>
            </a:custGeom>
            <a:solidFill>
              <a:srgbClr val="6C83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 name="Freeform 13">
              <a:extLst>
                <a:ext uri="{FF2B5EF4-FFF2-40B4-BE49-F238E27FC236}">
                  <a16:creationId xmlns:a16="http://schemas.microsoft.com/office/drawing/2014/main" id="{BC0A6C2D-BB8D-C942-3F66-B53EEF279F0F}"/>
                </a:ext>
              </a:extLst>
            </p:cNvPr>
            <p:cNvSpPr>
              <a:spLocks/>
            </p:cNvSpPr>
            <p:nvPr/>
          </p:nvSpPr>
          <p:spPr bwMode="auto">
            <a:xfrm>
              <a:off x="2453" y="2201"/>
              <a:ext cx="489" cy="292"/>
            </a:xfrm>
            <a:custGeom>
              <a:avLst/>
              <a:gdLst>
                <a:gd name="T0" fmla="*/ 0 w 205"/>
                <a:gd name="T1" fmla="*/ 0 h 120"/>
                <a:gd name="T2" fmla="*/ 205 w 205"/>
                <a:gd name="T3" fmla="*/ 82 h 120"/>
                <a:gd name="T4" fmla="*/ 205 w 205"/>
                <a:gd name="T5" fmla="*/ 0 h 120"/>
                <a:gd name="T6" fmla="*/ 10 w 205"/>
                <a:gd name="T7" fmla="*/ 0 h 120"/>
                <a:gd name="T8" fmla="*/ 0 w 205"/>
                <a:gd name="T9" fmla="*/ 0 h 120"/>
              </a:gdLst>
              <a:ahLst/>
              <a:cxnLst>
                <a:cxn ang="0">
                  <a:pos x="T0" y="T1"/>
                </a:cxn>
                <a:cxn ang="0">
                  <a:pos x="T2" y="T3"/>
                </a:cxn>
                <a:cxn ang="0">
                  <a:pos x="T4" y="T5"/>
                </a:cxn>
                <a:cxn ang="0">
                  <a:pos x="T6" y="T7"/>
                </a:cxn>
                <a:cxn ang="0">
                  <a:pos x="T8" y="T9"/>
                </a:cxn>
              </a:cxnLst>
              <a:rect l="0" t="0" r="r" b="b"/>
              <a:pathLst>
                <a:path w="205" h="120">
                  <a:moveTo>
                    <a:pt x="0" y="0"/>
                  </a:moveTo>
                  <a:cubicBezTo>
                    <a:pt x="0" y="0"/>
                    <a:pt x="45" y="120"/>
                    <a:pt x="205" y="82"/>
                  </a:cubicBezTo>
                  <a:cubicBezTo>
                    <a:pt x="205" y="0"/>
                    <a:pt x="205" y="0"/>
                    <a:pt x="205" y="0"/>
                  </a:cubicBezTo>
                  <a:cubicBezTo>
                    <a:pt x="10" y="0"/>
                    <a:pt x="10" y="0"/>
                    <a:pt x="10" y="0"/>
                  </a:cubicBezTo>
                  <a:lnTo>
                    <a:pt x="0" y="0"/>
                  </a:lnTo>
                  <a:close/>
                </a:path>
              </a:pathLst>
            </a:custGeom>
            <a:solidFill>
              <a:schemeClr val="accent6">
                <a:alpha val="52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29059033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image bkgrnd 1">
    <p:spTree>
      <p:nvGrpSpPr>
        <p:cNvPr id="1" name=""/>
        <p:cNvGrpSpPr/>
        <p:nvPr/>
      </p:nvGrpSpPr>
      <p:grpSpPr>
        <a:xfrm>
          <a:off x="0" y="0"/>
          <a:ext cx="0" cy="0"/>
          <a:chOff x="0" y="0"/>
          <a:chExt cx="0" cy="0"/>
        </a:xfrm>
      </p:grpSpPr>
      <p:pic>
        <p:nvPicPr>
          <p:cNvPr id="8" name="Picture 7" descr="A picture containing night sky, outdoor object&#10;&#10;Description automatically generated">
            <a:extLst>
              <a:ext uri="{FF2B5EF4-FFF2-40B4-BE49-F238E27FC236}">
                <a16:creationId xmlns:a16="http://schemas.microsoft.com/office/drawing/2014/main" id="{26BFCF1D-65DB-8B5F-2782-41D91C4269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12192000" cy="6858002"/>
          </a:xfrm>
          <a:prstGeom prst="rect">
            <a:avLst/>
          </a:prstGeom>
        </p:spPr>
      </p:pic>
      <p:sp>
        <p:nvSpPr>
          <p:cNvPr id="2" name="Rectangle 1">
            <a:extLst>
              <a:ext uri="{FF2B5EF4-FFF2-40B4-BE49-F238E27FC236}">
                <a16:creationId xmlns:a16="http://schemas.microsoft.com/office/drawing/2014/main" id="{306CF2AC-BF93-434D-9A95-1116C22478CB}"/>
              </a:ext>
            </a:extLst>
          </p:cNvPr>
          <p:cNvSpPr/>
          <p:nvPr userDrawn="1"/>
        </p:nvSpPr>
        <p:spPr>
          <a:xfrm>
            <a:off x="0" y="2264528"/>
            <a:ext cx="12192000" cy="4593472"/>
          </a:xfrm>
          <a:prstGeom prst="rect">
            <a:avLst/>
          </a:prstGeom>
          <a:gradFill>
            <a:gsLst>
              <a:gs pos="0">
                <a:srgbClr val="000000">
                  <a:alpha val="0"/>
                </a:srgbClr>
              </a:gs>
              <a:gs pos="100000">
                <a:srgbClr val="000000">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6" name="Oval 5">
            <a:extLst>
              <a:ext uri="{FF2B5EF4-FFF2-40B4-BE49-F238E27FC236}">
                <a16:creationId xmlns:a16="http://schemas.microsoft.com/office/drawing/2014/main" id="{9F4B8821-C419-E167-213A-0B3B7590BA34}"/>
              </a:ext>
            </a:extLst>
          </p:cNvPr>
          <p:cNvSpPr/>
          <p:nvPr userDrawn="1"/>
        </p:nvSpPr>
        <p:spPr>
          <a:xfrm>
            <a:off x="11165250" y="6320052"/>
            <a:ext cx="360000" cy="360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indent="0" algn="ctr" defTabSz="914400" rtl="0" eaLnBrk="0" fontAlgn="base" latinLnBrk="0" hangingPunct="0">
              <a:lnSpc>
                <a:spcPct val="100000"/>
              </a:lnSpc>
              <a:spcBef>
                <a:spcPct val="0"/>
              </a:spcBef>
              <a:spcAft>
                <a:spcPct val="0"/>
              </a:spcAft>
              <a:buClrTx/>
              <a:buSzTx/>
              <a:buFontTx/>
              <a:buNone/>
              <a:tabLst/>
              <a:defRPr/>
            </a:pPr>
            <a:fld id="{A3F26403-428D-48DF-9960-17C072F13A76}" type="slidenum">
              <a:rPr lang="en-US" altLang="en-US" sz="900" smtClean="0"/>
              <a:pPr marL="0" marR="0" indent="0" algn="ctr" defTabSz="914400" rtl="0" eaLnBrk="0" fontAlgn="base" latinLnBrk="0" hangingPunct="0">
                <a:lnSpc>
                  <a:spcPct val="100000"/>
                </a:lnSpc>
                <a:spcBef>
                  <a:spcPct val="0"/>
                </a:spcBef>
                <a:spcAft>
                  <a:spcPct val="0"/>
                </a:spcAft>
                <a:buClrTx/>
                <a:buSzTx/>
                <a:buFontTx/>
                <a:buNone/>
                <a:tabLst/>
                <a:defRPr/>
              </a:pPr>
              <a:t>‹#›</a:t>
            </a:fld>
            <a:endParaRPr lang="en-US" altLang="en-US" sz="900"/>
          </a:p>
        </p:txBody>
      </p:sp>
      <p:pic>
        <p:nvPicPr>
          <p:cNvPr id="4" name="Picture 3" descr="Icon&#10;&#10;Description automatically generated with low confidence">
            <a:extLst>
              <a:ext uri="{FF2B5EF4-FFF2-40B4-BE49-F238E27FC236}">
                <a16:creationId xmlns:a16="http://schemas.microsoft.com/office/drawing/2014/main" id="{FB58156F-3964-D523-C833-F5AEFEF01B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5324" y="6284052"/>
            <a:ext cx="1188792" cy="396000"/>
          </a:xfrm>
          <a:prstGeom prst="rect">
            <a:avLst/>
          </a:prstGeom>
        </p:spPr>
      </p:pic>
    </p:spTree>
    <p:extLst>
      <p:ext uri="{BB962C8B-B14F-4D97-AF65-F5344CB8AC3E}">
        <p14:creationId xmlns:p14="http://schemas.microsoft.com/office/powerpoint/2010/main" val="22735545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image bkgrnd 2">
    <p:spTree>
      <p:nvGrpSpPr>
        <p:cNvPr id="1" name=""/>
        <p:cNvGrpSpPr/>
        <p:nvPr/>
      </p:nvGrpSpPr>
      <p:grpSpPr>
        <a:xfrm>
          <a:off x="0" y="0"/>
          <a:ext cx="0" cy="0"/>
          <a:chOff x="0" y="0"/>
          <a:chExt cx="0" cy="0"/>
        </a:xfrm>
      </p:grpSpPr>
      <p:pic>
        <p:nvPicPr>
          <p:cNvPr id="4" name="Picture 3" descr="A picture containing ocean floor&#10;&#10;Description automatically generated">
            <a:extLst>
              <a:ext uri="{FF2B5EF4-FFF2-40B4-BE49-F238E27FC236}">
                <a16:creationId xmlns:a16="http://schemas.microsoft.com/office/drawing/2014/main" id="{5AF40977-A1D3-135E-B0B2-4CA23DCDF76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06CF2AC-BF93-434D-9A95-1116C22478CB}"/>
              </a:ext>
            </a:extLst>
          </p:cNvPr>
          <p:cNvSpPr/>
          <p:nvPr userDrawn="1"/>
        </p:nvSpPr>
        <p:spPr>
          <a:xfrm>
            <a:off x="0" y="-12328"/>
            <a:ext cx="12192000" cy="6870327"/>
          </a:xfrm>
          <a:prstGeom prst="rect">
            <a:avLst/>
          </a:prstGeom>
          <a:gradFill>
            <a:gsLst>
              <a:gs pos="100000">
                <a:schemeClr val="tx1">
                  <a:alpha val="69000"/>
                </a:schemeClr>
              </a:gs>
              <a:gs pos="0">
                <a:srgbClr val="000000">
                  <a:alpha val="0"/>
                </a:srgbClr>
              </a:gs>
              <a:gs pos="54000">
                <a:srgbClr val="000000">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6" name="Oval 5">
            <a:extLst>
              <a:ext uri="{FF2B5EF4-FFF2-40B4-BE49-F238E27FC236}">
                <a16:creationId xmlns:a16="http://schemas.microsoft.com/office/drawing/2014/main" id="{94FAE795-24E0-CE37-20A3-460C235365D0}"/>
              </a:ext>
            </a:extLst>
          </p:cNvPr>
          <p:cNvSpPr/>
          <p:nvPr userDrawn="1"/>
        </p:nvSpPr>
        <p:spPr>
          <a:xfrm>
            <a:off x="11165250" y="6320052"/>
            <a:ext cx="360000" cy="360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indent="0" algn="ctr" defTabSz="914400" rtl="0" eaLnBrk="0" fontAlgn="base" latinLnBrk="0" hangingPunct="0">
              <a:lnSpc>
                <a:spcPct val="100000"/>
              </a:lnSpc>
              <a:spcBef>
                <a:spcPct val="0"/>
              </a:spcBef>
              <a:spcAft>
                <a:spcPct val="0"/>
              </a:spcAft>
              <a:buClrTx/>
              <a:buSzTx/>
              <a:buFontTx/>
              <a:buNone/>
              <a:tabLst/>
              <a:defRPr/>
            </a:pPr>
            <a:fld id="{A3F26403-428D-48DF-9960-17C072F13A76}" type="slidenum">
              <a:rPr lang="en-US" altLang="en-US" sz="900" smtClean="0"/>
              <a:pPr marL="0" marR="0" indent="0" algn="ctr" defTabSz="914400" rtl="0" eaLnBrk="0" fontAlgn="base" latinLnBrk="0" hangingPunct="0">
                <a:lnSpc>
                  <a:spcPct val="100000"/>
                </a:lnSpc>
                <a:spcBef>
                  <a:spcPct val="0"/>
                </a:spcBef>
                <a:spcAft>
                  <a:spcPct val="0"/>
                </a:spcAft>
                <a:buClrTx/>
                <a:buSzTx/>
                <a:buFontTx/>
                <a:buNone/>
                <a:tabLst/>
                <a:defRPr/>
              </a:pPr>
              <a:t>‹#›</a:t>
            </a:fld>
            <a:endParaRPr lang="en-US" altLang="en-US" sz="900"/>
          </a:p>
        </p:txBody>
      </p:sp>
      <p:pic>
        <p:nvPicPr>
          <p:cNvPr id="5" name="Picture 4" descr="Icon&#10;&#10;Description automatically generated with low confidence">
            <a:extLst>
              <a:ext uri="{FF2B5EF4-FFF2-40B4-BE49-F238E27FC236}">
                <a16:creationId xmlns:a16="http://schemas.microsoft.com/office/drawing/2014/main" id="{F7E99BBD-8BB6-B912-5DC7-8EFD8B5C2F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5324" y="6284052"/>
            <a:ext cx="1188792" cy="396000"/>
          </a:xfrm>
          <a:prstGeom prst="rect">
            <a:avLst/>
          </a:prstGeom>
        </p:spPr>
      </p:pic>
    </p:spTree>
    <p:extLst>
      <p:ext uri="{BB962C8B-B14F-4D97-AF65-F5344CB8AC3E}">
        <p14:creationId xmlns:p14="http://schemas.microsoft.com/office/powerpoint/2010/main" val="34344470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image bkgrnd 2">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4FAE795-24E0-CE37-20A3-460C235365D0}"/>
              </a:ext>
            </a:extLst>
          </p:cNvPr>
          <p:cNvSpPr/>
          <p:nvPr userDrawn="1"/>
        </p:nvSpPr>
        <p:spPr>
          <a:xfrm>
            <a:off x="11165250" y="6320052"/>
            <a:ext cx="360000" cy="360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indent="0" algn="ctr" defTabSz="914400" rtl="0" eaLnBrk="0" fontAlgn="base" latinLnBrk="0" hangingPunct="0">
              <a:lnSpc>
                <a:spcPct val="100000"/>
              </a:lnSpc>
              <a:spcBef>
                <a:spcPct val="0"/>
              </a:spcBef>
              <a:spcAft>
                <a:spcPct val="0"/>
              </a:spcAft>
              <a:buClrTx/>
              <a:buSzTx/>
              <a:buFontTx/>
              <a:buNone/>
              <a:tabLst/>
              <a:defRPr/>
            </a:pPr>
            <a:fld id="{A3F26403-428D-48DF-9960-17C072F13A76}" type="slidenum">
              <a:rPr lang="en-US" altLang="en-US" sz="900" smtClean="0"/>
              <a:pPr marL="0" marR="0" indent="0" algn="ctr" defTabSz="914400" rtl="0" eaLnBrk="0" fontAlgn="base" latinLnBrk="0" hangingPunct="0">
                <a:lnSpc>
                  <a:spcPct val="100000"/>
                </a:lnSpc>
                <a:spcBef>
                  <a:spcPct val="0"/>
                </a:spcBef>
                <a:spcAft>
                  <a:spcPct val="0"/>
                </a:spcAft>
                <a:buClrTx/>
                <a:buSzTx/>
                <a:buFontTx/>
                <a:buNone/>
                <a:tabLst/>
                <a:defRPr/>
              </a:pPr>
              <a:t>‹#›</a:t>
            </a:fld>
            <a:endParaRPr lang="en-US" altLang="en-US" sz="900"/>
          </a:p>
        </p:txBody>
      </p:sp>
      <p:pic>
        <p:nvPicPr>
          <p:cNvPr id="3" name="Picture 2" descr="Text&#10;&#10;Description automatically generated with low confidence">
            <a:extLst>
              <a:ext uri="{FF2B5EF4-FFF2-40B4-BE49-F238E27FC236}">
                <a16:creationId xmlns:a16="http://schemas.microsoft.com/office/drawing/2014/main" id="{4C95FFB9-255A-D761-57C6-E90BD837EB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215" y="5957852"/>
            <a:ext cx="860220" cy="859647"/>
          </a:xfrm>
          <a:prstGeom prst="rect">
            <a:avLst/>
          </a:prstGeom>
        </p:spPr>
      </p:pic>
      <p:pic>
        <p:nvPicPr>
          <p:cNvPr id="1026" name="Picture 2" descr="foggy mountain summit">
            <a:extLst>
              <a:ext uri="{FF2B5EF4-FFF2-40B4-BE49-F238E27FC236}">
                <a16:creationId xmlns:a16="http://schemas.microsoft.com/office/drawing/2014/main" id="{1C145CCC-385A-FB7B-B37B-44825BB01398}"/>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1"/>
            <a:ext cx="12192000" cy="686904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D8F34AD-A508-4E74-4607-1C80B4E7BB2E}"/>
              </a:ext>
            </a:extLst>
          </p:cNvPr>
          <p:cNvSpPr/>
          <p:nvPr userDrawn="1"/>
        </p:nvSpPr>
        <p:spPr>
          <a:xfrm>
            <a:off x="0" y="-12328"/>
            <a:ext cx="12192000" cy="6870327"/>
          </a:xfrm>
          <a:prstGeom prst="rect">
            <a:avLst/>
          </a:prstGeom>
          <a:solidFill>
            <a:srgbClr val="000000">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2" name="Oval 1">
            <a:extLst>
              <a:ext uri="{FF2B5EF4-FFF2-40B4-BE49-F238E27FC236}">
                <a16:creationId xmlns:a16="http://schemas.microsoft.com/office/drawing/2014/main" id="{789B301B-A23A-3888-F6BA-5448A5A6C02D}"/>
              </a:ext>
            </a:extLst>
          </p:cNvPr>
          <p:cNvSpPr/>
          <p:nvPr userDrawn="1"/>
        </p:nvSpPr>
        <p:spPr>
          <a:xfrm>
            <a:off x="11165250" y="6320052"/>
            <a:ext cx="360000" cy="360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indent="0" algn="ctr" defTabSz="914400" rtl="0" eaLnBrk="0" fontAlgn="base" latinLnBrk="0" hangingPunct="0">
              <a:lnSpc>
                <a:spcPct val="100000"/>
              </a:lnSpc>
              <a:spcBef>
                <a:spcPct val="0"/>
              </a:spcBef>
              <a:spcAft>
                <a:spcPct val="0"/>
              </a:spcAft>
              <a:buClrTx/>
              <a:buSzTx/>
              <a:buFontTx/>
              <a:buNone/>
              <a:tabLst/>
              <a:defRPr/>
            </a:pPr>
            <a:fld id="{A3F26403-428D-48DF-9960-17C072F13A76}" type="slidenum">
              <a:rPr lang="en-US" altLang="en-US" sz="900" smtClean="0"/>
              <a:pPr marL="0" marR="0" indent="0" algn="ctr" defTabSz="914400" rtl="0" eaLnBrk="0" fontAlgn="base" latinLnBrk="0" hangingPunct="0">
                <a:lnSpc>
                  <a:spcPct val="100000"/>
                </a:lnSpc>
                <a:spcBef>
                  <a:spcPct val="0"/>
                </a:spcBef>
                <a:spcAft>
                  <a:spcPct val="0"/>
                </a:spcAft>
                <a:buClrTx/>
                <a:buSzTx/>
                <a:buFontTx/>
                <a:buNone/>
                <a:tabLst/>
                <a:defRPr/>
              </a:pPr>
              <a:t>‹#›</a:t>
            </a:fld>
            <a:endParaRPr lang="en-US" altLang="en-US" sz="900"/>
          </a:p>
        </p:txBody>
      </p:sp>
      <p:pic>
        <p:nvPicPr>
          <p:cNvPr id="4" name="Picture 3" descr="Icon&#10;&#10;Description automatically generated with low confidence">
            <a:extLst>
              <a:ext uri="{FF2B5EF4-FFF2-40B4-BE49-F238E27FC236}">
                <a16:creationId xmlns:a16="http://schemas.microsoft.com/office/drawing/2014/main" id="{8284D812-DEF1-0ADE-BC04-438657E3E6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5324" y="6284052"/>
            <a:ext cx="1188792" cy="396000"/>
          </a:xfrm>
          <a:prstGeom prst="rect">
            <a:avLst/>
          </a:prstGeom>
        </p:spPr>
      </p:pic>
    </p:spTree>
    <p:extLst>
      <p:ext uri="{BB962C8B-B14F-4D97-AF65-F5344CB8AC3E}">
        <p14:creationId xmlns:p14="http://schemas.microsoft.com/office/powerpoint/2010/main" val="31019215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 bkgrnd with shape overlay">
    <p:spTree>
      <p:nvGrpSpPr>
        <p:cNvPr id="1" name=""/>
        <p:cNvGrpSpPr/>
        <p:nvPr/>
      </p:nvGrpSpPr>
      <p:grpSpPr>
        <a:xfrm>
          <a:off x="0" y="0"/>
          <a:ext cx="0" cy="0"/>
          <a:chOff x="0" y="0"/>
          <a:chExt cx="0" cy="0"/>
        </a:xfrm>
      </p:grpSpPr>
      <p:sp>
        <p:nvSpPr>
          <p:cNvPr id="3" name="Text Placeholder 170">
            <a:extLst>
              <a:ext uri="{FF2B5EF4-FFF2-40B4-BE49-F238E27FC236}">
                <a16:creationId xmlns:a16="http://schemas.microsoft.com/office/drawing/2014/main" id="{EBE92DF4-B4E2-908A-CB4B-2490C0628B8A}"/>
              </a:ext>
            </a:extLst>
          </p:cNvPr>
          <p:cNvSpPr>
            <a:spLocks noGrp="1"/>
          </p:cNvSpPr>
          <p:nvPr>
            <p:ph type="body" sz="quarter" idx="98" hasCustomPrompt="1"/>
          </p:nvPr>
        </p:nvSpPr>
        <p:spPr bwMode="auto">
          <a:xfrm>
            <a:off x="0" y="317627"/>
            <a:ext cx="12192000" cy="6540374"/>
          </a:xfrm>
          <a:custGeom>
            <a:avLst/>
            <a:gdLst>
              <a:gd name="connsiteX0" fmla="*/ 10992608 w 12192000"/>
              <a:gd name="connsiteY0" fmla="*/ 181 h 6540374"/>
              <a:gd name="connsiteX1" fmla="*/ 11554637 w 12192000"/>
              <a:gd name="connsiteY1" fmla="*/ 76412 h 6540374"/>
              <a:gd name="connsiteX2" fmla="*/ 11962023 w 12192000"/>
              <a:gd name="connsiteY2" fmla="*/ 334314 h 6540374"/>
              <a:gd name="connsiteX3" fmla="*/ 12142718 w 12192000"/>
              <a:gd name="connsiteY3" fmla="*/ 679278 h 6540374"/>
              <a:gd name="connsiteX4" fmla="*/ 12183786 w 12192000"/>
              <a:gd name="connsiteY4" fmla="*/ 986459 h 6540374"/>
              <a:gd name="connsiteX5" fmla="*/ 12182192 w 12192000"/>
              <a:gd name="connsiteY5" fmla="*/ 1019915 h 6540374"/>
              <a:gd name="connsiteX6" fmla="*/ 12188715 w 12192000"/>
              <a:gd name="connsiteY6" fmla="*/ 1019313 h 6540374"/>
              <a:gd name="connsiteX7" fmla="*/ 12190358 w 12192000"/>
              <a:gd name="connsiteY7" fmla="*/ 1017671 h 6540374"/>
              <a:gd name="connsiteX8" fmla="*/ 12192000 w 12192000"/>
              <a:gd name="connsiteY8" fmla="*/ 1019313 h 6540374"/>
              <a:gd name="connsiteX9" fmla="*/ 12190358 w 12192000"/>
              <a:gd name="connsiteY9" fmla="*/ 1066951 h 6540374"/>
              <a:gd name="connsiteX10" fmla="*/ 12190358 w 12192000"/>
              <a:gd name="connsiteY10" fmla="*/ 6482881 h 6540374"/>
              <a:gd name="connsiteX11" fmla="*/ 12192000 w 12192000"/>
              <a:gd name="connsiteY11" fmla="*/ 6533804 h 6540374"/>
              <a:gd name="connsiteX12" fmla="*/ 12187073 w 12192000"/>
              <a:gd name="connsiteY12" fmla="*/ 6535447 h 6540374"/>
              <a:gd name="connsiteX13" fmla="*/ 12131222 w 12192000"/>
              <a:gd name="connsiteY13" fmla="*/ 6535447 h 6540374"/>
              <a:gd name="connsiteX14" fmla="*/ 6573 w 12192000"/>
              <a:gd name="connsiteY14" fmla="*/ 6540374 h 6540374"/>
              <a:gd name="connsiteX15" fmla="*/ 6573 w 12192000"/>
              <a:gd name="connsiteY15" fmla="*/ 2083578 h 6540374"/>
              <a:gd name="connsiteX16" fmla="*/ 0 w 12192000"/>
              <a:gd name="connsiteY16" fmla="*/ 2083772 h 6540374"/>
              <a:gd name="connsiteX17" fmla="*/ 6571 w 12192000"/>
              <a:gd name="connsiteY17" fmla="*/ 947035 h 6540374"/>
              <a:gd name="connsiteX18" fmla="*/ 151127 w 12192000"/>
              <a:gd name="connsiteY18" fmla="*/ 937178 h 6540374"/>
              <a:gd name="connsiteX19" fmla="*/ 744137 w 12192000"/>
              <a:gd name="connsiteY19" fmla="*/ 886256 h 6540374"/>
              <a:gd name="connsiteX20" fmla="*/ 1238584 w 12192000"/>
              <a:gd name="connsiteY20" fmla="*/ 843546 h 6540374"/>
              <a:gd name="connsiteX21" fmla="*/ 1834879 w 12192000"/>
              <a:gd name="connsiteY21" fmla="*/ 790980 h 6540374"/>
              <a:gd name="connsiteX22" fmla="*/ 2235693 w 12192000"/>
              <a:gd name="connsiteY22" fmla="*/ 756483 h 6540374"/>
              <a:gd name="connsiteX23" fmla="*/ 2651292 w 12192000"/>
              <a:gd name="connsiteY23" fmla="*/ 720344 h 6540374"/>
              <a:gd name="connsiteX24" fmla="*/ 3047179 w 12192000"/>
              <a:gd name="connsiteY24" fmla="*/ 685849 h 6540374"/>
              <a:gd name="connsiteX25" fmla="*/ 3470991 w 12192000"/>
              <a:gd name="connsiteY25" fmla="*/ 648066 h 6540374"/>
              <a:gd name="connsiteX26" fmla="*/ 3866878 w 12192000"/>
              <a:gd name="connsiteY26" fmla="*/ 613571 h 6540374"/>
              <a:gd name="connsiteX27" fmla="*/ 4290690 w 12192000"/>
              <a:gd name="connsiteY27" fmla="*/ 577431 h 6540374"/>
              <a:gd name="connsiteX28" fmla="*/ 4686577 w 12192000"/>
              <a:gd name="connsiteY28" fmla="*/ 542934 h 6540374"/>
              <a:gd name="connsiteX29" fmla="*/ 5110390 w 12192000"/>
              <a:gd name="connsiteY29" fmla="*/ 506795 h 6540374"/>
              <a:gd name="connsiteX30" fmla="*/ 5502990 w 12192000"/>
              <a:gd name="connsiteY30" fmla="*/ 472300 h 6540374"/>
              <a:gd name="connsiteX31" fmla="*/ 5930088 w 12192000"/>
              <a:gd name="connsiteY31" fmla="*/ 434517 h 6540374"/>
              <a:gd name="connsiteX32" fmla="*/ 6325975 w 12192000"/>
              <a:gd name="connsiteY32" fmla="*/ 400022 h 6540374"/>
              <a:gd name="connsiteX33" fmla="*/ 6744859 w 12192000"/>
              <a:gd name="connsiteY33" fmla="*/ 363883 h 6540374"/>
              <a:gd name="connsiteX34" fmla="*/ 7137461 w 12192000"/>
              <a:gd name="connsiteY34" fmla="*/ 329385 h 6540374"/>
              <a:gd name="connsiteX35" fmla="*/ 7564559 w 12192000"/>
              <a:gd name="connsiteY35" fmla="*/ 291604 h 6540374"/>
              <a:gd name="connsiteX36" fmla="*/ 7957159 w 12192000"/>
              <a:gd name="connsiteY36" fmla="*/ 257107 h 6540374"/>
              <a:gd name="connsiteX37" fmla="*/ 8380972 w 12192000"/>
              <a:gd name="connsiteY37" fmla="*/ 220968 h 6540374"/>
              <a:gd name="connsiteX38" fmla="*/ 8776860 w 12192000"/>
              <a:gd name="connsiteY38" fmla="*/ 186473 h 6540374"/>
              <a:gd name="connsiteX39" fmla="*/ 9195743 w 12192000"/>
              <a:gd name="connsiteY39" fmla="*/ 150334 h 6540374"/>
              <a:gd name="connsiteX40" fmla="*/ 9591631 w 12192000"/>
              <a:gd name="connsiteY40" fmla="*/ 115837 h 6540374"/>
              <a:gd name="connsiteX41" fmla="*/ 10010514 w 12192000"/>
              <a:gd name="connsiteY41" fmla="*/ 79697 h 6540374"/>
              <a:gd name="connsiteX42" fmla="*/ 10394902 w 12192000"/>
              <a:gd name="connsiteY42" fmla="*/ 45202 h 6540374"/>
              <a:gd name="connsiteX43" fmla="*/ 10802288 w 12192000"/>
              <a:gd name="connsiteY43" fmla="*/ 9063 h 6540374"/>
              <a:gd name="connsiteX44" fmla="*/ 10992608 w 12192000"/>
              <a:gd name="connsiteY44" fmla="*/ 181 h 654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2192000" h="6540374">
                <a:moveTo>
                  <a:pt x="10992608" y="181"/>
                </a:moveTo>
                <a:cubicBezTo>
                  <a:pt x="11182261" y="-2128"/>
                  <a:pt x="11369836" y="17275"/>
                  <a:pt x="11554637" y="76412"/>
                </a:cubicBezTo>
                <a:cubicBezTo>
                  <a:pt x="11712335" y="127336"/>
                  <a:pt x="11851964" y="207827"/>
                  <a:pt x="11962023" y="334314"/>
                </a:cubicBezTo>
                <a:cubicBezTo>
                  <a:pt x="12050727" y="434517"/>
                  <a:pt x="12108222" y="549505"/>
                  <a:pt x="12142718" y="679278"/>
                </a:cubicBezTo>
                <a:cubicBezTo>
                  <a:pt x="12169001" y="779481"/>
                  <a:pt x="12180500" y="882971"/>
                  <a:pt x="12183786" y="986459"/>
                </a:cubicBezTo>
                <a:lnTo>
                  <a:pt x="12182192" y="1019915"/>
                </a:lnTo>
                <a:lnTo>
                  <a:pt x="12188715" y="1019313"/>
                </a:lnTo>
                <a:cubicBezTo>
                  <a:pt x="12188715" y="1019313"/>
                  <a:pt x="12190358" y="1017671"/>
                  <a:pt x="12190358" y="1017671"/>
                </a:cubicBezTo>
                <a:lnTo>
                  <a:pt x="12192000" y="1019313"/>
                </a:lnTo>
                <a:cubicBezTo>
                  <a:pt x="12192000" y="1035739"/>
                  <a:pt x="12190358" y="1050524"/>
                  <a:pt x="12190358" y="1066951"/>
                </a:cubicBezTo>
                <a:cubicBezTo>
                  <a:pt x="12190358" y="2872262"/>
                  <a:pt x="12190358" y="4677571"/>
                  <a:pt x="12190358" y="6482881"/>
                </a:cubicBezTo>
                <a:cubicBezTo>
                  <a:pt x="12190358" y="6499308"/>
                  <a:pt x="12192000" y="6517377"/>
                  <a:pt x="12192000" y="6533804"/>
                </a:cubicBezTo>
                <a:cubicBezTo>
                  <a:pt x="12190358" y="6533804"/>
                  <a:pt x="12188715" y="6535447"/>
                  <a:pt x="12187073" y="6535447"/>
                </a:cubicBezTo>
                <a:cubicBezTo>
                  <a:pt x="12169002" y="6535447"/>
                  <a:pt x="12150934" y="6535447"/>
                  <a:pt x="12131222" y="6535447"/>
                </a:cubicBezTo>
                <a:cubicBezTo>
                  <a:pt x="8086934" y="6540374"/>
                  <a:pt x="4047574" y="6540374"/>
                  <a:pt x="6573" y="6540374"/>
                </a:cubicBezTo>
                <a:lnTo>
                  <a:pt x="6573" y="2083578"/>
                </a:lnTo>
                <a:lnTo>
                  <a:pt x="0" y="2083772"/>
                </a:lnTo>
                <a:cubicBezTo>
                  <a:pt x="6571" y="1702669"/>
                  <a:pt x="6571" y="1324852"/>
                  <a:pt x="6571" y="947035"/>
                </a:cubicBezTo>
                <a:cubicBezTo>
                  <a:pt x="55851" y="950320"/>
                  <a:pt x="103490" y="942107"/>
                  <a:pt x="151127" y="937178"/>
                </a:cubicBezTo>
                <a:cubicBezTo>
                  <a:pt x="348249" y="920752"/>
                  <a:pt x="545371" y="902683"/>
                  <a:pt x="744137" y="886256"/>
                </a:cubicBezTo>
                <a:cubicBezTo>
                  <a:pt x="908405" y="871471"/>
                  <a:pt x="1074315" y="858330"/>
                  <a:pt x="1238584" y="843546"/>
                </a:cubicBezTo>
                <a:cubicBezTo>
                  <a:pt x="1437349" y="827119"/>
                  <a:pt x="1636113" y="809049"/>
                  <a:pt x="1834879" y="790980"/>
                </a:cubicBezTo>
                <a:cubicBezTo>
                  <a:pt x="1967935" y="779481"/>
                  <a:pt x="2100993" y="767983"/>
                  <a:pt x="2235693" y="756483"/>
                </a:cubicBezTo>
                <a:cubicBezTo>
                  <a:pt x="2373679" y="744985"/>
                  <a:pt x="2513306" y="731844"/>
                  <a:pt x="2651292" y="720344"/>
                </a:cubicBezTo>
                <a:cubicBezTo>
                  <a:pt x="2782706" y="708846"/>
                  <a:pt x="2915764" y="697347"/>
                  <a:pt x="3047179" y="685849"/>
                </a:cubicBezTo>
                <a:cubicBezTo>
                  <a:pt x="3188450" y="674349"/>
                  <a:pt x="3329721" y="661208"/>
                  <a:pt x="3470991" y="648066"/>
                </a:cubicBezTo>
                <a:cubicBezTo>
                  <a:pt x="3602406" y="636568"/>
                  <a:pt x="3735463" y="625068"/>
                  <a:pt x="3866878" y="613571"/>
                </a:cubicBezTo>
                <a:cubicBezTo>
                  <a:pt x="4008148" y="602071"/>
                  <a:pt x="4149419" y="588929"/>
                  <a:pt x="4290690" y="577431"/>
                </a:cubicBezTo>
                <a:cubicBezTo>
                  <a:pt x="4422104" y="565932"/>
                  <a:pt x="4555162" y="554434"/>
                  <a:pt x="4686577" y="542934"/>
                </a:cubicBezTo>
                <a:cubicBezTo>
                  <a:pt x="4827848" y="531436"/>
                  <a:pt x="4969119" y="518295"/>
                  <a:pt x="5110390" y="506795"/>
                </a:cubicBezTo>
                <a:cubicBezTo>
                  <a:pt x="5241804" y="495297"/>
                  <a:pt x="5371575" y="483798"/>
                  <a:pt x="5502990" y="472300"/>
                </a:cubicBezTo>
                <a:cubicBezTo>
                  <a:pt x="5645904" y="459158"/>
                  <a:pt x="5788817" y="447659"/>
                  <a:pt x="5930088" y="434517"/>
                </a:cubicBezTo>
                <a:cubicBezTo>
                  <a:pt x="6061503" y="423019"/>
                  <a:pt x="6194561" y="411520"/>
                  <a:pt x="6325975" y="400022"/>
                </a:cubicBezTo>
                <a:cubicBezTo>
                  <a:pt x="6465603" y="388522"/>
                  <a:pt x="6605232" y="375381"/>
                  <a:pt x="6744859" y="363883"/>
                </a:cubicBezTo>
                <a:cubicBezTo>
                  <a:pt x="6876274" y="352383"/>
                  <a:pt x="7006047" y="340885"/>
                  <a:pt x="7137461" y="329385"/>
                </a:cubicBezTo>
                <a:cubicBezTo>
                  <a:pt x="7280374" y="316244"/>
                  <a:pt x="7421645" y="304746"/>
                  <a:pt x="7564559" y="291604"/>
                </a:cubicBezTo>
                <a:cubicBezTo>
                  <a:pt x="7695974" y="280105"/>
                  <a:pt x="7825745" y="268607"/>
                  <a:pt x="7957159" y="257107"/>
                </a:cubicBezTo>
                <a:cubicBezTo>
                  <a:pt x="8098430" y="245609"/>
                  <a:pt x="8239701" y="232468"/>
                  <a:pt x="8380972" y="220968"/>
                </a:cubicBezTo>
                <a:cubicBezTo>
                  <a:pt x="8512387" y="209470"/>
                  <a:pt x="8645445" y="197971"/>
                  <a:pt x="8776860" y="186473"/>
                </a:cubicBezTo>
                <a:cubicBezTo>
                  <a:pt x="8916487" y="174973"/>
                  <a:pt x="9056116" y="161832"/>
                  <a:pt x="9195743" y="150334"/>
                </a:cubicBezTo>
                <a:cubicBezTo>
                  <a:pt x="9327158" y="138834"/>
                  <a:pt x="9460216" y="127336"/>
                  <a:pt x="9591631" y="115837"/>
                </a:cubicBezTo>
                <a:cubicBezTo>
                  <a:pt x="9731258" y="104339"/>
                  <a:pt x="9870887" y="91197"/>
                  <a:pt x="10010514" y="79697"/>
                </a:cubicBezTo>
                <a:cubicBezTo>
                  <a:pt x="10138644" y="68200"/>
                  <a:pt x="10266773" y="56700"/>
                  <a:pt x="10394902" y="45202"/>
                </a:cubicBezTo>
                <a:cubicBezTo>
                  <a:pt x="10531246" y="33702"/>
                  <a:pt x="10665946" y="18919"/>
                  <a:pt x="10802288" y="9063"/>
                </a:cubicBezTo>
                <a:cubicBezTo>
                  <a:pt x="10865941" y="4134"/>
                  <a:pt x="10929391" y="952"/>
                  <a:pt x="10992608" y="181"/>
                </a:cubicBezTo>
                <a:close/>
              </a:path>
            </a:pathLst>
          </a:custGeom>
          <a:solidFill>
            <a:srgbClr val="1C5362">
              <a:alpha val="20000"/>
            </a:srgbClr>
          </a:solidFill>
          <a:ln w="9525" cap="flat">
            <a:noFill/>
            <a:prstDash val="solid"/>
            <a:miter/>
          </a:ln>
        </p:spPr>
        <p:txBody>
          <a:bodyPr rtlCol="0" anchor="ctr"/>
          <a:lstStyle>
            <a:lvl1pPr marL="0" indent="0">
              <a:buNone/>
              <a:defRPr lang="en-AU" sz="1800" dirty="0"/>
            </a:lvl1pPr>
          </a:lstStyle>
          <a:p>
            <a:pPr lvl="0" algn="l"/>
            <a:r>
              <a:rPr lang="en-US"/>
              <a:t>  </a:t>
            </a:r>
            <a:endParaRPr lang="en-AU"/>
          </a:p>
        </p:txBody>
      </p:sp>
      <p:sp>
        <p:nvSpPr>
          <p:cNvPr id="7" name="Picture Placeholder 6">
            <a:extLst>
              <a:ext uri="{FF2B5EF4-FFF2-40B4-BE49-F238E27FC236}">
                <a16:creationId xmlns:a16="http://schemas.microsoft.com/office/drawing/2014/main" id="{1822BC53-BE38-968F-6D73-DF2D9FA3B094}"/>
              </a:ext>
            </a:extLst>
          </p:cNvPr>
          <p:cNvSpPr>
            <a:spLocks noGrp="1"/>
          </p:cNvSpPr>
          <p:nvPr>
            <p:ph type="pic" sz="quarter" idx="99" hasCustomPrompt="1"/>
          </p:nvPr>
        </p:nvSpPr>
        <p:spPr>
          <a:xfrm>
            <a:off x="0" y="0"/>
            <a:ext cx="5916613" cy="6858000"/>
          </a:xfrm>
        </p:spPr>
        <p:txBody>
          <a:bodyPr anchor="ctr"/>
          <a:lstStyle>
            <a:lvl1pPr marL="0" indent="0" algn="ctr">
              <a:buNone/>
              <a:defRPr/>
            </a:lvl1pPr>
          </a:lstStyle>
          <a:p>
            <a:r>
              <a:rPr lang="en-AU"/>
              <a:t>Click to insert picture</a:t>
            </a:r>
          </a:p>
        </p:txBody>
      </p:sp>
      <p:sp>
        <p:nvSpPr>
          <p:cNvPr id="15" name="Text Placeholder 6">
            <a:extLst>
              <a:ext uri="{FF2B5EF4-FFF2-40B4-BE49-F238E27FC236}">
                <a16:creationId xmlns:a16="http://schemas.microsoft.com/office/drawing/2014/main" id="{11C48D19-5750-5ECD-4AD7-85CAA898DE3E}"/>
              </a:ext>
            </a:extLst>
          </p:cNvPr>
          <p:cNvSpPr>
            <a:spLocks noGrp="1"/>
          </p:cNvSpPr>
          <p:nvPr>
            <p:ph type="body" sz="quarter" idx="12"/>
          </p:nvPr>
        </p:nvSpPr>
        <p:spPr>
          <a:xfrm>
            <a:off x="6283326" y="1052513"/>
            <a:ext cx="5213350" cy="370934"/>
          </a:xfrm>
        </p:spPr>
        <p:txBody>
          <a:bodyPr/>
          <a:lstStyle>
            <a:lvl1pPr marL="0" indent="0">
              <a:buNone/>
              <a:defRPr sz="1600" b="0">
                <a:solidFill>
                  <a:schemeClr val="tx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16" name="Text Placeholder 8">
            <a:extLst>
              <a:ext uri="{FF2B5EF4-FFF2-40B4-BE49-F238E27FC236}">
                <a16:creationId xmlns:a16="http://schemas.microsoft.com/office/drawing/2014/main" id="{52C6DF2E-6A53-4D78-C700-A447B194726B}"/>
              </a:ext>
            </a:extLst>
          </p:cNvPr>
          <p:cNvSpPr>
            <a:spLocks noGrp="1"/>
          </p:cNvSpPr>
          <p:nvPr>
            <p:ph type="body" sz="quarter" idx="13"/>
          </p:nvPr>
        </p:nvSpPr>
        <p:spPr>
          <a:xfrm>
            <a:off x="6283325" y="1557338"/>
            <a:ext cx="5213351" cy="4427537"/>
          </a:xfrm>
        </p:spPr>
        <p:txBody>
          <a:bodyPr numCol="2" spcCol="360000"/>
          <a:lstStyle>
            <a:lvl1pPr>
              <a:buClrTx/>
              <a:defRPr>
                <a:solidFill>
                  <a:srgbClr val="000000"/>
                </a:solidFill>
              </a:defRPr>
            </a:lvl1pPr>
            <a:lvl2pPr>
              <a:buClrTx/>
              <a:defRPr>
                <a:solidFill>
                  <a:srgbClr val="000000"/>
                </a:solidFill>
              </a:defRPr>
            </a:lvl2pPr>
            <a:lvl3pPr>
              <a:spcAft>
                <a:spcPts val="600"/>
              </a:spcAft>
              <a:defRPr sz="1400">
                <a:solidFill>
                  <a:schemeClr val="tx2"/>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553510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ottom backgrnd">
    <p:spTree>
      <p:nvGrpSpPr>
        <p:cNvPr id="1" name=""/>
        <p:cNvGrpSpPr/>
        <p:nvPr/>
      </p:nvGrpSpPr>
      <p:grpSpPr>
        <a:xfrm>
          <a:off x="0" y="0"/>
          <a:ext cx="0" cy="0"/>
          <a:chOff x="0" y="0"/>
          <a:chExt cx="0" cy="0"/>
        </a:xfrm>
      </p:grpSpPr>
      <p:sp>
        <p:nvSpPr>
          <p:cNvPr id="13" name="Picture Placeholder 34">
            <a:extLst>
              <a:ext uri="{FF2B5EF4-FFF2-40B4-BE49-F238E27FC236}">
                <a16:creationId xmlns:a16="http://schemas.microsoft.com/office/drawing/2014/main" id="{114B5F42-8724-5D45-EC0C-FA7DC99B9995}"/>
              </a:ext>
            </a:extLst>
          </p:cNvPr>
          <p:cNvSpPr>
            <a:spLocks noGrp="1"/>
          </p:cNvSpPr>
          <p:nvPr>
            <p:ph type="pic" sz="quarter" idx="14" hasCustomPrompt="1"/>
          </p:nvPr>
        </p:nvSpPr>
        <p:spPr bwMode="auto">
          <a:xfrm>
            <a:off x="0" y="2342319"/>
            <a:ext cx="9067584" cy="4515681"/>
          </a:xfrm>
          <a:custGeom>
            <a:avLst/>
            <a:gdLst>
              <a:gd name="connsiteX0" fmla="*/ 8995065 w 8996529"/>
              <a:gd name="connsiteY0" fmla="*/ 0 h 4515681"/>
              <a:gd name="connsiteX1" fmla="*/ 8996529 w 8996529"/>
              <a:gd name="connsiteY1" fmla="*/ 1344 h 4515681"/>
              <a:gd name="connsiteX2" fmla="*/ 8995065 w 8996529"/>
              <a:gd name="connsiteY2" fmla="*/ 40301 h 4515681"/>
              <a:gd name="connsiteX3" fmla="*/ 8995065 w 8996529"/>
              <a:gd name="connsiteY3" fmla="*/ 4469359 h 4515681"/>
              <a:gd name="connsiteX4" fmla="*/ 8996529 w 8996529"/>
              <a:gd name="connsiteY4" fmla="*/ 4511003 h 4515681"/>
              <a:gd name="connsiteX5" fmla="*/ 8992136 w 8996529"/>
              <a:gd name="connsiteY5" fmla="*/ 4512347 h 4515681"/>
              <a:gd name="connsiteX6" fmla="*/ 8942344 w 8996529"/>
              <a:gd name="connsiteY6" fmla="*/ 4512347 h 4515681"/>
              <a:gd name="connsiteX7" fmla="*/ 0 w 8996529"/>
              <a:gd name="connsiteY7" fmla="*/ 4515681 h 4515681"/>
              <a:gd name="connsiteX8" fmla="*/ 0 w 8996529"/>
              <a:gd name="connsiteY8" fmla="*/ 722909 h 4515681"/>
              <a:gd name="connsiteX9" fmla="*/ 173105 w 8996529"/>
              <a:gd name="connsiteY9" fmla="*/ 707951 h 4515681"/>
              <a:gd name="connsiteX10" fmla="*/ 372273 w 8996529"/>
              <a:gd name="connsiteY10" fmla="*/ 693174 h 4515681"/>
              <a:gd name="connsiteX11" fmla="*/ 561189 w 8996529"/>
              <a:gd name="connsiteY11" fmla="*/ 675710 h 4515681"/>
              <a:gd name="connsiteX12" fmla="*/ 843832 w 8996529"/>
              <a:gd name="connsiteY12" fmla="*/ 654216 h 4515681"/>
              <a:gd name="connsiteX13" fmla="*/ 937558 w 8996529"/>
              <a:gd name="connsiteY13" fmla="*/ 647499 h 4515681"/>
              <a:gd name="connsiteX14" fmla="*/ 1139654 w 8996529"/>
              <a:gd name="connsiteY14" fmla="*/ 630036 h 4515681"/>
              <a:gd name="connsiteX15" fmla="*/ 1335893 w 8996529"/>
              <a:gd name="connsiteY15" fmla="*/ 615259 h 4515681"/>
              <a:gd name="connsiteX16" fmla="*/ 1535061 w 8996529"/>
              <a:gd name="connsiteY16" fmla="*/ 597795 h 4515681"/>
              <a:gd name="connsiteX17" fmla="*/ 1737158 w 8996529"/>
              <a:gd name="connsiteY17" fmla="*/ 583019 h 4515681"/>
              <a:gd name="connsiteX18" fmla="*/ 2019800 w 8996529"/>
              <a:gd name="connsiteY18" fmla="*/ 558838 h 4515681"/>
              <a:gd name="connsiteX19" fmla="*/ 2302443 w 8996529"/>
              <a:gd name="connsiteY19" fmla="*/ 537344 h 4515681"/>
              <a:gd name="connsiteX20" fmla="*/ 2393240 w 8996529"/>
              <a:gd name="connsiteY20" fmla="*/ 530627 h 4515681"/>
              <a:gd name="connsiteX21" fmla="*/ 2592408 w 8996529"/>
              <a:gd name="connsiteY21" fmla="*/ 513163 h 4515681"/>
              <a:gd name="connsiteX22" fmla="*/ 2788646 w 8996529"/>
              <a:gd name="connsiteY22" fmla="*/ 498386 h 4515681"/>
              <a:gd name="connsiteX23" fmla="*/ 2990743 w 8996529"/>
              <a:gd name="connsiteY23" fmla="*/ 480923 h 4515681"/>
              <a:gd name="connsiteX24" fmla="*/ 3189911 w 8996529"/>
              <a:gd name="connsiteY24" fmla="*/ 466146 h 4515681"/>
              <a:gd name="connsiteX25" fmla="*/ 3290959 w 8996529"/>
              <a:gd name="connsiteY25" fmla="*/ 458086 h 4515681"/>
              <a:gd name="connsiteX26" fmla="*/ 3485734 w 8996529"/>
              <a:gd name="connsiteY26" fmla="*/ 441965 h 4515681"/>
              <a:gd name="connsiteX27" fmla="*/ 3677579 w 8996529"/>
              <a:gd name="connsiteY27" fmla="*/ 427188 h 4515681"/>
              <a:gd name="connsiteX28" fmla="*/ 3886998 w 8996529"/>
              <a:gd name="connsiteY28" fmla="*/ 409725 h 4515681"/>
              <a:gd name="connsiteX29" fmla="*/ 4083237 w 8996529"/>
              <a:gd name="connsiteY29" fmla="*/ 394948 h 4515681"/>
              <a:gd name="connsiteX30" fmla="*/ 4292656 w 8996529"/>
              <a:gd name="connsiteY30" fmla="*/ 377484 h 4515681"/>
              <a:gd name="connsiteX31" fmla="*/ 4488895 w 8996529"/>
              <a:gd name="connsiteY31" fmla="*/ 362707 h 4515681"/>
              <a:gd name="connsiteX32" fmla="*/ 4764215 w 8996529"/>
              <a:gd name="connsiteY32" fmla="*/ 338526 h 4515681"/>
              <a:gd name="connsiteX33" fmla="*/ 5046857 w 8996529"/>
              <a:gd name="connsiteY33" fmla="*/ 318376 h 4515681"/>
              <a:gd name="connsiteX34" fmla="*/ 5322177 w 8996529"/>
              <a:gd name="connsiteY34" fmla="*/ 294196 h 4515681"/>
              <a:gd name="connsiteX35" fmla="*/ 5604820 w 8996529"/>
              <a:gd name="connsiteY35" fmla="*/ 272702 h 4515681"/>
              <a:gd name="connsiteX36" fmla="*/ 5702940 w 8996529"/>
              <a:gd name="connsiteY36" fmla="*/ 265985 h 4515681"/>
              <a:gd name="connsiteX37" fmla="*/ 5902107 w 8996529"/>
              <a:gd name="connsiteY37" fmla="*/ 248522 h 4515681"/>
              <a:gd name="connsiteX38" fmla="*/ 6104204 w 8996529"/>
              <a:gd name="connsiteY38" fmla="*/ 233745 h 4515681"/>
              <a:gd name="connsiteX39" fmla="*/ 6379524 w 8996529"/>
              <a:gd name="connsiteY39" fmla="*/ 209564 h 4515681"/>
              <a:gd name="connsiteX40" fmla="*/ 6578691 w 8996529"/>
              <a:gd name="connsiteY40" fmla="*/ 194787 h 4515681"/>
              <a:gd name="connsiteX41" fmla="*/ 6854011 w 8996529"/>
              <a:gd name="connsiteY41" fmla="*/ 171950 h 4515681"/>
              <a:gd name="connsiteX42" fmla="*/ 7105900 w 8996529"/>
              <a:gd name="connsiteY42" fmla="*/ 151800 h 4515681"/>
              <a:gd name="connsiteX43" fmla="*/ 7217200 w 8996529"/>
              <a:gd name="connsiteY43" fmla="*/ 143739 h 4515681"/>
              <a:gd name="connsiteX44" fmla="*/ 7315319 w 8996529"/>
              <a:gd name="connsiteY44" fmla="*/ 137023 h 4515681"/>
              <a:gd name="connsiteX45" fmla="*/ 7504237 w 8996529"/>
              <a:gd name="connsiteY45" fmla="*/ 119559 h 4515681"/>
              <a:gd name="connsiteX46" fmla="*/ 7751731 w 8996529"/>
              <a:gd name="connsiteY46" fmla="*/ 100752 h 4515681"/>
              <a:gd name="connsiteX47" fmla="*/ 7842528 w 8996529"/>
              <a:gd name="connsiteY47" fmla="*/ 92691 h 4515681"/>
              <a:gd name="connsiteX48" fmla="*/ 7961150 w 8996529"/>
              <a:gd name="connsiteY48" fmla="*/ 84632 h 4515681"/>
              <a:gd name="connsiteX49" fmla="*/ 8155924 w 8996529"/>
              <a:gd name="connsiteY49" fmla="*/ 67168 h 4515681"/>
              <a:gd name="connsiteX50" fmla="*/ 8355092 w 8996529"/>
              <a:gd name="connsiteY50" fmla="*/ 52391 h 4515681"/>
              <a:gd name="connsiteX51" fmla="*/ 8453211 w 8996529"/>
              <a:gd name="connsiteY51" fmla="*/ 45674 h 4515681"/>
              <a:gd name="connsiteX52" fmla="*/ 8571833 w 8996529"/>
              <a:gd name="connsiteY52" fmla="*/ 34927 h 4515681"/>
              <a:gd name="connsiteX53" fmla="*/ 8771001 w 8996529"/>
              <a:gd name="connsiteY53" fmla="*/ 20150 h 4515681"/>
              <a:gd name="connsiteX54" fmla="*/ 8993600 w 8996529"/>
              <a:gd name="connsiteY54" fmla="*/ 1344 h 4515681"/>
              <a:gd name="connsiteX55" fmla="*/ 8995065 w 8996529"/>
              <a:gd name="connsiteY55" fmla="*/ 0 h 4515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996529" h="4515681">
                <a:moveTo>
                  <a:pt x="8995065" y="0"/>
                </a:moveTo>
                <a:lnTo>
                  <a:pt x="8996529" y="1344"/>
                </a:lnTo>
                <a:cubicBezTo>
                  <a:pt x="8996529" y="14777"/>
                  <a:pt x="8995065" y="26867"/>
                  <a:pt x="8995065" y="40301"/>
                </a:cubicBezTo>
                <a:cubicBezTo>
                  <a:pt x="8995065" y="1516653"/>
                  <a:pt x="8995065" y="2993007"/>
                  <a:pt x="8995065" y="4469359"/>
                </a:cubicBezTo>
                <a:cubicBezTo>
                  <a:pt x="8995065" y="4482793"/>
                  <a:pt x="8996529" y="4497570"/>
                  <a:pt x="8996529" y="4511003"/>
                </a:cubicBezTo>
                <a:cubicBezTo>
                  <a:pt x="8995065" y="4511003"/>
                  <a:pt x="8993600" y="4512347"/>
                  <a:pt x="8992136" y="4512347"/>
                </a:cubicBezTo>
                <a:cubicBezTo>
                  <a:pt x="8976027" y="4512347"/>
                  <a:pt x="8959917" y="4512347"/>
                  <a:pt x="8942344" y="4512347"/>
                </a:cubicBezTo>
                <a:lnTo>
                  <a:pt x="0" y="4515681"/>
                </a:lnTo>
                <a:lnTo>
                  <a:pt x="0" y="722909"/>
                </a:lnTo>
                <a:lnTo>
                  <a:pt x="173105" y="707951"/>
                </a:lnTo>
                <a:cubicBezTo>
                  <a:pt x="239006" y="702577"/>
                  <a:pt x="306372" y="698547"/>
                  <a:pt x="372273" y="693174"/>
                </a:cubicBezTo>
                <a:cubicBezTo>
                  <a:pt x="435245" y="687800"/>
                  <a:pt x="498217" y="681084"/>
                  <a:pt x="561189" y="675710"/>
                </a:cubicBezTo>
                <a:cubicBezTo>
                  <a:pt x="654915" y="667650"/>
                  <a:pt x="750106" y="663620"/>
                  <a:pt x="843832" y="654216"/>
                </a:cubicBezTo>
                <a:cubicBezTo>
                  <a:pt x="874586" y="651530"/>
                  <a:pt x="906804" y="650186"/>
                  <a:pt x="937558" y="647499"/>
                </a:cubicBezTo>
                <a:cubicBezTo>
                  <a:pt x="1004923" y="642126"/>
                  <a:pt x="1072289" y="635409"/>
                  <a:pt x="1139654" y="630036"/>
                </a:cubicBezTo>
                <a:cubicBezTo>
                  <a:pt x="1204091" y="624662"/>
                  <a:pt x="1269992" y="620633"/>
                  <a:pt x="1335893" y="615259"/>
                </a:cubicBezTo>
                <a:cubicBezTo>
                  <a:pt x="1401794" y="609885"/>
                  <a:pt x="1467695" y="603169"/>
                  <a:pt x="1535061" y="597795"/>
                </a:cubicBezTo>
                <a:cubicBezTo>
                  <a:pt x="1602427" y="592422"/>
                  <a:pt x="1669792" y="589735"/>
                  <a:pt x="1737158" y="583019"/>
                </a:cubicBezTo>
                <a:cubicBezTo>
                  <a:pt x="1830884" y="574958"/>
                  <a:pt x="1926074" y="565555"/>
                  <a:pt x="2019800" y="558838"/>
                </a:cubicBezTo>
                <a:cubicBezTo>
                  <a:pt x="2113526" y="550777"/>
                  <a:pt x="2208717" y="546748"/>
                  <a:pt x="2302443" y="537344"/>
                </a:cubicBezTo>
                <a:cubicBezTo>
                  <a:pt x="2333197" y="534658"/>
                  <a:pt x="2362486" y="533314"/>
                  <a:pt x="2393240" y="530627"/>
                </a:cubicBezTo>
                <a:cubicBezTo>
                  <a:pt x="2459141" y="525253"/>
                  <a:pt x="2525042" y="518537"/>
                  <a:pt x="2592408" y="513163"/>
                </a:cubicBezTo>
                <a:cubicBezTo>
                  <a:pt x="2656844" y="507790"/>
                  <a:pt x="2722745" y="503760"/>
                  <a:pt x="2788646" y="498386"/>
                </a:cubicBezTo>
                <a:cubicBezTo>
                  <a:pt x="2856012" y="493013"/>
                  <a:pt x="2923378" y="486296"/>
                  <a:pt x="2990743" y="480923"/>
                </a:cubicBezTo>
                <a:cubicBezTo>
                  <a:pt x="3056644" y="475549"/>
                  <a:pt x="3124010" y="472863"/>
                  <a:pt x="3189911" y="466146"/>
                </a:cubicBezTo>
                <a:cubicBezTo>
                  <a:pt x="3223594" y="462115"/>
                  <a:pt x="3257276" y="462115"/>
                  <a:pt x="3290959" y="458086"/>
                </a:cubicBezTo>
                <a:cubicBezTo>
                  <a:pt x="3355396" y="451369"/>
                  <a:pt x="3421297" y="445996"/>
                  <a:pt x="3485734" y="441965"/>
                </a:cubicBezTo>
                <a:cubicBezTo>
                  <a:pt x="3550170" y="436592"/>
                  <a:pt x="3613142" y="432562"/>
                  <a:pt x="3677579" y="427188"/>
                </a:cubicBezTo>
                <a:cubicBezTo>
                  <a:pt x="3747873" y="421815"/>
                  <a:pt x="3816703" y="415098"/>
                  <a:pt x="3886998" y="409725"/>
                </a:cubicBezTo>
                <a:cubicBezTo>
                  <a:pt x="3951435" y="404351"/>
                  <a:pt x="4017336" y="400321"/>
                  <a:pt x="4083237" y="394948"/>
                </a:cubicBezTo>
                <a:cubicBezTo>
                  <a:pt x="4153531" y="389574"/>
                  <a:pt x="4222361" y="382858"/>
                  <a:pt x="4292656" y="377484"/>
                </a:cubicBezTo>
                <a:cubicBezTo>
                  <a:pt x="4357092" y="372111"/>
                  <a:pt x="4422994" y="368081"/>
                  <a:pt x="4488895" y="362707"/>
                </a:cubicBezTo>
                <a:cubicBezTo>
                  <a:pt x="4581156" y="354647"/>
                  <a:pt x="4671953" y="346587"/>
                  <a:pt x="4764215" y="338526"/>
                </a:cubicBezTo>
                <a:cubicBezTo>
                  <a:pt x="4857941" y="330466"/>
                  <a:pt x="4953131" y="325093"/>
                  <a:pt x="5046857" y="318376"/>
                </a:cubicBezTo>
                <a:cubicBezTo>
                  <a:pt x="5139119" y="311660"/>
                  <a:pt x="5229916" y="300912"/>
                  <a:pt x="5322177" y="294196"/>
                </a:cubicBezTo>
                <a:cubicBezTo>
                  <a:pt x="5415903" y="286136"/>
                  <a:pt x="5511094" y="282106"/>
                  <a:pt x="5604820" y="272702"/>
                </a:cubicBezTo>
                <a:cubicBezTo>
                  <a:pt x="5637039" y="270015"/>
                  <a:pt x="5670721" y="268672"/>
                  <a:pt x="5702940" y="265985"/>
                </a:cubicBezTo>
                <a:cubicBezTo>
                  <a:pt x="5768841" y="260612"/>
                  <a:pt x="5834743" y="253895"/>
                  <a:pt x="5902107" y="248522"/>
                </a:cubicBezTo>
                <a:cubicBezTo>
                  <a:pt x="5969473" y="243148"/>
                  <a:pt x="6036838" y="239118"/>
                  <a:pt x="6104204" y="233745"/>
                </a:cubicBezTo>
                <a:cubicBezTo>
                  <a:pt x="6196465" y="225685"/>
                  <a:pt x="6287262" y="217624"/>
                  <a:pt x="6379524" y="209564"/>
                </a:cubicBezTo>
                <a:cubicBezTo>
                  <a:pt x="6445425" y="204190"/>
                  <a:pt x="6512790" y="201504"/>
                  <a:pt x="6578691" y="194787"/>
                </a:cubicBezTo>
                <a:cubicBezTo>
                  <a:pt x="6670953" y="185384"/>
                  <a:pt x="6761750" y="180010"/>
                  <a:pt x="6854011" y="171950"/>
                </a:cubicBezTo>
                <a:cubicBezTo>
                  <a:pt x="6937486" y="163890"/>
                  <a:pt x="7020962" y="158516"/>
                  <a:pt x="7105900" y="151800"/>
                </a:cubicBezTo>
                <a:cubicBezTo>
                  <a:pt x="7142512" y="149113"/>
                  <a:pt x="7180588" y="145083"/>
                  <a:pt x="7217200" y="143739"/>
                </a:cubicBezTo>
                <a:cubicBezTo>
                  <a:pt x="7249418" y="142396"/>
                  <a:pt x="7283101" y="139710"/>
                  <a:pt x="7315319" y="137023"/>
                </a:cubicBezTo>
                <a:cubicBezTo>
                  <a:pt x="7378291" y="131649"/>
                  <a:pt x="7441263" y="124933"/>
                  <a:pt x="7504237" y="119559"/>
                </a:cubicBezTo>
                <a:cubicBezTo>
                  <a:pt x="7586246" y="114186"/>
                  <a:pt x="7669720" y="107469"/>
                  <a:pt x="7751731" y="100752"/>
                </a:cubicBezTo>
                <a:cubicBezTo>
                  <a:pt x="7782486" y="98065"/>
                  <a:pt x="7811774" y="92691"/>
                  <a:pt x="7842528" y="92691"/>
                </a:cubicBezTo>
                <a:cubicBezTo>
                  <a:pt x="7882068" y="92691"/>
                  <a:pt x="7921609" y="85975"/>
                  <a:pt x="7961150" y="84632"/>
                </a:cubicBezTo>
                <a:cubicBezTo>
                  <a:pt x="8027051" y="80601"/>
                  <a:pt x="8091487" y="72541"/>
                  <a:pt x="8155924" y="67168"/>
                </a:cubicBezTo>
                <a:cubicBezTo>
                  <a:pt x="8221825" y="61795"/>
                  <a:pt x="8289191" y="59108"/>
                  <a:pt x="8355092" y="52391"/>
                </a:cubicBezTo>
                <a:cubicBezTo>
                  <a:pt x="8387310" y="48361"/>
                  <a:pt x="8420993" y="48361"/>
                  <a:pt x="8453211" y="45674"/>
                </a:cubicBezTo>
                <a:cubicBezTo>
                  <a:pt x="8492752" y="41644"/>
                  <a:pt x="8532293" y="37614"/>
                  <a:pt x="8571833" y="34927"/>
                </a:cubicBezTo>
                <a:cubicBezTo>
                  <a:pt x="8637734" y="29554"/>
                  <a:pt x="8705100" y="25524"/>
                  <a:pt x="8771001" y="20150"/>
                </a:cubicBezTo>
                <a:cubicBezTo>
                  <a:pt x="8845689" y="14777"/>
                  <a:pt x="8920377" y="8060"/>
                  <a:pt x="8993600" y="1344"/>
                </a:cubicBezTo>
                <a:cubicBezTo>
                  <a:pt x="8993600" y="1344"/>
                  <a:pt x="8995065" y="0"/>
                  <a:pt x="8995065" y="0"/>
                </a:cubicBezTo>
                <a:close/>
              </a:path>
            </a:pathLst>
          </a:custGeom>
          <a:noFill/>
          <a:ln>
            <a:noFill/>
          </a:ln>
        </p:spPr>
        <p:txBody>
          <a:bodyPr wrap="square" anchor="ctr">
            <a:noAutofit/>
          </a:bodyPr>
          <a:lstStyle>
            <a:lvl1pPr marL="0" indent="0" algn="ctr">
              <a:buNone/>
              <a:defRPr/>
            </a:lvl1pPr>
          </a:lstStyle>
          <a:p>
            <a:r>
              <a:rPr lang="en-AU"/>
              <a:t>Insert picture and send to back</a:t>
            </a:r>
          </a:p>
        </p:txBody>
      </p:sp>
      <p:sp>
        <p:nvSpPr>
          <p:cNvPr id="3" name="Text Placeholder 40">
            <a:extLst>
              <a:ext uri="{FF2B5EF4-FFF2-40B4-BE49-F238E27FC236}">
                <a16:creationId xmlns:a16="http://schemas.microsoft.com/office/drawing/2014/main" id="{BDFFA442-8CF9-9860-EAF1-38E88A800CBF}"/>
              </a:ext>
            </a:extLst>
          </p:cNvPr>
          <p:cNvSpPr txBox="1">
            <a:spLocks/>
          </p:cNvSpPr>
          <p:nvPr userDrawn="1"/>
        </p:nvSpPr>
        <p:spPr bwMode="auto">
          <a:xfrm>
            <a:off x="0" y="2342319"/>
            <a:ext cx="9067584" cy="4515681"/>
          </a:xfrm>
          <a:custGeom>
            <a:avLst/>
            <a:gdLst>
              <a:gd name="connsiteX0" fmla="*/ 8995064 w 8996528"/>
              <a:gd name="connsiteY0" fmla="*/ 0 h 4515681"/>
              <a:gd name="connsiteX1" fmla="*/ 8996528 w 8996528"/>
              <a:gd name="connsiteY1" fmla="*/ 1344 h 4515681"/>
              <a:gd name="connsiteX2" fmla="*/ 8995064 w 8996528"/>
              <a:gd name="connsiteY2" fmla="*/ 40301 h 4515681"/>
              <a:gd name="connsiteX3" fmla="*/ 8995064 w 8996528"/>
              <a:gd name="connsiteY3" fmla="*/ 4469359 h 4515681"/>
              <a:gd name="connsiteX4" fmla="*/ 8996528 w 8996528"/>
              <a:gd name="connsiteY4" fmla="*/ 4511003 h 4515681"/>
              <a:gd name="connsiteX5" fmla="*/ 8992136 w 8996528"/>
              <a:gd name="connsiteY5" fmla="*/ 4512347 h 4515681"/>
              <a:gd name="connsiteX6" fmla="*/ 8942344 w 8996528"/>
              <a:gd name="connsiteY6" fmla="*/ 4512347 h 4515681"/>
              <a:gd name="connsiteX7" fmla="*/ 0 w 8996528"/>
              <a:gd name="connsiteY7" fmla="*/ 4515681 h 4515681"/>
              <a:gd name="connsiteX8" fmla="*/ 0 w 8996528"/>
              <a:gd name="connsiteY8" fmla="*/ 722909 h 4515681"/>
              <a:gd name="connsiteX9" fmla="*/ 173105 w 8996528"/>
              <a:gd name="connsiteY9" fmla="*/ 707951 h 4515681"/>
              <a:gd name="connsiteX10" fmla="*/ 372273 w 8996528"/>
              <a:gd name="connsiteY10" fmla="*/ 693174 h 4515681"/>
              <a:gd name="connsiteX11" fmla="*/ 561189 w 8996528"/>
              <a:gd name="connsiteY11" fmla="*/ 675710 h 4515681"/>
              <a:gd name="connsiteX12" fmla="*/ 843832 w 8996528"/>
              <a:gd name="connsiteY12" fmla="*/ 654216 h 4515681"/>
              <a:gd name="connsiteX13" fmla="*/ 937558 w 8996528"/>
              <a:gd name="connsiteY13" fmla="*/ 647499 h 4515681"/>
              <a:gd name="connsiteX14" fmla="*/ 1139654 w 8996528"/>
              <a:gd name="connsiteY14" fmla="*/ 630036 h 4515681"/>
              <a:gd name="connsiteX15" fmla="*/ 1335893 w 8996528"/>
              <a:gd name="connsiteY15" fmla="*/ 615259 h 4515681"/>
              <a:gd name="connsiteX16" fmla="*/ 1535061 w 8996528"/>
              <a:gd name="connsiteY16" fmla="*/ 597795 h 4515681"/>
              <a:gd name="connsiteX17" fmla="*/ 1737158 w 8996528"/>
              <a:gd name="connsiteY17" fmla="*/ 583019 h 4515681"/>
              <a:gd name="connsiteX18" fmla="*/ 2019800 w 8996528"/>
              <a:gd name="connsiteY18" fmla="*/ 558838 h 4515681"/>
              <a:gd name="connsiteX19" fmla="*/ 2302443 w 8996528"/>
              <a:gd name="connsiteY19" fmla="*/ 537344 h 4515681"/>
              <a:gd name="connsiteX20" fmla="*/ 2393240 w 8996528"/>
              <a:gd name="connsiteY20" fmla="*/ 530627 h 4515681"/>
              <a:gd name="connsiteX21" fmla="*/ 2592408 w 8996528"/>
              <a:gd name="connsiteY21" fmla="*/ 513163 h 4515681"/>
              <a:gd name="connsiteX22" fmla="*/ 2788646 w 8996528"/>
              <a:gd name="connsiteY22" fmla="*/ 498386 h 4515681"/>
              <a:gd name="connsiteX23" fmla="*/ 2990743 w 8996528"/>
              <a:gd name="connsiteY23" fmla="*/ 480923 h 4515681"/>
              <a:gd name="connsiteX24" fmla="*/ 3189911 w 8996528"/>
              <a:gd name="connsiteY24" fmla="*/ 466146 h 4515681"/>
              <a:gd name="connsiteX25" fmla="*/ 3290959 w 8996528"/>
              <a:gd name="connsiteY25" fmla="*/ 458086 h 4515681"/>
              <a:gd name="connsiteX26" fmla="*/ 3485734 w 8996528"/>
              <a:gd name="connsiteY26" fmla="*/ 441965 h 4515681"/>
              <a:gd name="connsiteX27" fmla="*/ 3677579 w 8996528"/>
              <a:gd name="connsiteY27" fmla="*/ 427188 h 4515681"/>
              <a:gd name="connsiteX28" fmla="*/ 3886998 w 8996528"/>
              <a:gd name="connsiteY28" fmla="*/ 409725 h 4515681"/>
              <a:gd name="connsiteX29" fmla="*/ 4083237 w 8996528"/>
              <a:gd name="connsiteY29" fmla="*/ 394948 h 4515681"/>
              <a:gd name="connsiteX30" fmla="*/ 4292656 w 8996528"/>
              <a:gd name="connsiteY30" fmla="*/ 377484 h 4515681"/>
              <a:gd name="connsiteX31" fmla="*/ 4488895 w 8996528"/>
              <a:gd name="connsiteY31" fmla="*/ 362707 h 4515681"/>
              <a:gd name="connsiteX32" fmla="*/ 4764215 w 8996528"/>
              <a:gd name="connsiteY32" fmla="*/ 338526 h 4515681"/>
              <a:gd name="connsiteX33" fmla="*/ 5046857 w 8996528"/>
              <a:gd name="connsiteY33" fmla="*/ 318376 h 4515681"/>
              <a:gd name="connsiteX34" fmla="*/ 5322177 w 8996528"/>
              <a:gd name="connsiteY34" fmla="*/ 294196 h 4515681"/>
              <a:gd name="connsiteX35" fmla="*/ 5604820 w 8996528"/>
              <a:gd name="connsiteY35" fmla="*/ 272702 h 4515681"/>
              <a:gd name="connsiteX36" fmla="*/ 5702940 w 8996528"/>
              <a:gd name="connsiteY36" fmla="*/ 265985 h 4515681"/>
              <a:gd name="connsiteX37" fmla="*/ 5902107 w 8996528"/>
              <a:gd name="connsiteY37" fmla="*/ 248522 h 4515681"/>
              <a:gd name="connsiteX38" fmla="*/ 6104204 w 8996528"/>
              <a:gd name="connsiteY38" fmla="*/ 233745 h 4515681"/>
              <a:gd name="connsiteX39" fmla="*/ 6379524 w 8996528"/>
              <a:gd name="connsiteY39" fmla="*/ 209564 h 4515681"/>
              <a:gd name="connsiteX40" fmla="*/ 6578691 w 8996528"/>
              <a:gd name="connsiteY40" fmla="*/ 194787 h 4515681"/>
              <a:gd name="connsiteX41" fmla="*/ 6854011 w 8996528"/>
              <a:gd name="connsiteY41" fmla="*/ 171950 h 4515681"/>
              <a:gd name="connsiteX42" fmla="*/ 7105900 w 8996528"/>
              <a:gd name="connsiteY42" fmla="*/ 151800 h 4515681"/>
              <a:gd name="connsiteX43" fmla="*/ 7217200 w 8996528"/>
              <a:gd name="connsiteY43" fmla="*/ 143739 h 4515681"/>
              <a:gd name="connsiteX44" fmla="*/ 7315320 w 8996528"/>
              <a:gd name="connsiteY44" fmla="*/ 137023 h 4515681"/>
              <a:gd name="connsiteX45" fmla="*/ 7504236 w 8996528"/>
              <a:gd name="connsiteY45" fmla="*/ 119559 h 4515681"/>
              <a:gd name="connsiteX46" fmla="*/ 7751732 w 8996528"/>
              <a:gd name="connsiteY46" fmla="*/ 100752 h 4515681"/>
              <a:gd name="connsiteX47" fmla="*/ 7842528 w 8996528"/>
              <a:gd name="connsiteY47" fmla="*/ 92691 h 4515681"/>
              <a:gd name="connsiteX48" fmla="*/ 7961150 w 8996528"/>
              <a:gd name="connsiteY48" fmla="*/ 84632 h 4515681"/>
              <a:gd name="connsiteX49" fmla="*/ 8155924 w 8996528"/>
              <a:gd name="connsiteY49" fmla="*/ 67168 h 4515681"/>
              <a:gd name="connsiteX50" fmla="*/ 8355092 w 8996528"/>
              <a:gd name="connsiteY50" fmla="*/ 52391 h 4515681"/>
              <a:gd name="connsiteX51" fmla="*/ 8453212 w 8996528"/>
              <a:gd name="connsiteY51" fmla="*/ 45674 h 4515681"/>
              <a:gd name="connsiteX52" fmla="*/ 8571832 w 8996528"/>
              <a:gd name="connsiteY52" fmla="*/ 34927 h 4515681"/>
              <a:gd name="connsiteX53" fmla="*/ 8771000 w 8996528"/>
              <a:gd name="connsiteY53" fmla="*/ 20150 h 4515681"/>
              <a:gd name="connsiteX54" fmla="*/ 8993600 w 8996528"/>
              <a:gd name="connsiteY54" fmla="*/ 1344 h 4515681"/>
              <a:gd name="connsiteX55" fmla="*/ 8995064 w 8996528"/>
              <a:gd name="connsiteY55" fmla="*/ 0 h 4515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996528" h="4515681">
                <a:moveTo>
                  <a:pt x="8995064" y="0"/>
                </a:moveTo>
                <a:lnTo>
                  <a:pt x="8996528" y="1344"/>
                </a:lnTo>
                <a:cubicBezTo>
                  <a:pt x="8996528" y="14777"/>
                  <a:pt x="8995064" y="26867"/>
                  <a:pt x="8995064" y="40301"/>
                </a:cubicBezTo>
                <a:cubicBezTo>
                  <a:pt x="8995064" y="1516653"/>
                  <a:pt x="8995064" y="2993007"/>
                  <a:pt x="8995064" y="4469359"/>
                </a:cubicBezTo>
                <a:cubicBezTo>
                  <a:pt x="8995064" y="4482793"/>
                  <a:pt x="8996528" y="4497570"/>
                  <a:pt x="8996528" y="4511003"/>
                </a:cubicBezTo>
                <a:cubicBezTo>
                  <a:pt x="8995064" y="4511003"/>
                  <a:pt x="8993600" y="4512347"/>
                  <a:pt x="8992136" y="4512347"/>
                </a:cubicBezTo>
                <a:cubicBezTo>
                  <a:pt x="8976028" y="4512347"/>
                  <a:pt x="8959916" y="4512347"/>
                  <a:pt x="8942344" y="4512347"/>
                </a:cubicBezTo>
                <a:lnTo>
                  <a:pt x="0" y="4515681"/>
                </a:lnTo>
                <a:lnTo>
                  <a:pt x="0" y="722909"/>
                </a:lnTo>
                <a:lnTo>
                  <a:pt x="173105" y="707951"/>
                </a:lnTo>
                <a:cubicBezTo>
                  <a:pt x="239006" y="702577"/>
                  <a:pt x="306372" y="698547"/>
                  <a:pt x="372273" y="693174"/>
                </a:cubicBezTo>
                <a:cubicBezTo>
                  <a:pt x="435245" y="687800"/>
                  <a:pt x="498217" y="681084"/>
                  <a:pt x="561189" y="675710"/>
                </a:cubicBezTo>
                <a:cubicBezTo>
                  <a:pt x="654915" y="667650"/>
                  <a:pt x="750106" y="663620"/>
                  <a:pt x="843832" y="654216"/>
                </a:cubicBezTo>
                <a:cubicBezTo>
                  <a:pt x="874586" y="651530"/>
                  <a:pt x="906804" y="650186"/>
                  <a:pt x="937558" y="647499"/>
                </a:cubicBezTo>
                <a:cubicBezTo>
                  <a:pt x="1004923" y="642126"/>
                  <a:pt x="1072289" y="635409"/>
                  <a:pt x="1139654" y="630036"/>
                </a:cubicBezTo>
                <a:cubicBezTo>
                  <a:pt x="1204091" y="624662"/>
                  <a:pt x="1269992" y="620633"/>
                  <a:pt x="1335893" y="615259"/>
                </a:cubicBezTo>
                <a:cubicBezTo>
                  <a:pt x="1401794" y="609885"/>
                  <a:pt x="1467695" y="603169"/>
                  <a:pt x="1535061" y="597795"/>
                </a:cubicBezTo>
                <a:cubicBezTo>
                  <a:pt x="1602427" y="592422"/>
                  <a:pt x="1669792" y="589735"/>
                  <a:pt x="1737158" y="583019"/>
                </a:cubicBezTo>
                <a:cubicBezTo>
                  <a:pt x="1830884" y="574958"/>
                  <a:pt x="1926074" y="565555"/>
                  <a:pt x="2019800" y="558838"/>
                </a:cubicBezTo>
                <a:cubicBezTo>
                  <a:pt x="2113526" y="550777"/>
                  <a:pt x="2208717" y="546748"/>
                  <a:pt x="2302443" y="537344"/>
                </a:cubicBezTo>
                <a:cubicBezTo>
                  <a:pt x="2333197" y="534658"/>
                  <a:pt x="2362486" y="533314"/>
                  <a:pt x="2393240" y="530627"/>
                </a:cubicBezTo>
                <a:cubicBezTo>
                  <a:pt x="2459141" y="525253"/>
                  <a:pt x="2525042" y="518537"/>
                  <a:pt x="2592408" y="513163"/>
                </a:cubicBezTo>
                <a:cubicBezTo>
                  <a:pt x="2656844" y="507790"/>
                  <a:pt x="2722745" y="503760"/>
                  <a:pt x="2788646" y="498386"/>
                </a:cubicBezTo>
                <a:cubicBezTo>
                  <a:pt x="2856012" y="493013"/>
                  <a:pt x="2923378" y="486296"/>
                  <a:pt x="2990743" y="480923"/>
                </a:cubicBezTo>
                <a:cubicBezTo>
                  <a:pt x="3056644" y="475549"/>
                  <a:pt x="3124010" y="472863"/>
                  <a:pt x="3189911" y="466146"/>
                </a:cubicBezTo>
                <a:cubicBezTo>
                  <a:pt x="3223594" y="462115"/>
                  <a:pt x="3257276" y="462115"/>
                  <a:pt x="3290959" y="458086"/>
                </a:cubicBezTo>
                <a:cubicBezTo>
                  <a:pt x="3355396" y="451369"/>
                  <a:pt x="3421297" y="445996"/>
                  <a:pt x="3485734" y="441965"/>
                </a:cubicBezTo>
                <a:cubicBezTo>
                  <a:pt x="3550170" y="436592"/>
                  <a:pt x="3613142" y="432562"/>
                  <a:pt x="3677579" y="427188"/>
                </a:cubicBezTo>
                <a:cubicBezTo>
                  <a:pt x="3747873" y="421815"/>
                  <a:pt x="3816703" y="415098"/>
                  <a:pt x="3886998" y="409725"/>
                </a:cubicBezTo>
                <a:cubicBezTo>
                  <a:pt x="3951435" y="404351"/>
                  <a:pt x="4017336" y="400321"/>
                  <a:pt x="4083237" y="394948"/>
                </a:cubicBezTo>
                <a:cubicBezTo>
                  <a:pt x="4153531" y="389574"/>
                  <a:pt x="4222361" y="382858"/>
                  <a:pt x="4292656" y="377484"/>
                </a:cubicBezTo>
                <a:cubicBezTo>
                  <a:pt x="4357092" y="372111"/>
                  <a:pt x="4422994" y="368081"/>
                  <a:pt x="4488895" y="362707"/>
                </a:cubicBezTo>
                <a:cubicBezTo>
                  <a:pt x="4581156" y="354647"/>
                  <a:pt x="4671953" y="346587"/>
                  <a:pt x="4764215" y="338526"/>
                </a:cubicBezTo>
                <a:cubicBezTo>
                  <a:pt x="4857941" y="330466"/>
                  <a:pt x="4953131" y="325093"/>
                  <a:pt x="5046857" y="318376"/>
                </a:cubicBezTo>
                <a:cubicBezTo>
                  <a:pt x="5139119" y="311660"/>
                  <a:pt x="5229916" y="300912"/>
                  <a:pt x="5322177" y="294196"/>
                </a:cubicBezTo>
                <a:cubicBezTo>
                  <a:pt x="5415903" y="286136"/>
                  <a:pt x="5511094" y="282106"/>
                  <a:pt x="5604820" y="272702"/>
                </a:cubicBezTo>
                <a:cubicBezTo>
                  <a:pt x="5637039" y="270015"/>
                  <a:pt x="5670721" y="268672"/>
                  <a:pt x="5702940" y="265985"/>
                </a:cubicBezTo>
                <a:cubicBezTo>
                  <a:pt x="5768841" y="260612"/>
                  <a:pt x="5834743" y="253895"/>
                  <a:pt x="5902107" y="248522"/>
                </a:cubicBezTo>
                <a:cubicBezTo>
                  <a:pt x="5969473" y="243148"/>
                  <a:pt x="6036838" y="239118"/>
                  <a:pt x="6104204" y="233745"/>
                </a:cubicBezTo>
                <a:cubicBezTo>
                  <a:pt x="6196465" y="225685"/>
                  <a:pt x="6287262" y="217624"/>
                  <a:pt x="6379524" y="209564"/>
                </a:cubicBezTo>
                <a:cubicBezTo>
                  <a:pt x="6445425" y="204190"/>
                  <a:pt x="6512790" y="201504"/>
                  <a:pt x="6578691" y="194787"/>
                </a:cubicBezTo>
                <a:cubicBezTo>
                  <a:pt x="6670953" y="185384"/>
                  <a:pt x="6761750" y="180010"/>
                  <a:pt x="6854011" y="171950"/>
                </a:cubicBezTo>
                <a:cubicBezTo>
                  <a:pt x="6937486" y="163890"/>
                  <a:pt x="7020962" y="158516"/>
                  <a:pt x="7105900" y="151800"/>
                </a:cubicBezTo>
                <a:cubicBezTo>
                  <a:pt x="7142512" y="149113"/>
                  <a:pt x="7180588" y="145083"/>
                  <a:pt x="7217200" y="143739"/>
                </a:cubicBezTo>
                <a:cubicBezTo>
                  <a:pt x="7249418" y="142396"/>
                  <a:pt x="7283100" y="139710"/>
                  <a:pt x="7315320" y="137023"/>
                </a:cubicBezTo>
                <a:cubicBezTo>
                  <a:pt x="7378292" y="131649"/>
                  <a:pt x="7441264" y="124933"/>
                  <a:pt x="7504236" y="119559"/>
                </a:cubicBezTo>
                <a:cubicBezTo>
                  <a:pt x="7586246" y="114186"/>
                  <a:pt x="7669720" y="107469"/>
                  <a:pt x="7751732" y="100752"/>
                </a:cubicBezTo>
                <a:cubicBezTo>
                  <a:pt x="7782486" y="98065"/>
                  <a:pt x="7811774" y="92691"/>
                  <a:pt x="7842528" y="92691"/>
                </a:cubicBezTo>
                <a:cubicBezTo>
                  <a:pt x="7882068" y="92691"/>
                  <a:pt x="7921608" y="85975"/>
                  <a:pt x="7961150" y="84632"/>
                </a:cubicBezTo>
                <a:cubicBezTo>
                  <a:pt x="8027052" y="80601"/>
                  <a:pt x="8091488" y="72541"/>
                  <a:pt x="8155924" y="67168"/>
                </a:cubicBezTo>
                <a:cubicBezTo>
                  <a:pt x="8221824" y="61795"/>
                  <a:pt x="8289192" y="59108"/>
                  <a:pt x="8355092" y="52391"/>
                </a:cubicBezTo>
                <a:cubicBezTo>
                  <a:pt x="8387310" y="48361"/>
                  <a:pt x="8420992" y="48361"/>
                  <a:pt x="8453212" y="45674"/>
                </a:cubicBezTo>
                <a:cubicBezTo>
                  <a:pt x="8492752" y="41644"/>
                  <a:pt x="8532292" y="37614"/>
                  <a:pt x="8571832" y="34927"/>
                </a:cubicBezTo>
                <a:cubicBezTo>
                  <a:pt x="8637734" y="29554"/>
                  <a:pt x="8705100" y="25524"/>
                  <a:pt x="8771000" y="20150"/>
                </a:cubicBezTo>
                <a:cubicBezTo>
                  <a:pt x="8845688" y="14777"/>
                  <a:pt x="8920376" y="8060"/>
                  <a:pt x="8993600" y="1344"/>
                </a:cubicBezTo>
                <a:cubicBezTo>
                  <a:pt x="8993600" y="1344"/>
                  <a:pt x="8995064" y="0"/>
                  <a:pt x="8995064" y="0"/>
                </a:cubicBezTo>
                <a:close/>
              </a:path>
            </a:pathLst>
          </a:custGeom>
          <a:solidFill>
            <a:srgbClr val="00000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2" spcCol="360000" anchor="t" anchorCtr="0" compatLnSpc="1">
            <a:prstTxWarp prst="textNoShape">
              <a:avLst/>
            </a:prstTxWarp>
            <a:noAutofit/>
          </a:bodyPr>
          <a:lstStyle>
            <a:lvl1pPr marL="0" indent="0" algn="l" defTabSz="914400" rtl="0" eaLnBrk="1" latinLnBrk="0" hangingPunct="1">
              <a:lnSpc>
                <a:spcPct val="105000"/>
              </a:lnSpc>
              <a:spcBef>
                <a:spcPts val="600"/>
              </a:spcBef>
              <a:spcAft>
                <a:spcPts val="600"/>
              </a:spcAft>
              <a:buClr>
                <a:schemeClr val="tx2"/>
              </a:buClr>
              <a:buFont typeface="Arial" panose="020B0604020202020204" pitchFamily="34" charset="0"/>
              <a:buNone/>
              <a:defRPr lang="en-AU" altLang="en-US" sz="1000" kern="1200">
                <a:solidFill>
                  <a:srgbClr val="000000"/>
                </a:solidFill>
                <a:latin typeface="+mn-lt"/>
                <a:ea typeface="+mn-ea"/>
                <a:cs typeface="+mn-cs"/>
              </a:defRPr>
            </a:lvl1pPr>
            <a:lvl2pPr marL="358775" indent="-179388" algn="l" defTabSz="914400" rtl="0" eaLnBrk="1" latinLnBrk="0" hangingPunct="1">
              <a:lnSpc>
                <a:spcPct val="105000"/>
              </a:lnSpc>
              <a:spcBef>
                <a:spcPts val="600"/>
              </a:spcBef>
              <a:spcAft>
                <a:spcPts val="600"/>
              </a:spcAft>
              <a:buClr>
                <a:schemeClr val="tx2"/>
              </a:buClr>
              <a:buFont typeface="Arial" panose="020B0604020202020204" pitchFamily="34" charset="0"/>
              <a:buChar char="-"/>
              <a:defRPr sz="1000" kern="1200">
                <a:solidFill>
                  <a:srgbClr val="000000"/>
                </a:solidFill>
                <a:latin typeface="+mn-lt"/>
                <a:ea typeface="Karla" pitchFamily="2" charset="0"/>
                <a:cs typeface="+mn-cs"/>
              </a:defRPr>
            </a:lvl2pPr>
            <a:lvl3pPr marL="0" indent="0" algn="l" defTabSz="914400" rtl="0" eaLnBrk="1" latinLnBrk="0" hangingPunct="1">
              <a:lnSpc>
                <a:spcPct val="90000"/>
              </a:lnSpc>
              <a:spcBef>
                <a:spcPts val="2400"/>
              </a:spcBef>
              <a:spcAft>
                <a:spcPts val="600"/>
              </a:spcAft>
              <a:buClr>
                <a:schemeClr val="accent1"/>
              </a:buClr>
              <a:buFont typeface="Arial" panose="020B0604020202020204" pitchFamily="34" charset="0"/>
              <a:buNone/>
              <a:defRPr sz="1400" b="1" kern="1200">
                <a:solidFill>
                  <a:schemeClr val="tx2"/>
                </a:solidFill>
                <a:latin typeface="+mn-lt"/>
                <a:ea typeface="Karla" pitchFamily="2" charset="0"/>
                <a:cs typeface="+mn-cs"/>
              </a:defRPr>
            </a:lvl3pPr>
            <a:lvl4pPr marL="179388" indent="-179388" algn="l" defTabSz="914400" rtl="0" eaLnBrk="1" latinLnBrk="0" hangingPunct="1">
              <a:lnSpc>
                <a:spcPct val="105000"/>
              </a:lnSpc>
              <a:spcBef>
                <a:spcPts val="600"/>
              </a:spcBef>
              <a:spcAft>
                <a:spcPts val="600"/>
              </a:spcAft>
              <a:buClr>
                <a:schemeClr val="tx2"/>
              </a:buClr>
              <a:buFont typeface="Arial" panose="020B0604020202020204" pitchFamily="34" charset="0"/>
              <a:buChar char="•"/>
              <a:defRPr sz="1000" kern="1200">
                <a:solidFill>
                  <a:srgbClr val="000000"/>
                </a:solidFill>
                <a:latin typeface="+mn-lt"/>
                <a:ea typeface="Karla" pitchFamily="2" charset="0"/>
                <a:cs typeface="+mn-cs"/>
              </a:defRPr>
            </a:lvl4pPr>
            <a:lvl5pPr marL="358775" indent="-179388" algn="l" defTabSz="914400" rtl="0" eaLnBrk="1" latinLnBrk="0" hangingPunct="1">
              <a:lnSpc>
                <a:spcPct val="105000"/>
              </a:lnSpc>
              <a:spcBef>
                <a:spcPts val="600"/>
              </a:spcBef>
              <a:spcAft>
                <a:spcPts val="600"/>
              </a:spcAft>
              <a:buClr>
                <a:schemeClr val="tx2"/>
              </a:buClr>
              <a:buFont typeface="Arial" panose="020B0604020202020204" pitchFamily="34" charset="0"/>
              <a:buChar char="-"/>
              <a:defRPr sz="1000" kern="1200">
                <a:solidFill>
                  <a:srgbClr val="000000"/>
                </a:solidFill>
                <a:latin typeface="+mn-lt"/>
                <a:ea typeface="Karla"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4" name="Freeform: Shape 3">
            <a:extLst>
              <a:ext uri="{FF2B5EF4-FFF2-40B4-BE49-F238E27FC236}">
                <a16:creationId xmlns:a16="http://schemas.microsoft.com/office/drawing/2014/main" id="{E8F0FE7C-9327-C869-C03D-F1ABE62CF27C}"/>
              </a:ext>
            </a:extLst>
          </p:cNvPr>
          <p:cNvSpPr/>
          <p:nvPr userDrawn="1"/>
        </p:nvSpPr>
        <p:spPr>
          <a:xfrm>
            <a:off x="9067584" y="2157911"/>
            <a:ext cx="3122951" cy="4712790"/>
          </a:xfrm>
          <a:custGeom>
            <a:avLst/>
            <a:gdLst>
              <a:gd name="connsiteX0" fmla="*/ 1270 w 2773680"/>
              <a:gd name="connsiteY0" fmla="*/ 4433899 h 4434216"/>
              <a:gd name="connsiteX1" fmla="*/ 0 w 2773680"/>
              <a:gd name="connsiteY1" fmla="*/ 4394529 h 4434216"/>
              <a:gd name="connsiteX2" fmla="*/ 0 w 2773680"/>
              <a:gd name="connsiteY2" fmla="*/ 207339 h 4434216"/>
              <a:gd name="connsiteX3" fmla="*/ 1270 w 2773680"/>
              <a:gd name="connsiteY3" fmla="*/ 170509 h 4434216"/>
              <a:gd name="connsiteX4" fmla="*/ 49530 w 2773680"/>
              <a:gd name="connsiteY4" fmla="*/ 165429 h 4434216"/>
              <a:gd name="connsiteX5" fmla="*/ 359410 w 2773680"/>
              <a:gd name="connsiteY5" fmla="*/ 138759 h 4434216"/>
              <a:gd name="connsiteX6" fmla="*/ 756920 w 2773680"/>
              <a:gd name="connsiteY6" fmla="*/ 103199 h 4434216"/>
              <a:gd name="connsiteX7" fmla="*/ 1056640 w 2773680"/>
              <a:gd name="connsiteY7" fmla="*/ 76529 h 4434216"/>
              <a:gd name="connsiteX8" fmla="*/ 1447800 w 2773680"/>
              <a:gd name="connsiteY8" fmla="*/ 42239 h 4434216"/>
              <a:gd name="connsiteX9" fmla="*/ 1690370 w 2773680"/>
              <a:gd name="connsiteY9" fmla="*/ 20649 h 4434216"/>
              <a:gd name="connsiteX10" fmla="*/ 2030730 w 2773680"/>
              <a:gd name="connsiteY10" fmla="*/ 329 h 4434216"/>
              <a:gd name="connsiteX11" fmla="*/ 2405380 w 2773680"/>
              <a:gd name="connsiteY11" fmla="*/ 54939 h 4434216"/>
              <a:gd name="connsiteX12" fmla="*/ 2740660 w 2773680"/>
              <a:gd name="connsiteY12" fmla="*/ 265759 h 4434216"/>
              <a:gd name="connsiteX13" fmla="*/ 2773680 w 2773680"/>
              <a:gd name="connsiteY13" fmla="*/ 303859 h 4434216"/>
              <a:gd name="connsiteX14" fmla="*/ 2773680 w 2773680"/>
              <a:gd name="connsiteY14" fmla="*/ 4432629 h 4434216"/>
              <a:gd name="connsiteX15" fmla="*/ 45720 w 2773680"/>
              <a:gd name="connsiteY15" fmla="*/ 4432629 h 4434216"/>
              <a:gd name="connsiteX16" fmla="*/ 1270 w 2773680"/>
              <a:gd name="connsiteY16" fmla="*/ 4433899 h 443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73680" h="4434216">
                <a:moveTo>
                  <a:pt x="1270" y="4433899"/>
                </a:moveTo>
                <a:cubicBezTo>
                  <a:pt x="1270" y="4421199"/>
                  <a:pt x="0" y="4407229"/>
                  <a:pt x="0" y="4394529"/>
                </a:cubicBezTo>
                <a:cubicBezTo>
                  <a:pt x="0" y="2998799"/>
                  <a:pt x="0" y="1603069"/>
                  <a:pt x="0" y="207339"/>
                </a:cubicBezTo>
                <a:cubicBezTo>
                  <a:pt x="0" y="194639"/>
                  <a:pt x="1270" y="183209"/>
                  <a:pt x="1270" y="170509"/>
                </a:cubicBezTo>
                <a:cubicBezTo>
                  <a:pt x="17780" y="169239"/>
                  <a:pt x="33020" y="167969"/>
                  <a:pt x="49530" y="165429"/>
                </a:cubicBezTo>
                <a:cubicBezTo>
                  <a:pt x="152400" y="156539"/>
                  <a:pt x="255270" y="147649"/>
                  <a:pt x="359410" y="138759"/>
                </a:cubicBezTo>
                <a:cubicBezTo>
                  <a:pt x="491490" y="127329"/>
                  <a:pt x="623570" y="115899"/>
                  <a:pt x="756920" y="103199"/>
                </a:cubicBezTo>
                <a:cubicBezTo>
                  <a:pt x="857250" y="94309"/>
                  <a:pt x="957580" y="85419"/>
                  <a:pt x="1056640" y="76529"/>
                </a:cubicBezTo>
                <a:cubicBezTo>
                  <a:pt x="1187450" y="65099"/>
                  <a:pt x="1316990" y="53669"/>
                  <a:pt x="1447800" y="42239"/>
                </a:cubicBezTo>
                <a:cubicBezTo>
                  <a:pt x="1529080" y="34619"/>
                  <a:pt x="1609090" y="28269"/>
                  <a:pt x="1690370" y="20649"/>
                </a:cubicBezTo>
                <a:cubicBezTo>
                  <a:pt x="1803400" y="10489"/>
                  <a:pt x="1916430" y="-2211"/>
                  <a:pt x="2030730" y="329"/>
                </a:cubicBezTo>
                <a:cubicBezTo>
                  <a:pt x="2157730" y="2869"/>
                  <a:pt x="2283460" y="16839"/>
                  <a:pt x="2405380" y="54939"/>
                </a:cubicBezTo>
                <a:cubicBezTo>
                  <a:pt x="2536190" y="95579"/>
                  <a:pt x="2650490" y="161619"/>
                  <a:pt x="2740660" y="265759"/>
                </a:cubicBezTo>
                <a:cubicBezTo>
                  <a:pt x="2752090" y="278459"/>
                  <a:pt x="2759710" y="293699"/>
                  <a:pt x="2773680" y="303859"/>
                </a:cubicBezTo>
                <a:cubicBezTo>
                  <a:pt x="2773680" y="1680539"/>
                  <a:pt x="2773680" y="3055949"/>
                  <a:pt x="2773680" y="4432629"/>
                </a:cubicBezTo>
                <a:cubicBezTo>
                  <a:pt x="1864360" y="4432629"/>
                  <a:pt x="955040" y="4432629"/>
                  <a:pt x="45720" y="4432629"/>
                </a:cubicBezTo>
                <a:cubicBezTo>
                  <a:pt x="31750" y="4435169"/>
                  <a:pt x="16510" y="4433899"/>
                  <a:pt x="1270" y="4433899"/>
                </a:cubicBezTo>
                <a:close/>
              </a:path>
            </a:pathLst>
          </a:custGeom>
          <a:solidFill>
            <a:schemeClr val="accent6"/>
          </a:solidFill>
          <a:ln w="12700" cap="flat">
            <a:noFill/>
            <a:prstDash val="solid"/>
            <a:miter/>
          </a:ln>
        </p:spPr>
        <p:txBody>
          <a:bodyPr rtlCol="0" anchor="ctr"/>
          <a:lstStyle/>
          <a:p>
            <a:endParaRPr lang="en-AU"/>
          </a:p>
        </p:txBody>
      </p:sp>
      <p:sp>
        <p:nvSpPr>
          <p:cNvPr id="2" name="Title 1">
            <a:extLst>
              <a:ext uri="{FF2B5EF4-FFF2-40B4-BE49-F238E27FC236}">
                <a16:creationId xmlns:a16="http://schemas.microsoft.com/office/drawing/2014/main" id="{E436772F-B122-43BB-8552-66A8BAAD419C}"/>
              </a:ext>
            </a:extLst>
          </p:cNvPr>
          <p:cNvSpPr>
            <a:spLocks noGrp="1"/>
          </p:cNvSpPr>
          <p:nvPr>
            <p:ph type="title"/>
          </p:nvPr>
        </p:nvSpPr>
        <p:spPr/>
        <p:txBody>
          <a:bodyPr/>
          <a:lstStyle/>
          <a:p>
            <a:r>
              <a:rPr lang="en-US"/>
              <a:t>Click to edit Master title style</a:t>
            </a:r>
            <a:endParaRPr lang="en-AU"/>
          </a:p>
        </p:txBody>
      </p:sp>
      <p:sp>
        <p:nvSpPr>
          <p:cNvPr id="7" name="Text Placeholder 6">
            <a:extLst>
              <a:ext uri="{FF2B5EF4-FFF2-40B4-BE49-F238E27FC236}">
                <a16:creationId xmlns:a16="http://schemas.microsoft.com/office/drawing/2014/main" id="{8B62865C-A44A-49C3-B678-4CBEC2C84656}"/>
              </a:ext>
            </a:extLst>
          </p:cNvPr>
          <p:cNvSpPr>
            <a:spLocks noGrp="1"/>
          </p:cNvSpPr>
          <p:nvPr>
            <p:ph type="body" sz="quarter" idx="12"/>
          </p:nvPr>
        </p:nvSpPr>
        <p:spPr>
          <a:xfrm>
            <a:off x="695325" y="1052513"/>
            <a:ext cx="10801350" cy="370934"/>
          </a:xfrm>
        </p:spPr>
        <p:txBody>
          <a:bodyPr/>
          <a:lstStyle>
            <a:lvl1pPr marL="0" indent="0">
              <a:buNone/>
              <a:defRPr sz="1600" b="0">
                <a:solidFill>
                  <a:schemeClr val="tx1"/>
                </a:solidFill>
              </a:defRPr>
            </a:lvl1pPr>
            <a:lvl2pPr marL="179387" indent="0">
              <a:buNone/>
              <a:defRPr sz="1800" b="1">
                <a:solidFill>
                  <a:schemeClr val="accent6"/>
                </a:solidFill>
              </a:defRPr>
            </a:lvl2pPr>
            <a:lvl3pPr marL="914400" indent="0">
              <a:buNone/>
              <a:defRPr sz="1800" b="1">
                <a:solidFill>
                  <a:schemeClr val="accent6"/>
                </a:solidFill>
              </a:defRPr>
            </a:lvl3pPr>
            <a:lvl4pPr marL="1371600" indent="0">
              <a:buNone/>
              <a:defRPr sz="1800" b="1">
                <a:solidFill>
                  <a:schemeClr val="accent6"/>
                </a:solidFill>
              </a:defRPr>
            </a:lvl4pPr>
            <a:lvl5pPr marL="1828800" indent="0">
              <a:buNone/>
              <a:defRPr sz="1800" b="1">
                <a:solidFill>
                  <a:schemeClr val="accent6"/>
                </a:solidFill>
              </a:defRPr>
            </a:lvl5pPr>
          </a:lstStyle>
          <a:p>
            <a:pPr lvl="0"/>
            <a:r>
              <a:rPr lang="en-US"/>
              <a:t>Click to edit Master text styles</a:t>
            </a:r>
          </a:p>
        </p:txBody>
      </p:sp>
      <p:sp>
        <p:nvSpPr>
          <p:cNvPr id="9" name="Text Placeholder 8">
            <a:extLst>
              <a:ext uri="{FF2B5EF4-FFF2-40B4-BE49-F238E27FC236}">
                <a16:creationId xmlns:a16="http://schemas.microsoft.com/office/drawing/2014/main" id="{2048A6E2-B93F-4513-8EBE-6CFA62BBB9AF}"/>
              </a:ext>
            </a:extLst>
          </p:cNvPr>
          <p:cNvSpPr>
            <a:spLocks noGrp="1"/>
          </p:cNvSpPr>
          <p:nvPr>
            <p:ph type="body" sz="quarter" idx="13"/>
          </p:nvPr>
        </p:nvSpPr>
        <p:spPr>
          <a:xfrm>
            <a:off x="695325" y="1557339"/>
            <a:ext cx="8296811" cy="427034"/>
          </a:xfrm>
        </p:spPr>
        <p:txBody>
          <a:bodyPr numCol="1" spcCol="360000"/>
          <a:lstStyle>
            <a:lvl1pPr>
              <a:buClrTx/>
              <a:defRPr>
                <a:solidFill>
                  <a:srgbClr val="000000"/>
                </a:solidFill>
              </a:defRPr>
            </a:lvl1pPr>
            <a:lvl2pPr>
              <a:buClrTx/>
              <a:defRPr>
                <a:solidFill>
                  <a:srgbClr val="000000"/>
                </a:solidFill>
              </a:defRPr>
            </a:lvl2pPr>
            <a:lvl3pPr>
              <a:spcAft>
                <a:spcPts val="600"/>
              </a:spcAft>
              <a:defRPr sz="1400"/>
            </a:lvl3pPr>
            <a:lvl4pPr>
              <a:defRPr/>
            </a:lvl4pPr>
            <a:lvl5pPr>
              <a:defRPr/>
            </a:lvl5pPr>
          </a:lstStyle>
          <a:p>
            <a:pPr lvl="0"/>
            <a:r>
              <a:rPr lang="en-US"/>
              <a:t>Click to edit Master text styles</a:t>
            </a:r>
          </a:p>
          <a:p>
            <a:pPr lvl="1"/>
            <a:r>
              <a:rPr lang="en-US"/>
              <a:t>Second level</a:t>
            </a:r>
          </a:p>
        </p:txBody>
      </p:sp>
      <p:sp>
        <p:nvSpPr>
          <p:cNvPr id="6" name="Oval 5">
            <a:extLst>
              <a:ext uri="{FF2B5EF4-FFF2-40B4-BE49-F238E27FC236}">
                <a16:creationId xmlns:a16="http://schemas.microsoft.com/office/drawing/2014/main" id="{CC1FEFFB-2AED-C32E-0CA9-B75182F56CCE}"/>
              </a:ext>
            </a:extLst>
          </p:cNvPr>
          <p:cNvSpPr/>
          <p:nvPr userDrawn="1"/>
        </p:nvSpPr>
        <p:spPr>
          <a:xfrm>
            <a:off x="11165250" y="6320052"/>
            <a:ext cx="360000" cy="360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indent="0" algn="ctr" defTabSz="914400" rtl="0" eaLnBrk="0" fontAlgn="base" latinLnBrk="0" hangingPunct="0">
              <a:lnSpc>
                <a:spcPct val="100000"/>
              </a:lnSpc>
              <a:spcBef>
                <a:spcPct val="0"/>
              </a:spcBef>
              <a:spcAft>
                <a:spcPct val="0"/>
              </a:spcAft>
              <a:buClrTx/>
              <a:buSzTx/>
              <a:buFontTx/>
              <a:buNone/>
              <a:tabLst/>
              <a:defRPr/>
            </a:pPr>
            <a:fld id="{A3F26403-428D-48DF-9960-17C072F13A76}" type="slidenum">
              <a:rPr lang="en-US" altLang="en-US" sz="900" smtClean="0"/>
              <a:pPr marL="0" marR="0" indent="0" algn="ctr" defTabSz="914400" rtl="0" eaLnBrk="0" fontAlgn="base" latinLnBrk="0" hangingPunct="0">
                <a:lnSpc>
                  <a:spcPct val="100000"/>
                </a:lnSpc>
                <a:spcBef>
                  <a:spcPct val="0"/>
                </a:spcBef>
                <a:spcAft>
                  <a:spcPct val="0"/>
                </a:spcAft>
                <a:buClrTx/>
                <a:buSzTx/>
                <a:buFontTx/>
                <a:buNone/>
                <a:tabLst/>
                <a:defRPr/>
              </a:pPr>
              <a:t>‹#›</a:t>
            </a:fld>
            <a:endParaRPr lang="en-US" altLang="en-US" sz="900"/>
          </a:p>
        </p:txBody>
      </p:sp>
      <p:cxnSp>
        <p:nvCxnSpPr>
          <p:cNvPr id="8" name="Straight Connector 7">
            <a:extLst>
              <a:ext uri="{FF2B5EF4-FFF2-40B4-BE49-F238E27FC236}">
                <a16:creationId xmlns:a16="http://schemas.microsoft.com/office/drawing/2014/main" id="{97130EC8-04D7-706A-0EE8-4EA2AC79BDCC}"/>
              </a:ext>
            </a:extLst>
          </p:cNvPr>
          <p:cNvCxnSpPr>
            <a:cxnSpLocks/>
          </p:cNvCxnSpPr>
          <p:nvPr userDrawn="1"/>
        </p:nvCxnSpPr>
        <p:spPr>
          <a:xfrm>
            <a:off x="2038350" y="6500052"/>
            <a:ext cx="8904756"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2592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Divider generic">
    <p:spTree>
      <p:nvGrpSpPr>
        <p:cNvPr id="1" name=""/>
        <p:cNvGrpSpPr/>
        <p:nvPr/>
      </p:nvGrpSpPr>
      <p:grpSpPr>
        <a:xfrm>
          <a:off x="0" y="0"/>
          <a:ext cx="0" cy="0"/>
          <a:chOff x="0" y="0"/>
          <a:chExt cx="0" cy="0"/>
        </a:xfrm>
      </p:grpSpPr>
      <p:pic>
        <p:nvPicPr>
          <p:cNvPr id="16" name="Picture 15" descr="A picture containing colorfulness, art, circle, pattern&#10;&#10;Description automatically generated">
            <a:extLst>
              <a:ext uri="{FF2B5EF4-FFF2-40B4-BE49-F238E27FC236}">
                <a16:creationId xmlns:a16="http://schemas.microsoft.com/office/drawing/2014/main" id="{350479B5-0E00-3B09-8C79-2C205B99A2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 name="Rectangle 1">
            <a:extLst>
              <a:ext uri="{FF2B5EF4-FFF2-40B4-BE49-F238E27FC236}">
                <a16:creationId xmlns:a16="http://schemas.microsoft.com/office/drawing/2014/main" id="{306CF2AC-BF93-434D-9A95-1116C22478CB}"/>
              </a:ext>
            </a:extLst>
          </p:cNvPr>
          <p:cNvSpPr/>
          <p:nvPr userDrawn="1"/>
        </p:nvSpPr>
        <p:spPr>
          <a:xfrm>
            <a:off x="0" y="2264528"/>
            <a:ext cx="12192000" cy="4593472"/>
          </a:xfrm>
          <a:prstGeom prst="rect">
            <a:avLst/>
          </a:prstGeom>
          <a:gradFill>
            <a:gsLst>
              <a:gs pos="0">
                <a:srgbClr val="000000">
                  <a:alpha val="0"/>
                </a:srgbClr>
              </a:gs>
              <a:gs pos="100000">
                <a:srgbClr val="000000">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3" name="Freeform: Shape 2">
            <a:extLst>
              <a:ext uri="{FF2B5EF4-FFF2-40B4-BE49-F238E27FC236}">
                <a16:creationId xmlns:a16="http://schemas.microsoft.com/office/drawing/2014/main" id="{638F9545-AEDC-49F3-8532-1F0C8E1C11CF}"/>
              </a:ext>
            </a:extLst>
          </p:cNvPr>
          <p:cNvSpPr/>
          <p:nvPr userDrawn="1"/>
        </p:nvSpPr>
        <p:spPr>
          <a:xfrm flipV="1">
            <a:off x="0" y="-2"/>
            <a:ext cx="5615454" cy="2994659"/>
          </a:xfrm>
          <a:custGeom>
            <a:avLst/>
            <a:gdLst>
              <a:gd name="connsiteX0" fmla="*/ 11490622 w 12191999"/>
              <a:gd name="connsiteY0" fmla="*/ 0 h 6394005"/>
              <a:gd name="connsiteX1" fmla="*/ 12191999 w 12191999"/>
              <a:gd name="connsiteY1" fmla="*/ 701377 h 6394005"/>
              <a:gd name="connsiteX2" fmla="*/ 12188920 w 12191999"/>
              <a:gd name="connsiteY2" fmla="*/ 731922 h 6394005"/>
              <a:gd name="connsiteX3" fmla="*/ 12191999 w 12191999"/>
              <a:gd name="connsiteY3" fmla="*/ 731922 h 6394005"/>
              <a:gd name="connsiteX4" fmla="*/ 12191999 w 12191999"/>
              <a:gd name="connsiteY4" fmla="*/ 2028527 h 6394005"/>
              <a:gd name="connsiteX5" fmla="*/ 12191999 w 12191999"/>
              <a:gd name="connsiteY5" fmla="*/ 2059072 h 6394005"/>
              <a:gd name="connsiteX6" fmla="*/ 12191999 w 12191999"/>
              <a:gd name="connsiteY6" fmla="*/ 5066855 h 6394005"/>
              <a:gd name="connsiteX7" fmla="*/ 12191999 w 12191999"/>
              <a:gd name="connsiteY7" fmla="*/ 6394005 h 6394005"/>
              <a:gd name="connsiteX8" fmla="*/ 0 w 12191999"/>
              <a:gd name="connsiteY8" fmla="*/ 6394005 h 6394005"/>
              <a:gd name="connsiteX9" fmla="*/ 0 w 12191999"/>
              <a:gd name="connsiteY9" fmla="*/ 5066855 h 6394005"/>
              <a:gd name="connsiteX10" fmla="*/ 0 w 12191999"/>
              <a:gd name="connsiteY10" fmla="*/ 2322660 h 6394005"/>
              <a:gd name="connsiteX11" fmla="*/ 0 w 12191999"/>
              <a:gd name="connsiteY11" fmla="*/ 995510 h 6394005"/>
              <a:gd name="connsiteX12" fmla="*/ 11489267 w 12191999"/>
              <a:gd name="connsiteY12" fmla="*/ 137 h 639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1999" h="6394005">
                <a:moveTo>
                  <a:pt x="11490622" y="0"/>
                </a:moveTo>
                <a:cubicBezTo>
                  <a:pt x="11877982" y="0"/>
                  <a:pt x="12191999" y="314017"/>
                  <a:pt x="12191999" y="701377"/>
                </a:cubicBezTo>
                <a:lnTo>
                  <a:pt x="12188920" y="731922"/>
                </a:lnTo>
                <a:lnTo>
                  <a:pt x="12191999" y="731922"/>
                </a:lnTo>
                <a:lnTo>
                  <a:pt x="12191999" y="2028527"/>
                </a:lnTo>
                <a:lnTo>
                  <a:pt x="12191999" y="2059072"/>
                </a:lnTo>
                <a:lnTo>
                  <a:pt x="12191999" y="5066855"/>
                </a:lnTo>
                <a:lnTo>
                  <a:pt x="12191999" y="6394005"/>
                </a:lnTo>
                <a:lnTo>
                  <a:pt x="0" y="6394005"/>
                </a:lnTo>
                <a:lnTo>
                  <a:pt x="0" y="5066855"/>
                </a:lnTo>
                <a:lnTo>
                  <a:pt x="0" y="2322660"/>
                </a:lnTo>
                <a:lnTo>
                  <a:pt x="0" y="995510"/>
                </a:lnTo>
                <a:lnTo>
                  <a:pt x="11489267" y="137"/>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4" name="Freeform: Shape 3">
            <a:extLst>
              <a:ext uri="{FF2B5EF4-FFF2-40B4-BE49-F238E27FC236}">
                <a16:creationId xmlns:a16="http://schemas.microsoft.com/office/drawing/2014/main" id="{7641FBAF-4FF6-4D0F-A744-B8A8789094BF}"/>
              </a:ext>
            </a:extLst>
          </p:cNvPr>
          <p:cNvSpPr/>
          <p:nvPr userDrawn="1"/>
        </p:nvSpPr>
        <p:spPr>
          <a:xfrm flipV="1">
            <a:off x="0" y="0"/>
            <a:ext cx="5509803" cy="2889577"/>
          </a:xfrm>
          <a:custGeom>
            <a:avLst/>
            <a:gdLst>
              <a:gd name="connsiteX0" fmla="*/ 11490622 w 12191999"/>
              <a:gd name="connsiteY0" fmla="*/ 0 h 6394005"/>
              <a:gd name="connsiteX1" fmla="*/ 12191999 w 12191999"/>
              <a:gd name="connsiteY1" fmla="*/ 701377 h 6394005"/>
              <a:gd name="connsiteX2" fmla="*/ 12188920 w 12191999"/>
              <a:gd name="connsiteY2" fmla="*/ 731922 h 6394005"/>
              <a:gd name="connsiteX3" fmla="*/ 12191999 w 12191999"/>
              <a:gd name="connsiteY3" fmla="*/ 731922 h 6394005"/>
              <a:gd name="connsiteX4" fmla="*/ 12191999 w 12191999"/>
              <a:gd name="connsiteY4" fmla="*/ 2028527 h 6394005"/>
              <a:gd name="connsiteX5" fmla="*/ 12191999 w 12191999"/>
              <a:gd name="connsiteY5" fmla="*/ 2059072 h 6394005"/>
              <a:gd name="connsiteX6" fmla="*/ 12191999 w 12191999"/>
              <a:gd name="connsiteY6" fmla="*/ 5066855 h 6394005"/>
              <a:gd name="connsiteX7" fmla="*/ 12191999 w 12191999"/>
              <a:gd name="connsiteY7" fmla="*/ 6394005 h 6394005"/>
              <a:gd name="connsiteX8" fmla="*/ 0 w 12191999"/>
              <a:gd name="connsiteY8" fmla="*/ 6394005 h 6394005"/>
              <a:gd name="connsiteX9" fmla="*/ 0 w 12191999"/>
              <a:gd name="connsiteY9" fmla="*/ 5066855 h 6394005"/>
              <a:gd name="connsiteX10" fmla="*/ 0 w 12191999"/>
              <a:gd name="connsiteY10" fmla="*/ 2322660 h 6394005"/>
              <a:gd name="connsiteX11" fmla="*/ 0 w 12191999"/>
              <a:gd name="connsiteY11" fmla="*/ 995510 h 6394005"/>
              <a:gd name="connsiteX12" fmla="*/ 11489267 w 12191999"/>
              <a:gd name="connsiteY12" fmla="*/ 137 h 639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1999" h="6394005">
                <a:moveTo>
                  <a:pt x="11490622" y="0"/>
                </a:moveTo>
                <a:cubicBezTo>
                  <a:pt x="11877982" y="0"/>
                  <a:pt x="12191999" y="314017"/>
                  <a:pt x="12191999" y="701377"/>
                </a:cubicBezTo>
                <a:lnTo>
                  <a:pt x="12188920" y="731922"/>
                </a:lnTo>
                <a:lnTo>
                  <a:pt x="12191999" y="731922"/>
                </a:lnTo>
                <a:lnTo>
                  <a:pt x="12191999" y="2028527"/>
                </a:lnTo>
                <a:lnTo>
                  <a:pt x="12191999" y="2059072"/>
                </a:lnTo>
                <a:lnTo>
                  <a:pt x="12191999" y="5066855"/>
                </a:lnTo>
                <a:lnTo>
                  <a:pt x="12191999" y="6394005"/>
                </a:lnTo>
                <a:lnTo>
                  <a:pt x="0" y="6394005"/>
                </a:lnTo>
                <a:lnTo>
                  <a:pt x="0" y="5066855"/>
                </a:lnTo>
                <a:lnTo>
                  <a:pt x="0" y="2322660"/>
                </a:lnTo>
                <a:lnTo>
                  <a:pt x="0" y="995510"/>
                </a:lnTo>
                <a:lnTo>
                  <a:pt x="11489267" y="137"/>
                </a:lnTo>
                <a:close/>
              </a:path>
            </a:pathLst>
          </a:custGeom>
          <a:solidFill>
            <a:schemeClr val="accent6">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33" name="Title 31">
            <a:extLst>
              <a:ext uri="{FF2B5EF4-FFF2-40B4-BE49-F238E27FC236}">
                <a16:creationId xmlns:a16="http://schemas.microsoft.com/office/drawing/2014/main" id="{28984BA9-C912-408B-B376-0A22CE0B89DB}"/>
              </a:ext>
            </a:extLst>
          </p:cNvPr>
          <p:cNvSpPr>
            <a:spLocks noGrp="1"/>
          </p:cNvSpPr>
          <p:nvPr>
            <p:ph type="title" hasCustomPrompt="1"/>
          </p:nvPr>
        </p:nvSpPr>
        <p:spPr>
          <a:xfrm flipH="1">
            <a:off x="695324" y="719098"/>
            <a:ext cx="4404663" cy="1440350"/>
          </a:xfrm>
        </p:spPr>
        <p:txBody>
          <a:bodyPr lIns="0" tIns="0" rIns="0" bIns="0" anchor="t"/>
          <a:lstStyle>
            <a:lvl1pPr algn="l">
              <a:defRPr sz="3200" b="0">
                <a:solidFill>
                  <a:schemeClr val="bg1"/>
                </a:solidFill>
                <a:latin typeface="+mn-lt"/>
              </a:defRPr>
            </a:lvl1pPr>
          </a:lstStyle>
          <a:p>
            <a:r>
              <a:rPr lang="en-US"/>
              <a:t>Divider Title</a:t>
            </a:r>
            <a:endParaRPr lang="en-AU"/>
          </a:p>
        </p:txBody>
      </p:sp>
      <p:sp>
        <p:nvSpPr>
          <p:cNvPr id="5" name="Oval 4">
            <a:extLst>
              <a:ext uri="{FF2B5EF4-FFF2-40B4-BE49-F238E27FC236}">
                <a16:creationId xmlns:a16="http://schemas.microsoft.com/office/drawing/2014/main" id="{592CFA17-8AE0-E495-4A89-6A4415ADB623}"/>
              </a:ext>
            </a:extLst>
          </p:cNvPr>
          <p:cNvSpPr/>
          <p:nvPr userDrawn="1"/>
        </p:nvSpPr>
        <p:spPr>
          <a:xfrm>
            <a:off x="11165250" y="6320052"/>
            <a:ext cx="360000" cy="360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indent="0" algn="ctr" defTabSz="914400" rtl="0" eaLnBrk="0" fontAlgn="base" latinLnBrk="0" hangingPunct="0">
              <a:lnSpc>
                <a:spcPct val="100000"/>
              </a:lnSpc>
              <a:spcBef>
                <a:spcPct val="0"/>
              </a:spcBef>
              <a:spcAft>
                <a:spcPct val="0"/>
              </a:spcAft>
              <a:buClrTx/>
              <a:buSzTx/>
              <a:buFontTx/>
              <a:buNone/>
              <a:tabLst/>
              <a:defRPr/>
            </a:pPr>
            <a:fld id="{A3F26403-428D-48DF-9960-17C072F13A76}" type="slidenum">
              <a:rPr lang="en-US" altLang="en-US" sz="900" smtClean="0"/>
              <a:pPr marL="0" marR="0" indent="0" algn="ctr" defTabSz="914400" rtl="0" eaLnBrk="0" fontAlgn="base" latinLnBrk="0" hangingPunct="0">
                <a:lnSpc>
                  <a:spcPct val="100000"/>
                </a:lnSpc>
                <a:spcBef>
                  <a:spcPct val="0"/>
                </a:spcBef>
                <a:spcAft>
                  <a:spcPct val="0"/>
                </a:spcAft>
                <a:buClrTx/>
                <a:buSzTx/>
                <a:buFontTx/>
                <a:buNone/>
                <a:tabLst/>
                <a:defRPr/>
              </a:pPr>
              <a:t>‹#›</a:t>
            </a:fld>
            <a:endParaRPr lang="en-US" altLang="en-US" sz="900"/>
          </a:p>
        </p:txBody>
      </p:sp>
      <p:pic>
        <p:nvPicPr>
          <p:cNvPr id="6" name="Picture 5" descr="Icon&#10;&#10;Description automatically generated with low confidence">
            <a:extLst>
              <a:ext uri="{FF2B5EF4-FFF2-40B4-BE49-F238E27FC236}">
                <a16:creationId xmlns:a16="http://schemas.microsoft.com/office/drawing/2014/main" id="{1DE0B272-AA88-8D52-3D58-062361CA86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5324" y="6284052"/>
            <a:ext cx="1188792" cy="396000"/>
          </a:xfrm>
          <a:prstGeom prst="rect">
            <a:avLst/>
          </a:prstGeom>
        </p:spPr>
      </p:pic>
    </p:spTree>
    <p:extLst>
      <p:ext uri="{BB962C8B-B14F-4D97-AF65-F5344CB8AC3E}">
        <p14:creationId xmlns:p14="http://schemas.microsoft.com/office/powerpoint/2010/main" val="19905096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8314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endpage">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3874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generic 2">
    <p:spTree>
      <p:nvGrpSpPr>
        <p:cNvPr id="1" name=""/>
        <p:cNvGrpSpPr/>
        <p:nvPr/>
      </p:nvGrpSpPr>
      <p:grpSpPr>
        <a:xfrm>
          <a:off x="0" y="0"/>
          <a:ext cx="0" cy="0"/>
          <a:chOff x="0" y="0"/>
          <a:chExt cx="0" cy="0"/>
        </a:xfrm>
      </p:grpSpPr>
      <p:pic>
        <p:nvPicPr>
          <p:cNvPr id="8" name="Picture 7" descr="A picture containing night sky, outdoor object&#10;&#10;Description automatically generated">
            <a:extLst>
              <a:ext uri="{FF2B5EF4-FFF2-40B4-BE49-F238E27FC236}">
                <a16:creationId xmlns:a16="http://schemas.microsoft.com/office/drawing/2014/main" id="{26BFCF1D-65DB-8B5F-2782-41D91C4269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12192000" cy="6858002"/>
          </a:xfrm>
          <a:prstGeom prst="rect">
            <a:avLst/>
          </a:prstGeom>
        </p:spPr>
      </p:pic>
      <p:sp>
        <p:nvSpPr>
          <p:cNvPr id="2" name="Rectangle 1">
            <a:extLst>
              <a:ext uri="{FF2B5EF4-FFF2-40B4-BE49-F238E27FC236}">
                <a16:creationId xmlns:a16="http://schemas.microsoft.com/office/drawing/2014/main" id="{306CF2AC-BF93-434D-9A95-1116C22478CB}"/>
              </a:ext>
            </a:extLst>
          </p:cNvPr>
          <p:cNvSpPr/>
          <p:nvPr userDrawn="1"/>
        </p:nvSpPr>
        <p:spPr>
          <a:xfrm>
            <a:off x="0" y="2264528"/>
            <a:ext cx="12192000" cy="4593472"/>
          </a:xfrm>
          <a:prstGeom prst="rect">
            <a:avLst/>
          </a:prstGeom>
          <a:gradFill>
            <a:gsLst>
              <a:gs pos="0">
                <a:srgbClr val="000000">
                  <a:alpha val="0"/>
                </a:srgbClr>
              </a:gs>
              <a:gs pos="100000">
                <a:srgbClr val="000000">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3" name="Freeform: Shape 2">
            <a:extLst>
              <a:ext uri="{FF2B5EF4-FFF2-40B4-BE49-F238E27FC236}">
                <a16:creationId xmlns:a16="http://schemas.microsoft.com/office/drawing/2014/main" id="{638F9545-AEDC-49F3-8532-1F0C8E1C11CF}"/>
              </a:ext>
            </a:extLst>
          </p:cNvPr>
          <p:cNvSpPr/>
          <p:nvPr userDrawn="1"/>
        </p:nvSpPr>
        <p:spPr>
          <a:xfrm flipV="1">
            <a:off x="0" y="-2"/>
            <a:ext cx="5615454" cy="2994659"/>
          </a:xfrm>
          <a:custGeom>
            <a:avLst/>
            <a:gdLst>
              <a:gd name="connsiteX0" fmla="*/ 11490622 w 12191999"/>
              <a:gd name="connsiteY0" fmla="*/ 0 h 6394005"/>
              <a:gd name="connsiteX1" fmla="*/ 12191999 w 12191999"/>
              <a:gd name="connsiteY1" fmla="*/ 701377 h 6394005"/>
              <a:gd name="connsiteX2" fmla="*/ 12188920 w 12191999"/>
              <a:gd name="connsiteY2" fmla="*/ 731922 h 6394005"/>
              <a:gd name="connsiteX3" fmla="*/ 12191999 w 12191999"/>
              <a:gd name="connsiteY3" fmla="*/ 731922 h 6394005"/>
              <a:gd name="connsiteX4" fmla="*/ 12191999 w 12191999"/>
              <a:gd name="connsiteY4" fmla="*/ 2028527 h 6394005"/>
              <a:gd name="connsiteX5" fmla="*/ 12191999 w 12191999"/>
              <a:gd name="connsiteY5" fmla="*/ 2059072 h 6394005"/>
              <a:gd name="connsiteX6" fmla="*/ 12191999 w 12191999"/>
              <a:gd name="connsiteY6" fmla="*/ 5066855 h 6394005"/>
              <a:gd name="connsiteX7" fmla="*/ 12191999 w 12191999"/>
              <a:gd name="connsiteY7" fmla="*/ 6394005 h 6394005"/>
              <a:gd name="connsiteX8" fmla="*/ 0 w 12191999"/>
              <a:gd name="connsiteY8" fmla="*/ 6394005 h 6394005"/>
              <a:gd name="connsiteX9" fmla="*/ 0 w 12191999"/>
              <a:gd name="connsiteY9" fmla="*/ 5066855 h 6394005"/>
              <a:gd name="connsiteX10" fmla="*/ 0 w 12191999"/>
              <a:gd name="connsiteY10" fmla="*/ 2322660 h 6394005"/>
              <a:gd name="connsiteX11" fmla="*/ 0 w 12191999"/>
              <a:gd name="connsiteY11" fmla="*/ 995510 h 6394005"/>
              <a:gd name="connsiteX12" fmla="*/ 11489267 w 12191999"/>
              <a:gd name="connsiteY12" fmla="*/ 137 h 639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1999" h="6394005">
                <a:moveTo>
                  <a:pt x="11490622" y="0"/>
                </a:moveTo>
                <a:cubicBezTo>
                  <a:pt x="11877982" y="0"/>
                  <a:pt x="12191999" y="314017"/>
                  <a:pt x="12191999" y="701377"/>
                </a:cubicBezTo>
                <a:lnTo>
                  <a:pt x="12188920" y="731922"/>
                </a:lnTo>
                <a:lnTo>
                  <a:pt x="12191999" y="731922"/>
                </a:lnTo>
                <a:lnTo>
                  <a:pt x="12191999" y="2028527"/>
                </a:lnTo>
                <a:lnTo>
                  <a:pt x="12191999" y="2059072"/>
                </a:lnTo>
                <a:lnTo>
                  <a:pt x="12191999" y="5066855"/>
                </a:lnTo>
                <a:lnTo>
                  <a:pt x="12191999" y="6394005"/>
                </a:lnTo>
                <a:lnTo>
                  <a:pt x="0" y="6394005"/>
                </a:lnTo>
                <a:lnTo>
                  <a:pt x="0" y="5066855"/>
                </a:lnTo>
                <a:lnTo>
                  <a:pt x="0" y="2322660"/>
                </a:lnTo>
                <a:lnTo>
                  <a:pt x="0" y="995510"/>
                </a:lnTo>
                <a:lnTo>
                  <a:pt x="11489267" y="137"/>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4" name="Freeform: Shape 3">
            <a:extLst>
              <a:ext uri="{FF2B5EF4-FFF2-40B4-BE49-F238E27FC236}">
                <a16:creationId xmlns:a16="http://schemas.microsoft.com/office/drawing/2014/main" id="{7641FBAF-4FF6-4D0F-A744-B8A8789094BF}"/>
              </a:ext>
            </a:extLst>
          </p:cNvPr>
          <p:cNvSpPr/>
          <p:nvPr userDrawn="1"/>
        </p:nvSpPr>
        <p:spPr>
          <a:xfrm flipV="1">
            <a:off x="0" y="0"/>
            <a:ext cx="5509803" cy="2889577"/>
          </a:xfrm>
          <a:custGeom>
            <a:avLst/>
            <a:gdLst>
              <a:gd name="connsiteX0" fmla="*/ 11490622 w 12191999"/>
              <a:gd name="connsiteY0" fmla="*/ 0 h 6394005"/>
              <a:gd name="connsiteX1" fmla="*/ 12191999 w 12191999"/>
              <a:gd name="connsiteY1" fmla="*/ 701377 h 6394005"/>
              <a:gd name="connsiteX2" fmla="*/ 12188920 w 12191999"/>
              <a:gd name="connsiteY2" fmla="*/ 731922 h 6394005"/>
              <a:gd name="connsiteX3" fmla="*/ 12191999 w 12191999"/>
              <a:gd name="connsiteY3" fmla="*/ 731922 h 6394005"/>
              <a:gd name="connsiteX4" fmla="*/ 12191999 w 12191999"/>
              <a:gd name="connsiteY4" fmla="*/ 2028527 h 6394005"/>
              <a:gd name="connsiteX5" fmla="*/ 12191999 w 12191999"/>
              <a:gd name="connsiteY5" fmla="*/ 2059072 h 6394005"/>
              <a:gd name="connsiteX6" fmla="*/ 12191999 w 12191999"/>
              <a:gd name="connsiteY6" fmla="*/ 5066855 h 6394005"/>
              <a:gd name="connsiteX7" fmla="*/ 12191999 w 12191999"/>
              <a:gd name="connsiteY7" fmla="*/ 6394005 h 6394005"/>
              <a:gd name="connsiteX8" fmla="*/ 0 w 12191999"/>
              <a:gd name="connsiteY8" fmla="*/ 6394005 h 6394005"/>
              <a:gd name="connsiteX9" fmla="*/ 0 w 12191999"/>
              <a:gd name="connsiteY9" fmla="*/ 5066855 h 6394005"/>
              <a:gd name="connsiteX10" fmla="*/ 0 w 12191999"/>
              <a:gd name="connsiteY10" fmla="*/ 2322660 h 6394005"/>
              <a:gd name="connsiteX11" fmla="*/ 0 w 12191999"/>
              <a:gd name="connsiteY11" fmla="*/ 995510 h 6394005"/>
              <a:gd name="connsiteX12" fmla="*/ 11489267 w 12191999"/>
              <a:gd name="connsiteY12" fmla="*/ 137 h 639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1999" h="6394005">
                <a:moveTo>
                  <a:pt x="11490622" y="0"/>
                </a:moveTo>
                <a:cubicBezTo>
                  <a:pt x="11877982" y="0"/>
                  <a:pt x="12191999" y="314017"/>
                  <a:pt x="12191999" y="701377"/>
                </a:cubicBezTo>
                <a:lnTo>
                  <a:pt x="12188920" y="731922"/>
                </a:lnTo>
                <a:lnTo>
                  <a:pt x="12191999" y="731922"/>
                </a:lnTo>
                <a:lnTo>
                  <a:pt x="12191999" y="2028527"/>
                </a:lnTo>
                <a:lnTo>
                  <a:pt x="12191999" y="2059072"/>
                </a:lnTo>
                <a:lnTo>
                  <a:pt x="12191999" y="5066855"/>
                </a:lnTo>
                <a:lnTo>
                  <a:pt x="12191999" y="6394005"/>
                </a:lnTo>
                <a:lnTo>
                  <a:pt x="0" y="6394005"/>
                </a:lnTo>
                <a:lnTo>
                  <a:pt x="0" y="5066855"/>
                </a:lnTo>
                <a:lnTo>
                  <a:pt x="0" y="2322660"/>
                </a:lnTo>
                <a:lnTo>
                  <a:pt x="0" y="995510"/>
                </a:lnTo>
                <a:lnTo>
                  <a:pt x="11489267" y="137"/>
                </a:lnTo>
                <a:close/>
              </a:path>
            </a:pathLst>
          </a:custGeom>
          <a:solidFill>
            <a:schemeClr val="accent6">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33" name="Title 31">
            <a:extLst>
              <a:ext uri="{FF2B5EF4-FFF2-40B4-BE49-F238E27FC236}">
                <a16:creationId xmlns:a16="http://schemas.microsoft.com/office/drawing/2014/main" id="{28984BA9-C912-408B-B376-0A22CE0B89DB}"/>
              </a:ext>
            </a:extLst>
          </p:cNvPr>
          <p:cNvSpPr>
            <a:spLocks noGrp="1"/>
          </p:cNvSpPr>
          <p:nvPr>
            <p:ph type="title" hasCustomPrompt="1"/>
          </p:nvPr>
        </p:nvSpPr>
        <p:spPr>
          <a:xfrm flipH="1">
            <a:off x="695324" y="719098"/>
            <a:ext cx="4404663" cy="1440350"/>
          </a:xfrm>
        </p:spPr>
        <p:txBody>
          <a:bodyPr lIns="0" tIns="0" rIns="0" bIns="0" anchor="t"/>
          <a:lstStyle>
            <a:lvl1pPr algn="l">
              <a:defRPr sz="3200" b="0">
                <a:solidFill>
                  <a:schemeClr val="bg1"/>
                </a:solidFill>
                <a:latin typeface="+mn-lt"/>
              </a:defRPr>
            </a:lvl1pPr>
          </a:lstStyle>
          <a:p>
            <a:r>
              <a:rPr lang="en-US"/>
              <a:t>Statement Title</a:t>
            </a:r>
            <a:endParaRPr lang="en-AU"/>
          </a:p>
        </p:txBody>
      </p:sp>
      <p:sp>
        <p:nvSpPr>
          <p:cNvPr id="5" name="Oval 4">
            <a:extLst>
              <a:ext uri="{FF2B5EF4-FFF2-40B4-BE49-F238E27FC236}">
                <a16:creationId xmlns:a16="http://schemas.microsoft.com/office/drawing/2014/main" id="{F37A2EF8-6F1D-0F71-CCD7-59003E912E5C}"/>
              </a:ext>
            </a:extLst>
          </p:cNvPr>
          <p:cNvSpPr/>
          <p:nvPr userDrawn="1"/>
        </p:nvSpPr>
        <p:spPr>
          <a:xfrm>
            <a:off x="11165250" y="6320052"/>
            <a:ext cx="360000" cy="360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indent="0" algn="ctr" defTabSz="914400" rtl="0" eaLnBrk="0" fontAlgn="base" latinLnBrk="0" hangingPunct="0">
              <a:lnSpc>
                <a:spcPct val="100000"/>
              </a:lnSpc>
              <a:spcBef>
                <a:spcPct val="0"/>
              </a:spcBef>
              <a:spcAft>
                <a:spcPct val="0"/>
              </a:spcAft>
              <a:buClrTx/>
              <a:buSzTx/>
              <a:buFontTx/>
              <a:buNone/>
              <a:tabLst/>
              <a:defRPr/>
            </a:pPr>
            <a:fld id="{A3F26403-428D-48DF-9960-17C072F13A76}" type="slidenum">
              <a:rPr lang="en-US" altLang="en-US" sz="900" smtClean="0"/>
              <a:pPr marL="0" marR="0" indent="0" algn="ctr" defTabSz="914400" rtl="0" eaLnBrk="0" fontAlgn="base" latinLnBrk="0" hangingPunct="0">
                <a:lnSpc>
                  <a:spcPct val="100000"/>
                </a:lnSpc>
                <a:spcBef>
                  <a:spcPct val="0"/>
                </a:spcBef>
                <a:spcAft>
                  <a:spcPct val="0"/>
                </a:spcAft>
                <a:buClrTx/>
                <a:buSzTx/>
                <a:buFontTx/>
                <a:buNone/>
                <a:tabLst/>
                <a:defRPr/>
              </a:pPr>
              <a:t>‹#›</a:t>
            </a:fld>
            <a:endParaRPr lang="en-US" altLang="en-US" sz="900"/>
          </a:p>
        </p:txBody>
      </p:sp>
      <p:pic>
        <p:nvPicPr>
          <p:cNvPr id="7" name="Picture 6" descr="Icon&#10;&#10;Description automatically generated with low confidence">
            <a:extLst>
              <a:ext uri="{FF2B5EF4-FFF2-40B4-BE49-F238E27FC236}">
                <a16:creationId xmlns:a16="http://schemas.microsoft.com/office/drawing/2014/main" id="{8C047713-5E1A-E0D8-4CBE-982129E535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5324" y="6284052"/>
            <a:ext cx="1188792" cy="396000"/>
          </a:xfrm>
          <a:prstGeom prst="rect">
            <a:avLst/>
          </a:prstGeom>
        </p:spPr>
      </p:pic>
    </p:spTree>
    <p:extLst>
      <p:ext uri="{BB962C8B-B14F-4D97-AF65-F5344CB8AC3E}">
        <p14:creationId xmlns:p14="http://schemas.microsoft.com/office/powerpoint/2010/main" val="2276164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ub-section break divi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6CF2AC-BF93-434D-9A95-1116C22478CB}"/>
              </a:ext>
            </a:extLst>
          </p:cNvPr>
          <p:cNvSpPr/>
          <p:nvPr userDrawn="1"/>
        </p:nvSpPr>
        <p:spPr>
          <a:xfrm>
            <a:off x="11075" y="2264528"/>
            <a:ext cx="12192000" cy="4593472"/>
          </a:xfrm>
          <a:prstGeom prst="rect">
            <a:avLst/>
          </a:prstGeom>
          <a:gradFill>
            <a:gsLst>
              <a:gs pos="0">
                <a:srgbClr val="000000">
                  <a:alpha val="0"/>
                </a:srgbClr>
              </a:gs>
              <a:gs pos="100000">
                <a:srgbClr val="000000">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sz="1800"/>
          </a:p>
        </p:txBody>
      </p:sp>
      <p:sp>
        <p:nvSpPr>
          <p:cNvPr id="37" name="Text Placeholder 3">
            <a:extLst>
              <a:ext uri="{FF2B5EF4-FFF2-40B4-BE49-F238E27FC236}">
                <a16:creationId xmlns:a16="http://schemas.microsoft.com/office/drawing/2014/main" id="{851E4D10-980C-4CB3-9ECE-4DFD32BE5585}"/>
              </a:ext>
            </a:extLst>
          </p:cNvPr>
          <p:cNvSpPr txBox="1">
            <a:spLocks/>
          </p:cNvSpPr>
          <p:nvPr userDrawn="1"/>
        </p:nvSpPr>
        <p:spPr bwMode="auto">
          <a:xfrm rot="16200000">
            <a:off x="8277014" y="1491098"/>
            <a:ext cx="2451434" cy="5400687"/>
          </a:xfrm>
          <a:custGeom>
            <a:avLst/>
            <a:gdLst>
              <a:gd name="connsiteX0" fmla="*/ 0 w 2451434"/>
              <a:gd name="connsiteY0" fmla="*/ 101073 h 5389616"/>
              <a:gd name="connsiteX1" fmla="*/ 101073 w 2451434"/>
              <a:gd name="connsiteY1" fmla="*/ 0 h 5389616"/>
              <a:gd name="connsiteX2" fmla="*/ 2350361 w 2451434"/>
              <a:gd name="connsiteY2" fmla="*/ 0 h 5389616"/>
              <a:gd name="connsiteX3" fmla="*/ 2451434 w 2451434"/>
              <a:gd name="connsiteY3" fmla="*/ 101073 h 5389616"/>
              <a:gd name="connsiteX4" fmla="*/ 2451434 w 2451434"/>
              <a:gd name="connsiteY4" fmla="*/ 5288543 h 5389616"/>
              <a:gd name="connsiteX5" fmla="*/ 2350361 w 2451434"/>
              <a:gd name="connsiteY5" fmla="*/ 5389616 h 5389616"/>
              <a:gd name="connsiteX6" fmla="*/ 101073 w 2451434"/>
              <a:gd name="connsiteY6" fmla="*/ 5389616 h 5389616"/>
              <a:gd name="connsiteX7" fmla="*/ 0 w 2451434"/>
              <a:gd name="connsiteY7" fmla="*/ 5288543 h 5389616"/>
              <a:gd name="connsiteX8" fmla="*/ 0 w 2451434"/>
              <a:gd name="connsiteY8" fmla="*/ 101073 h 5389616"/>
              <a:gd name="connsiteX0" fmla="*/ 0 w 2451434"/>
              <a:gd name="connsiteY0" fmla="*/ 101073 h 5422918"/>
              <a:gd name="connsiteX1" fmla="*/ 101073 w 2451434"/>
              <a:gd name="connsiteY1" fmla="*/ 0 h 5422918"/>
              <a:gd name="connsiteX2" fmla="*/ 2350361 w 2451434"/>
              <a:gd name="connsiteY2" fmla="*/ 0 h 5422918"/>
              <a:gd name="connsiteX3" fmla="*/ 2451434 w 2451434"/>
              <a:gd name="connsiteY3" fmla="*/ 101073 h 5422918"/>
              <a:gd name="connsiteX4" fmla="*/ 2451434 w 2451434"/>
              <a:gd name="connsiteY4" fmla="*/ 5400687 h 5422918"/>
              <a:gd name="connsiteX5" fmla="*/ 2350361 w 2451434"/>
              <a:gd name="connsiteY5" fmla="*/ 5389616 h 5422918"/>
              <a:gd name="connsiteX6" fmla="*/ 101073 w 2451434"/>
              <a:gd name="connsiteY6" fmla="*/ 5389616 h 5422918"/>
              <a:gd name="connsiteX7" fmla="*/ 0 w 2451434"/>
              <a:gd name="connsiteY7" fmla="*/ 5288543 h 5422918"/>
              <a:gd name="connsiteX8" fmla="*/ 0 w 2451434"/>
              <a:gd name="connsiteY8" fmla="*/ 101073 h 5422918"/>
              <a:gd name="connsiteX0" fmla="*/ 0 w 2451434"/>
              <a:gd name="connsiteY0" fmla="*/ 101073 h 5422918"/>
              <a:gd name="connsiteX1" fmla="*/ 101073 w 2451434"/>
              <a:gd name="connsiteY1" fmla="*/ 0 h 5422918"/>
              <a:gd name="connsiteX2" fmla="*/ 2350361 w 2451434"/>
              <a:gd name="connsiteY2" fmla="*/ 0 h 5422918"/>
              <a:gd name="connsiteX3" fmla="*/ 2451434 w 2451434"/>
              <a:gd name="connsiteY3" fmla="*/ 101073 h 5422918"/>
              <a:gd name="connsiteX4" fmla="*/ 2451434 w 2451434"/>
              <a:gd name="connsiteY4" fmla="*/ 5400687 h 5422918"/>
              <a:gd name="connsiteX5" fmla="*/ 2350361 w 2451434"/>
              <a:gd name="connsiteY5" fmla="*/ 5389616 h 5422918"/>
              <a:gd name="connsiteX6" fmla="*/ 101073 w 2451434"/>
              <a:gd name="connsiteY6" fmla="*/ 5389616 h 5422918"/>
              <a:gd name="connsiteX7" fmla="*/ 0 w 2451434"/>
              <a:gd name="connsiteY7" fmla="*/ 5400686 h 5422918"/>
              <a:gd name="connsiteX8" fmla="*/ 0 w 2451434"/>
              <a:gd name="connsiteY8" fmla="*/ 101073 h 5422918"/>
              <a:gd name="connsiteX0" fmla="*/ 0 w 2451434"/>
              <a:gd name="connsiteY0" fmla="*/ 101073 h 5789581"/>
              <a:gd name="connsiteX1" fmla="*/ 101073 w 2451434"/>
              <a:gd name="connsiteY1" fmla="*/ 0 h 5789581"/>
              <a:gd name="connsiteX2" fmla="*/ 2350361 w 2451434"/>
              <a:gd name="connsiteY2" fmla="*/ 0 h 5789581"/>
              <a:gd name="connsiteX3" fmla="*/ 2451434 w 2451434"/>
              <a:gd name="connsiteY3" fmla="*/ 101073 h 5789581"/>
              <a:gd name="connsiteX4" fmla="*/ 2451434 w 2451434"/>
              <a:gd name="connsiteY4" fmla="*/ 5400687 h 5789581"/>
              <a:gd name="connsiteX5" fmla="*/ 101073 w 2451434"/>
              <a:gd name="connsiteY5" fmla="*/ 5389616 h 5789581"/>
              <a:gd name="connsiteX6" fmla="*/ 0 w 2451434"/>
              <a:gd name="connsiteY6" fmla="*/ 5400686 h 5789581"/>
              <a:gd name="connsiteX7" fmla="*/ 0 w 2451434"/>
              <a:gd name="connsiteY7" fmla="*/ 101073 h 5789581"/>
              <a:gd name="connsiteX0" fmla="*/ 0 w 2451434"/>
              <a:gd name="connsiteY0" fmla="*/ 101073 h 6063138"/>
              <a:gd name="connsiteX1" fmla="*/ 101073 w 2451434"/>
              <a:gd name="connsiteY1" fmla="*/ 0 h 6063138"/>
              <a:gd name="connsiteX2" fmla="*/ 2350361 w 2451434"/>
              <a:gd name="connsiteY2" fmla="*/ 0 h 6063138"/>
              <a:gd name="connsiteX3" fmla="*/ 2451434 w 2451434"/>
              <a:gd name="connsiteY3" fmla="*/ 101073 h 6063138"/>
              <a:gd name="connsiteX4" fmla="*/ 2451434 w 2451434"/>
              <a:gd name="connsiteY4" fmla="*/ 5400687 h 6063138"/>
              <a:gd name="connsiteX5" fmla="*/ 0 w 2451434"/>
              <a:gd name="connsiteY5" fmla="*/ 5400686 h 6063138"/>
              <a:gd name="connsiteX6" fmla="*/ 0 w 2451434"/>
              <a:gd name="connsiteY6" fmla="*/ 101073 h 6063138"/>
              <a:gd name="connsiteX0" fmla="*/ 0 w 2451434"/>
              <a:gd name="connsiteY0" fmla="*/ 101073 h 5400687"/>
              <a:gd name="connsiteX1" fmla="*/ 101073 w 2451434"/>
              <a:gd name="connsiteY1" fmla="*/ 0 h 5400687"/>
              <a:gd name="connsiteX2" fmla="*/ 2350361 w 2451434"/>
              <a:gd name="connsiteY2" fmla="*/ 0 h 5400687"/>
              <a:gd name="connsiteX3" fmla="*/ 2451434 w 2451434"/>
              <a:gd name="connsiteY3" fmla="*/ 101073 h 5400687"/>
              <a:gd name="connsiteX4" fmla="*/ 2451434 w 2451434"/>
              <a:gd name="connsiteY4" fmla="*/ 5400687 h 5400687"/>
              <a:gd name="connsiteX5" fmla="*/ 0 w 2451434"/>
              <a:gd name="connsiteY5" fmla="*/ 5400686 h 5400687"/>
              <a:gd name="connsiteX6" fmla="*/ 0 w 2451434"/>
              <a:gd name="connsiteY6" fmla="*/ 101073 h 540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1434" h="5400687">
                <a:moveTo>
                  <a:pt x="0" y="101073"/>
                </a:moveTo>
                <a:cubicBezTo>
                  <a:pt x="0" y="45252"/>
                  <a:pt x="45252" y="0"/>
                  <a:pt x="101073" y="0"/>
                </a:cubicBezTo>
                <a:lnTo>
                  <a:pt x="2350361" y="0"/>
                </a:lnTo>
                <a:cubicBezTo>
                  <a:pt x="2406182" y="0"/>
                  <a:pt x="2451434" y="45252"/>
                  <a:pt x="2451434" y="101073"/>
                </a:cubicBezTo>
                <a:lnTo>
                  <a:pt x="2451434" y="5400687"/>
                </a:lnTo>
                <a:lnTo>
                  <a:pt x="0" y="5400686"/>
                </a:lnTo>
                <a:lnTo>
                  <a:pt x="0" y="101073"/>
                </a:lnTo>
                <a:close/>
              </a:path>
            </a:pathLst>
          </a:custGeom>
          <a:solidFill>
            <a:schemeClr val="accent2">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AU" sz="1800"/>
          </a:p>
        </p:txBody>
      </p:sp>
      <p:sp>
        <p:nvSpPr>
          <p:cNvPr id="38" name="Text Placeholder 3">
            <a:extLst>
              <a:ext uri="{FF2B5EF4-FFF2-40B4-BE49-F238E27FC236}">
                <a16:creationId xmlns:a16="http://schemas.microsoft.com/office/drawing/2014/main" id="{AA4899FC-8391-4ACD-87F1-BB44E47929C2}"/>
              </a:ext>
            </a:extLst>
          </p:cNvPr>
          <p:cNvSpPr txBox="1">
            <a:spLocks/>
          </p:cNvSpPr>
          <p:nvPr userDrawn="1"/>
        </p:nvSpPr>
        <p:spPr bwMode="auto">
          <a:xfrm rot="16200000">
            <a:off x="8391538" y="1818720"/>
            <a:ext cx="2451434" cy="5159835"/>
          </a:xfrm>
          <a:custGeom>
            <a:avLst/>
            <a:gdLst>
              <a:gd name="connsiteX0" fmla="*/ 0 w 2451434"/>
              <a:gd name="connsiteY0" fmla="*/ 101073 h 5154665"/>
              <a:gd name="connsiteX1" fmla="*/ 101073 w 2451434"/>
              <a:gd name="connsiteY1" fmla="*/ 0 h 5154665"/>
              <a:gd name="connsiteX2" fmla="*/ 2350361 w 2451434"/>
              <a:gd name="connsiteY2" fmla="*/ 0 h 5154665"/>
              <a:gd name="connsiteX3" fmla="*/ 2451434 w 2451434"/>
              <a:gd name="connsiteY3" fmla="*/ 101073 h 5154665"/>
              <a:gd name="connsiteX4" fmla="*/ 2451434 w 2451434"/>
              <a:gd name="connsiteY4" fmla="*/ 5053592 h 5154665"/>
              <a:gd name="connsiteX5" fmla="*/ 2350361 w 2451434"/>
              <a:gd name="connsiteY5" fmla="*/ 5154665 h 5154665"/>
              <a:gd name="connsiteX6" fmla="*/ 101073 w 2451434"/>
              <a:gd name="connsiteY6" fmla="*/ 5154665 h 5154665"/>
              <a:gd name="connsiteX7" fmla="*/ 0 w 2451434"/>
              <a:gd name="connsiteY7" fmla="*/ 5053592 h 5154665"/>
              <a:gd name="connsiteX8" fmla="*/ 0 w 2451434"/>
              <a:gd name="connsiteY8" fmla="*/ 101073 h 5154665"/>
              <a:gd name="connsiteX0" fmla="*/ 0 w 2451434"/>
              <a:gd name="connsiteY0" fmla="*/ 101073 h 5176301"/>
              <a:gd name="connsiteX1" fmla="*/ 101073 w 2451434"/>
              <a:gd name="connsiteY1" fmla="*/ 0 h 5176301"/>
              <a:gd name="connsiteX2" fmla="*/ 2350361 w 2451434"/>
              <a:gd name="connsiteY2" fmla="*/ 0 h 5176301"/>
              <a:gd name="connsiteX3" fmla="*/ 2451434 w 2451434"/>
              <a:gd name="connsiteY3" fmla="*/ 101073 h 5176301"/>
              <a:gd name="connsiteX4" fmla="*/ 2451434 w 2451434"/>
              <a:gd name="connsiteY4" fmla="*/ 5150310 h 5176301"/>
              <a:gd name="connsiteX5" fmla="*/ 2350361 w 2451434"/>
              <a:gd name="connsiteY5" fmla="*/ 5154665 h 5176301"/>
              <a:gd name="connsiteX6" fmla="*/ 101073 w 2451434"/>
              <a:gd name="connsiteY6" fmla="*/ 5154665 h 5176301"/>
              <a:gd name="connsiteX7" fmla="*/ 0 w 2451434"/>
              <a:gd name="connsiteY7" fmla="*/ 5053592 h 5176301"/>
              <a:gd name="connsiteX8" fmla="*/ 0 w 2451434"/>
              <a:gd name="connsiteY8" fmla="*/ 101073 h 5176301"/>
              <a:gd name="connsiteX0" fmla="*/ 0 w 2451434"/>
              <a:gd name="connsiteY0" fmla="*/ 101073 h 5182809"/>
              <a:gd name="connsiteX1" fmla="*/ 101073 w 2451434"/>
              <a:gd name="connsiteY1" fmla="*/ 0 h 5182809"/>
              <a:gd name="connsiteX2" fmla="*/ 2350361 w 2451434"/>
              <a:gd name="connsiteY2" fmla="*/ 0 h 5182809"/>
              <a:gd name="connsiteX3" fmla="*/ 2451434 w 2451434"/>
              <a:gd name="connsiteY3" fmla="*/ 101073 h 5182809"/>
              <a:gd name="connsiteX4" fmla="*/ 2451434 w 2451434"/>
              <a:gd name="connsiteY4" fmla="*/ 5150310 h 5182809"/>
              <a:gd name="connsiteX5" fmla="*/ 2350361 w 2451434"/>
              <a:gd name="connsiteY5" fmla="*/ 5154665 h 5182809"/>
              <a:gd name="connsiteX6" fmla="*/ 101073 w 2451434"/>
              <a:gd name="connsiteY6" fmla="*/ 5154665 h 5182809"/>
              <a:gd name="connsiteX7" fmla="*/ 2 w 2451434"/>
              <a:gd name="connsiteY7" fmla="*/ 5159100 h 5182809"/>
              <a:gd name="connsiteX8" fmla="*/ 0 w 2451434"/>
              <a:gd name="connsiteY8" fmla="*/ 101073 h 5182809"/>
              <a:gd name="connsiteX0" fmla="*/ 0 w 2555170"/>
              <a:gd name="connsiteY0" fmla="*/ 101073 h 5525694"/>
              <a:gd name="connsiteX1" fmla="*/ 101073 w 2555170"/>
              <a:gd name="connsiteY1" fmla="*/ 0 h 5525694"/>
              <a:gd name="connsiteX2" fmla="*/ 2350361 w 2555170"/>
              <a:gd name="connsiteY2" fmla="*/ 0 h 5525694"/>
              <a:gd name="connsiteX3" fmla="*/ 2451434 w 2555170"/>
              <a:gd name="connsiteY3" fmla="*/ 101073 h 5525694"/>
              <a:gd name="connsiteX4" fmla="*/ 2451434 w 2555170"/>
              <a:gd name="connsiteY4" fmla="*/ 5150310 h 5525694"/>
              <a:gd name="connsiteX5" fmla="*/ 2350361 w 2555170"/>
              <a:gd name="connsiteY5" fmla="*/ 5154665 h 5525694"/>
              <a:gd name="connsiteX6" fmla="*/ 101073 w 2555170"/>
              <a:gd name="connsiteY6" fmla="*/ 5154665 h 5525694"/>
              <a:gd name="connsiteX7" fmla="*/ 2 w 2555170"/>
              <a:gd name="connsiteY7" fmla="*/ 5159100 h 5525694"/>
              <a:gd name="connsiteX8" fmla="*/ 0 w 2555170"/>
              <a:gd name="connsiteY8" fmla="*/ 101073 h 5525694"/>
              <a:gd name="connsiteX0" fmla="*/ 0 w 2541161"/>
              <a:gd name="connsiteY0" fmla="*/ 101073 h 5182809"/>
              <a:gd name="connsiteX1" fmla="*/ 101073 w 2541161"/>
              <a:gd name="connsiteY1" fmla="*/ 0 h 5182809"/>
              <a:gd name="connsiteX2" fmla="*/ 2350361 w 2541161"/>
              <a:gd name="connsiteY2" fmla="*/ 0 h 5182809"/>
              <a:gd name="connsiteX3" fmla="*/ 2451434 w 2541161"/>
              <a:gd name="connsiteY3" fmla="*/ 101073 h 5182809"/>
              <a:gd name="connsiteX4" fmla="*/ 2451434 w 2541161"/>
              <a:gd name="connsiteY4" fmla="*/ 5150310 h 5182809"/>
              <a:gd name="connsiteX5" fmla="*/ 2350361 w 2541161"/>
              <a:gd name="connsiteY5" fmla="*/ 5154665 h 5182809"/>
              <a:gd name="connsiteX6" fmla="*/ 101073 w 2541161"/>
              <a:gd name="connsiteY6" fmla="*/ 5154665 h 5182809"/>
              <a:gd name="connsiteX7" fmla="*/ 2 w 2541161"/>
              <a:gd name="connsiteY7" fmla="*/ 5159100 h 5182809"/>
              <a:gd name="connsiteX8" fmla="*/ 0 w 2541161"/>
              <a:gd name="connsiteY8" fmla="*/ 101073 h 5182809"/>
              <a:gd name="connsiteX0" fmla="*/ 0 w 2550352"/>
              <a:gd name="connsiteY0" fmla="*/ 101073 h 5525782"/>
              <a:gd name="connsiteX1" fmla="*/ 101073 w 2550352"/>
              <a:gd name="connsiteY1" fmla="*/ 0 h 5525782"/>
              <a:gd name="connsiteX2" fmla="*/ 2350361 w 2550352"/>
              <a:gd name="connsiteY2" fmla="*/ 0 h 5525782"/>
              <a:gd name="connsiteX3" fmla="*/ 2451434 w 2550352"/>
              <a:gd name="connsiteY3" fmla="*/ 101073 h 5525782"/>
              <a:gd name="connsiteX4" fmla="*/ 2451434 w 2550352"/>
              <a:gd name="connsiteY4" fmla="*/ 5150310 h 5525782"/>
              <a:gd name="connsiteX5" fmla="*/ 2350361 w 2550352"/>
              <a:gd name="connsiteY5" fmla="*/ 5154665 h 5525782"/>
              <a:gd name="connsiteX6" fmla="*/ 101073 w 2550352"/>
              <a:gd name="connsiteY6" fmla="*/ 5154665 h 5525782"/>
              <a:gd name="connsiteX7" fmla="*/ 2 w 2550352"/>
              <a:gd name="connsiteY7" fmla="*/ 5159100 h 5525782"/>
              <a:gd name="connsiteX8" fmla="*/ 0 w 2550352"/>
              <a:gd name="connsiteY8" fmla="*/ 101073 h 5525782"/>
              <a:gd name="connsiteX0" fmla="*/ 98917 w 2649269"/>
              <a:gd name="connsiteY0" fmla="*/ 101073 h 5532293"/>
              <a:gd name="connsiteX1" fmla="*/ 199990 w 2649269"/>
              <a:gd name="connsiteY1" fmla="*/ 0 h 5532293"/>
              <a:gd name="connsiteX2" fmla="*/ 2449278 w 2649269"/>
              <a:gd name="connsiteY2" fmla="*/ 0 h 5532293"/>
              <a:gd name="connsiteX3" fmla="*/ 2550351 w 2649269"/>
              <a:gd name="connsiteY3" fmla="*/ 101073 h 5532293"/>
              <a:gd name="connsiteX4" fmla="*/ 2550351 w 2649269"/>
              <a:gd name="connsiteY4" fmla="*/ 5150310 h 5532293"/>
              <a:gd name="connsiteX5" fmla="*/ 2449278 w 2649269"/>
              <a:gd name="connsiteY5" fmla="*/ 5154665 h 5532293"/>
              <a:gd name="connsiteX6" fmla="*/ 199990 w 2649269"/>
              <a:gd name="connsiteY6" fmla="*/ 5154665 h 5532293"/>
              <a:gd name="connsiteX7" fmla="*/ 98919 w 2649269"/>
              <a:gd name="connsiteY7" fmla="*/ 5159100 h 5532293"/>
              <a:gd name="connsiteX8" fmla="*/ 98917 w 2649269"/>
              <a:gd name="connsiteY8" fmla="*/ 101073 h 5532293"/>
              <a:gd name="connsiteX0" fmla="*/ 89728 w 2640080"/>
              <a:gd name="connsiteY0" fmla="*/ 101073 h 5525782"/>
              <a:gd name="connsiteX1" fmla="*/ 190801 w 2640080"/>
              <a:gd name="connsiteY1" fmla="*/ 0 h 5525782"/>
              <a:gd name="connsiteX2" fmla="*/ 2440089 w 2640080"/>
              <a:gd name="connsiteY2" fmla="*/ 0 h 5525782"/>
              <a:gd name="connsiteX3" fmla="*/ 2541162 w 2640080"/>
              <a:gd name="connsiteY3" fmla="*/ 101073 h 5525782"/>
              <a:gd name="connsiteX4" fmla="*/ 2541162 w 2640080"/>
              <a:gd name="connsiteY4" fmla="*/ 5150310 h 5525782"/>
              <a:gd name="connsiteX5" fmla="*/ 2440089 w 2640080"/>
              <a:gd name="connsiteY5" fmla="*/ 5154665 h 5525782"/>
              <a:gd name="connsiteX6" fmla="*/ 190801 w 2640080"/>
              <a:gd name="connsiteY6" fmla="*/ 5154665 h 5525782"/>
              <a:gd name="connsiteX7" fmla="*/ 89730 w 2640080"/>
              <a:gd name="connsiteY7" fmla="*/ 5159100 h 5525782"/>
              <a:gd name="connsiteX8" fmla="*/ 89728 w 2640080"/>
              <a:gd name="connsiteY8" fmla="*/ 101073 h 5525782"/>
              <a:gd name="connsiteX0" fmla="*/ 97132 w 2548566"/>
              <a:gd name="connsiteY0" fmla="*/ 101073 h 5525455"/>
              <a:gd name="connsiteX1" fmla="*/ 198205 w 2548566"/>
              <a:gd name="connsiteY1" fmla="*/ 0 h 5525455"/>
              <a:gd name="connsiteX2" fmla="*/ 2447493 w 2548566"/>
              <a:gd name="connsiteY2" fmla="*/ 0 h 5525455"/>
              <a:gd name="connsiteX3" fmla="*/ 2548566 w 2548566"/>
              <a:gd name="connsiteY3" fmla="*/ 101073 h 5525455"/>
              <a:gd name="connsiteX4" fmla="*/ 2548566 w 2548566"/>
              <a:gd name="connsiteY4" fmla="*/ 5150310 h 5525455"/>
              <a:gd name="connsiteX5" fmla="*/ 198205 w 2548566"/>
              <a:gd name="connsiteY5" fmla="*/ 5154665 h 5525455"/>
              <a:gd name="connsiteX6" fmla="*/ 97134 w 2548566"/>
              <a:gd name="connsiteY6" fmla="*/ 5159100 h 5525455"/>
              <a:gd name="connsiteX7" fmla="*/ 97132 w 2548566"/>
              <a:gd name="connsiteY7" fmla="*/ 101073 h 5525455"/>
              <a:gd name="connsiteX0" fmla="*/ 0 w 2451434"/>
              <a:gd name="connsiteY0" fmla="*/ 101073 h 5786423"/>
              <a:gd name="connsiteX1" fmla="*/ 101073 w 2451434"/>
              <a:gd name="connsiteY1" fmla="*/ 0 h 5786423"/>
              <a:gd name="connsiteX2" fmla="*/ 2350361 w 2451434"/>
              <a:gd name="connsiteY2" fmla="*/ 0 h 5786423"/>
              <a:gd name="connsiteX3" fmla="*/ 2451434 w 2451434"/>
              <a:gd name="connsiteY3" fmla="*/ 101073 h 5786423"/>
              <a:gd name="connsiteX4" fmla="*/ 2451434 w 2451434"/>
              <a:gd name="connsiteY4" fmla="*/ 5150310 h 5786423"/>
              <a:gd name="connsiteX5" fmla="*/ 2 w 2451434"/>
              <a:gd name="connsiteY5" fmla="*/ 5159100 h 5786423"/>
              <a:gd name="connsiteX6" fmla="*/ 0 w 2451434"/>
              <a:gd name="connsiteY6" fmla="*/ 101073 h 5786423"/>
              <a:gd name="connsiteX0" fmla="*/ 0 w 2451434"/>
              <a:gd name="connsiteY0" fmla="*/ 101073 h 5159100"/>
              <a:gd name="connsiteX1" fmla="*/ 101073 w 2451434"/>
              <a:gd name="connsiteY1" fmla="*/ 0 h 5159100"/>
              <a:gd name="connsiteX2" fmla="*/ 2350361 w 2451434"/>
              <a:gd name="connsiteY2" fmla="*/ 0 h 5159100"/>
              <a:gd name="connsiteX3" fmla="*/ 2451434 w 2451434"/>
              <a:gd name="connsiteY3" fmla="*/ 101073 h 5159100"/>
              <a:gd name="connsiteX4" fmla="*/ 2451434 w 2451434"/>
              <a:gd name="connsiteY4" fmla="*/ 5150310 h 5159100"/>
              <a:gd name="connsiteX5" fmla="*/ 2 w 2451434"/>
              <a:gd name="connsiteY5" fmla="*/ 5159100 h 5159100"/>
              <a:gd name="connsiteX6" fmla="*/ 0 w 2451434"/>
              <a:gd name="connsiteY6" fmla="*/ 101073 h 5159100"/>
              <a:gd name="connsiteX0" fmla="*/ 0 w 2451434"/>
              <a:gd name="connsiteY0" fmla="*/ 101073 h 5159835"/>
              <a:gd name="connsiteX1" fmla="*/ 101073 w 2451434"/>
              <a:gd name="connsiteY1" fmla="*/ 0 h 5159835"/>
              <a:gd name="connsiteX2" fmla="*/ 2350361 w 2451434"/>
              <a:gd name="connsiteY2" fmla="*/ 0 h 5159835"/>
              <a:gd name="connsiteX3" fmla="*/ 2451434 w 2451434"/>
              <a:gd name="connsiteY3" fmla="*/ 101073 h 5159835"/>
              <a:gd name="connsiteX4" fmla="*/ 2451434 w 2451434"/>
              <a:gd name="connsiteY4" fmla="*/ 5159835 h 5159835"/>
              <a:gd name="connsiteX5" fmla="*/ 2 w 2451434"/>
              <a:gd name="connsiteY5" fmla="*/ 5159100 h 5159835"/>
              <a:gd name="connsiteX6" fmla="*/ 0 w 2451434"/>
              <a:gd name="connsiteY6" fmla="*/ 101073 h 5159835"/>
              <a:gd name="connsiteX0" fmla="*/ 0 w 2451434"/>
              <a:gd name="connsiteY0" fmla="*/ 101073 h 5159835"/>
              <a:gd name="connsiteX1" fmla="*/ 101073 w 2451434"/>
              <a:gd name="connsiteY1" fmla="*/ 0 h 5159835"/>
              <a:gd name="connsiteX2" fmla="*/ 2350361 w 2451434"/>
              <a:gd name="connsiteY2" fmla="*/ 0 h 5159835"/>
              <a:gd name="connsiteX3" fmla="*/ 2451434 w 2451434"/>
              <a:gd name="connsiteY3" fmla="*/ 101073 h 5159835"/>
              <a:gd name="connsiteX4" fmla="*/ 2451434 w 2451434"/>
              <a:gd name="connsiteY4" fmla="*/ 5159835 h 5159835"/>
              <a:gd name="connsiteX5" fmla="*/ 4 w 2451434"/>
              <a:gd name="connsiteY5" fmla="*/ 5159100 h 5159835"/>
              <a:gd name="connsiteX6" fmla="*/ 0 w 2451434"/>
              <a:gd name="connsiteY6" fmla="*/ 101073 h 515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1434" h="5159835">
                <a:moveTo>
                  <a:pt x="0" y="101073"/>
                </a:moveTo>
                <a:cubicBezTo>
                  <a:pt x="0" y="45252"/>
                  <a:pt x="45252" y="0"/>
                  <a:pt x="101073" y="0"/>
                </a:cubicBezTo>
                <a:lnTo>
                  <a:pt x="2350361" y="0"/>
                </a:lnTo>
                <a:cubicBezTo>
                  <a:pt x="2406182" y="0"/>
                  <a:pt x="2451434" y="45252"/>
                  <a:pt x="2451434" y="101073"/>
                </a:cubicBezTo>
                <a:lnTo>
                  <a:pt x="2451434" y="5159835"/>
                </a:lnTo>
                <a:lnTo>
                  <a:pt x="4" y="5159100"/>
                </a:lnTo>
                <a:cubicBezTo>
                  <a:pt x="3" y="3473091"/>
                  <a:pt x="1" y="1787082"/>
                  <a:pt x="0" y="101073"/>
                </a:cubicBezTo>
                <a:close/>
              </a:path>
            </a:pathLst>
          </a:custGeom>
          <a:solidFill>
            <a:schemeClr val="accent6">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AU" sz="1800"/>
          </a:p>
        </p:txBody>
      </p:sp>
      <p:sp>
        <p:nvSpPr>
          <p:cNvPr id="33" name="Title 31">
            <a:extLst>
              <a:ext uri="{FF2B5EF4-FFF2-40B4-BE49-F238E27FC236}">
                <a16:creationId xmlns:a16="http://schemas.microsoft.com/office/drawing/2014/main" id="{28984BA9-C912-408B-B376-0A22CE0B89DB}"/>
              </a:ext>
            </a:extLst>
          </p:cNvPr>
          <p:cNvSpPr>
            <a:spLocks noGrp="1"/>
          </p:cNvSpPr>
          <p:nvPr>
            <p:ph type="title" hasCustomPrompt="1"/>
          </p:nvPr>
        </p:nvSpPr>
        <p:spPr>
          <a:xfrm>
            <a:off x="7559199" y="3518703"/>
            <a:ext cx="3932715" cy="568325"/>
          </a:xfrm>
        </p:spPr>
        <p:txBody>
          <a:bodyPr lIns="0" tIns="0" rIns="0" bIns="0" anchor="t"/>
          <a:lstStyle>
            <a:lvl1pPr algn="l">
              <a:lnSpc>
                <a:spcPct val="100000"/>
              </a:lnSpc>
              <a:defRPr sz="3000">
                <a:solidFill>
                  <a:schemeClr val="bg1"/>
                </a:solidFill>
              </a:defRPr>
            </a:lvl1pPr>
          </a:lstStyle>
          <a:p>
            <a:r>
              <a:rPr lang="en-US"/>
              <a:t>Section break divider</a:t>
            </a:r>
            <a:endParaRPr lang="en-AU"/>
          </a:p>
        </p:txBody>
      </p:sp>
      <p:sp>
        <p:nvSpPr>
          <p:cNvPr id="36" name="Text Placeholder 34">
            <a:extLst>
              <a:ext uri="{FF2B5EF4-FFF2-40B4-BE49-F238E27FC236}">
                <a16:creationId xmlns:a16="http://schemas.microsoft.com/office/drawing/2014/main" id="{7A5C190E-B3E5-4CE6-98DA-88A90B6D3BD6}"/>
              </a:ext>
            </a:extLst>
          </p:cNvPr>
          <p:cNvSpPr>
            <a:spLocks noGrp="1"/>
          </p:cNvSpPr>
          <p:nvPr>
            <p:ph type="body" sz="quarter" idx="10"/>
          </p:nvPr>
        </p:nvSpPr>
        <p:spPr>
          <a:xfrm>
            <a:off x="7559199" y="4356341"/>
            <a:ext cx="3932714" cy="1060819"/>
          </a:xfrm>
        </p:spPr>
        <p:txBody>
          <a:bodyPr lIns="0" tIns="0" rIns="0" bIns="0"/>
          <a:lstStyle>
            <a:lvl1pPr marL="0" indent="0" algn="l">
              <a:lnSpc>
                <a:spcPct val="100000"/>
              </a:lnSpc>
              <a:spcBef>
                <a:spcPts val="300"/>
              </a:spcBef>
              <a:spcAft>
                <a:spcPts val="300"/>
              </a:spcAft>
              <a:buNone/>
              <a:defRPr sz="1600">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sp>
        <p:nvSpPr>
          <p:cNvPr id="4" name="Text Placeholder 3">
            <a:extLst>
              <a:ext uri="{FF2B5EF4-FFF2-40B4-BE49-F238E27FC236}">
                <a16:creationId xmlns:a16="http://schemas.microsoft.com/office/drawing/2014/main" id="{66284E54-7A73-46D6-9758-E897FDA3ED36}"/>
              </a:ext>
            </a:extLst>
          </p:cNvPr>
          <p:cNvSpPr>
            <a:spLocks noGrp="1"/>
          </p:cNvSpPr>
          <p:nvPr>
            <p:ph type="body" sz="quarter" idx="11" hasCustomPrompt="1"/>
          </p:nvPr>
        </p:nvSpPr>
        <p:spPr>
          <a:xfrm>
            <a:off x="695326" y="368300"/>
            <a:ext cx="3540125" cy="2952000"/>
          </a:xfrm>
          <a:solidFill>
            <a:schemeClr val="bg1"/>
          </a:solidFill>
          <a:ln>
            <a:solidFill>
              <a:schemeClr val="bg2"/>
            </a:solidFill>
          </a:ln>
        </p:spPr>
        <p:txBody>
          <a:bodyPr lIns="108000" tIns="108000" rIns="108000" bIns="108000"/>
          <a:lstStyle>
            <a:lvl1pPr marL="0" indent="0">
              <a:buNone/>
              <a:defRPr/>
            </a:lvl1pPr>
            <a:lvl2pPr marL="179389" indent="-179389">
              <a:spcAft>
                <a:spcPts val="0"/>
              </a:spcAft>
              <a:buFont typeface="Wingdings" panose="05000000000000000000" pitchFamily="2" charset="2"/>
              <a:buChar char="§"/>
              <a:defRPr b="1"/>
            </a:lvl2pPr>
          </a:lstStyle>
          <a:p>
            <a:pPr lvl="0"/>
            <a:r>
              <a:rPr lang="en-US"/>
              <a:t>Use this slide if you wish to use your own background photograph. </a:t>
            </a:r>
            <a:br>
              <a:rPr lang="en-US"/>
            </a:br>
            <a:r>
              <a:rPr lang="en-US"/>
              <a:t>NOTE: Please ensure image copyright requirements are considered. If you are unsure whether you are breaching  copyright, only use the images in this document or those on www.unsplash.com    </a:t>
            </a:r>
            <a:br>
              <a:rPr lang="en-US"/>
            </a:br>
            <a:r>
              <a:rPr lang="en-US"/>
              <a:t>To add a background image:</a:t>
            </a:r>
            <a:br>
              <a:rPr lang="en-US"/>
            </a:br>
            <a:r>
              <a:rPr lang="en-US"/>
              <a:t>- Right click Slide</a:t>
            </a:r>
            <a:br>
              <a:rPr lang="en-US"/>
            </a:br>
            <a:r>
              <a:rPr lang="en-US"/>
              <a:t>- Format Background</a:t>
            </a:r>
            <a:br>
              <a:rPr lang="en-US"/>
            </a:br>
            <a:r>
              <a:rPr lang="en-US"/>
              <a:t>- Picture or texture fill</a:t>
            </a:r>
            <a:br>
              <a:rPr lang="en-US"/>
            </a:br>
            <a:r>
              <a:rPr lang="en-US"/>
              <a:t>- Insert…</a:t>
            </a:r>
            <a:br>
              <a:rPr lang="en-US"/>
            </a:br>
            <a:r>
              <a:rPr lang="en-US"/>
              <a:t>NOTE:  Once complete, delete these instructions</a:t>
            </a:r>
          </a:p>
        </p:txBody>
      </p:sp>
      <p:sp>
        <p:nvSpPr>
          <p:cNvPr id="3" name="Oval 2">
            <a:extLst>
              <a:ext uri="{FF2B5EF4-FFF2-40B4-BE49-F238E27FC236}">
                <a16:creationId xmlns:a16="http://schemas.microsoft.com/office/drawing/2014/main" id="{50544198-4B88-0CCA-29C6-06AE3DC89C1E}"/>
              </a:ext>
            </a:extLst>
          </p:cNvPr>
          <p:cNvSpPr/>
          <p:nvPr userDrawn="1"/>
        </p:nvSpPr>
        <p:spPr>
          <a:xfrm>
            <a:off x="11165250" y="6320052"/>
            <a:ext cx="360000" cy="360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indent="0" algn="ctr" defTabSz="914400" rtl="0" eaLnBrk="0" fontAlgn="base" latinLnBrk="0" hangingPunct="0">
              <a:lnSpc>
                <a:spcPct val="100000"/>
              </a:lnSpc>
              <a:spcBef>
                <a:spcPct val="0"/>
              </a:spcBef>
              <a:spcAft>
                <a:spcPct val="0"/>
              </a:spcAft>
              <a:buClrTx/>
              <a:buSzTx/>
              <a:buFontTx/>
              <a:buNone/>
              <a:tabLst/>
              <a:defRPr/>
            </a:pPr>
            <a:fld id="{A3F26403-428D-48DF-9960-17C072F13A76}" type="slidenum">
              <a:rPr lang="en-US" altLang="en-US" sz="900" smtClean="0"/>
              <a:pPr marL="0" marR="0" indent="0" algn="ctr" defTabSz="914400" rtl="0" eaLnBrk="0" fontAlgn="base" latinLnBrk="0" hangingPunct="0">
                <a:lnSpc>
                  <a:spcPct val="100000"/>
                </a:lnSpc>
                <a:spcBef>
                  <a:spcPct val="0"/>
                </a:spcBef>
                <a:spcAft>
                  <a:spcPct val="0"/>
                </a:spcAft>
                <a:buClrTx/>
                <a:buSzTx/>
                <a:buFontTx/>
                <a:buNone/>
                <a:tabLst/>
                <a:defRPr/>
              </a:pPr>
              <a:t>‹#›</a:t>
            </a:fld>
            <a:endParaRPr lang="en-US" altLang="en-US" sz="900"/>
          </a:p>
        </p:txBody>
      </p:sp>
      <p:pic>
        <p:nvPicPr>
          <p:cNvPr id="27" name="Picture 26" descr="Icon&#10;&#10;Description automatically generated with low confidence">
            <a:extLst>
              <a:ext uri="{FF2B5EF4-FFF2-40B4-BE49-F238E27FC236}">
                <a16:creationId xmlns:a16="http://schemas.microsoft.com/office/drawing/2014/main" id="{172CB83B-7A0C-89A1-01A0-75FEF8F09D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5324" y="6284052"/>
            <a:ext cx="1188792" cy="396000"/>
          </a:xfrm>
          <a:prstGeom prst="rect">
            <a:avLst/>
          </a:prstGeom>
        </p:spPr>
      </p:pic>
    </p:spTree>
    <p:extLst>
      <p:ext uri="{BB962C8B-B14F-4D97-AF65-F5344CB8AC3E}">
        <p14:creationId xmlns:p14="http://schemas.microsoft.com/office/powerpoint/2010/main" val="317098990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5.xml"/><Relationship Id="rId7" Type="http://schemas.openxmlformats.org/officeDocument/2006/relationships/theme" Target="../theme/theme2.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34" Type="http://schemas.openxmlformats.org/officeDocument/2006/relationships/theme" Target="../theme/theme3.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image" Target="../media/image7.jpeg"/><Relationship Id="rId8"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and black logo&#10;&#10;Description automatically generated">
            <a:extLst>
              <a:ext uri="{FF2B5EF4-FFF2-40B4-BE49-F238E27FC236}">
                <a16:creationId xmlns:a16="http://schemas.microsoft.com/office/drawing/2014/main" id="{2E1BF45C-93A2-3972-7D83-D21464CEE1D5}"/>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697882" y="6284904"/>
            <a:ext cx="1186234" cy="395148"/>
          </a:xfrm>
          <a:prstGeom prst="rect">
            <a:avLst/>
          </a:prstGeom>
        </p:spPr>
      </p:pic>
      <p:sp>
        <p:nvSpPr>
          <p:cNvPr id="22" name="Oval 21">
            <a:extLst>
              <a:ext uri="{FF2B5EF4-FFF2-40B4-BE49-F238E27FC236}">
                <a16:creationId xmlns:a16="http://schemas.microsoft.com/office/drawing/2014/main" id="{C90B4C03-7587-4889-9354-EF31B92C7122}"/>
              </a:ext>
            </a:extLst>
          </p:cNvPr>
          <p:cNvSpPr/>
          <p:nvPr userDrawn="1"/>
        </p:nvSpPr>
        <p:spPr>
          <a:xfrm>
            <a:off x="11165250" y="6320052"/>
            <a:ext cx="360000" cy="36000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indent="0" algn="ctr" defTabSz="914400" rtl="0" eaLnBrk="0" fontAlgn="base" latinLnBrk="0" hangingPunct="0">
              <a:lnSpc>
                <a:spcPct val="100000"/>
              </a:lnSpc>
              <a:spcBef>
                <a:spcPct val="0"/>
              </a:spcBef>
              <a:spcAft>
                <a:spcPct val="0"/>
              </a:spcAft>
              <a:buClrTx/>
              <a:buSzTx/>
              <a:buFontTx/>
              <a:buNone/>
              <a:tabLst/>
              <a:defRPr/>
            </a:pPr>
            <a:fld id="{A3F26403-428D-48DF-9960-17C072F13A76}" type="slidenum">
              <a:rPr lang="en-US" altLang="en-US" sz="900" smtClean="0"/>
              <a:pPr marL="0" marR="0" indent="0" algn="ctr" defTabSz="914400" rtl="0" eaLnBrk="0" fontAlgn="base" latinLnBrk="0" hangingPunct="0">
                <a:lnSpc>
                  <a:spcPct val="100000"/>
                </a:lnSpc>
                <a:spcBef>
                  <a:spcPct val="0"/>
                </a:spcBef>
                <a:spcAft>
                  <a:spcPct val="0"/>
                </a:spcAft>
                <a:buClrTx/>
                <a:buSzTx/>
                <a:buFontTx/>
                <a:buNone/>
                <a:tabLst/>
                <a:defRPr/>
              </a:pPr>
              <a:t>‹#›</a:t>
            </a:fld>
            <a:endParaRPr lang="en-US" altLang="en-US" sz="900"/>
          </a:p>
        </p:txBody>
      </p:sp>
      <p:cxnSp>
        <p:nvCxnSpPr>
          <p:cNvPr id="23" name="Straight Connector 22">
            <a:extLst>
              <a:ext uri="{FF2B5EF4-FFF2-40B4-BE49-F238E27FC236}">
                <a16:creationId xmlns:a16="http://schemas.microsoft.com/office/drawing/2014/main" id="{93F5F8A5-3FFE-447A-B901-B031155939A1}"/>
              </a:ext>
            </a:extLst>
          </p:cNvPr>
          <p:cNvCxnSpPr>
            <a:cxnSpLocks/>
          </p:cNvCxnSpPr>
          <p:nvPr userDrawn="1"/>
        </p:nvCxnSpPr>
        <p:spPr>
          <a:xfrm>
            <a:off x="2014997" y="6500052"/>
            <a:ext cx="8949065"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1" name="Title Placeholder 1">
            <a:extLst>
              <a:ext uri="{FF2B5EF4-FFF2-40B4-BE49-F238E27FC236}">
                <a16:creationId xmlns:a16="http://schemas.microsoft.com/office/drawing/2014/main" id="{38CD439F-3811-4174-A320-BD357B308FF7}"/>
              </a:ext>
            </a:extLst>
          </p:cNvPr>
          <p:cNvSpPr>
            <a:spLocks noGrp="1"/>
          </p:cNvSpPr>
          <p:nvPr>
            <p:ph type="title"/>
          </p:nvPr>
        </p:nvSpPr>
        <p:spPr bwMode="auto">
          <a:xfrm>
            <a:off x="695325" y="441325"/>
            <a:ext cx="10801350" cy="37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AU" altLang="en-US"/>
          </a:p>
        </p:txBody>
      </p:sp>
      <p:sp>
        <p:nvSpPr>
          <p:cNvPr id="12" name="Text Placeholder 3">
            <a:extLst>
              <a:ext uri="{FF2B5EF4-FFF2-40B4-BE49-F238E27FC236}">
                <a16:creationId xmlns:a16="http://schemas.microsoft.com/office/drawing/2014/main" id="{8BCF9568-823C-4525-A63B-8F82C2E78A11}"/>
              </a:ext>
            </a:extLst>
          </p:cNvPr>
          <p:cNvSpPr>
            <a:spLocks noGrp="1"/>
          </p:cNvSpPr>
          <p:nvPr>
            <p:ph type="body" idx="1"/>
          </p:nvPr>
        </p:nvSpPr>
        <p:spPr bwMode="auto">
          <a:xfrm>
            <a:off x="695324" y="1557338"/>
            <a:ext cx="10801351" cy="4392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AU" altLang="en-US"/>
              <a:t>Click to edit Master text styles</a:t>
            </a:r>
          </a:p>
          <a:p>
            <a:pPr lvl="1"/>
            <a:r>
              <a:rPr lang="en-AU" altLang="en-US"/>
              <a:t>Click to edit Master text styles</a:t>
            </a:r>
          </a:p>
          <a:p>
            <a:pPr lvl="4"/>
            <a:r>
              <a:rPr lang="en-AU" altLang="en-US" sz="1000"/>
              <a:t>Click to edit Master text styles</a:t>
            </a:r>
          </a:p>
          <a:p>
            <a:pPr lvl="4"/>
            <a:r>
              <a:rPr lang="en-AU" altLang="en-US"/>
              <a:t>Click to edit Master text styles</a:t>
            </a:r>
          </a:p>
        </p:txBody>
      </p:sp>
      <p:sp>
        <p:nvSpPr>
          <p:cNvPr id="4" name="Footer Placeholder 1">
            <a:extLst>
              <a:ext uri="{FF2B5EF4-FFF2-40B4-BE49-F238E27FC236}">
                <a16:creationId xmlns:a16="http://schemas.microsoft.com/office/drawing/2014/main" id="{EDE6B2C7-2242-B5C1-4273-6FC246643768}"/>
              </a:ext>
            </a:extLst>
          </p:cNvPr>
          <p:cNvSpPr txBox="1">
            <a:spLocks/>
          </p:cNvSpPr>
          <p:nvPr userDrawn="1"/>
        </p:nvSpPr>
        <p:spPr>
          <a:xfrm>
            <a:off x="2024522" y="6500052"/>
            <a:ext cx="2797331" cy="180000"/>
          </a:xfrm>
          <a:prstGeom prst="rect">
            <a:avLst/>
          </a:prstGeom>
        </p:spPr>
        <p:txBody>
          <a:bodyPr vert="horz" lIns="0" tIns="45720" rIns="91440" bIns="45720" rtlCol="0" anchor="ctr"/>
          <a:lstStyle>
            <a:defPPr>
              <a:defRPr lang="en-US"/>
            </a:defPPr>
            <a:lvl1pPr marL="0" algn="r" defTabSz="914400" rtl="0" eaLnBrk="1" latinLnBrk="0" hangingPunct="1">
              <a:defRPr lang="en-AU"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700">
                <a:solidFill>
                  <a:schemeClr val="tx1"/>
                </a:solidFill>
              </a:rPr>
              <a:t>Identifying opportunities and optimising experiences</a:t>
            </a:r>
          </a:p>
        </p:txBody>
      </p:sp>
    </p:spTree>
    <p:extLst>
      <p:ext uri="{BB962C8B-B14F-4D97-AF65-F5344CB8AC3E}">
        <p14:creationId xmlns:p14="http://schemas.microsoft.com/office/powerpoint/2010/main" val="2553197222"/>
      </p:ext>
    </p:extLst>
  </p:cSld>
  <p:clrMap bg1="lt1" tx1="dk1" bg2="lt2" tx2="dk2" accent1="accent1" accent2="accent2" accent3="accent3" accent4="accent4" accent5="accent5" accent6="accent6" hlink="hlink" folHlink="folHlink"/>
  <p:sldLayoutIdLst>
    <p:sldLayoutId id="2147483793" r:id="rId1"/>
    <p:sldLayoutId id="2147483733" r:id="rId2"/>
    <p:sldLayoutId id="2147483770" r:id="rId3"/>
    <p:sldLayoutId id="2147483775" r:id="rId4"/>
    <p:sldLayoutId id="2147483784" r:id="rId5"/>
    <p:sldLayoutId id="2147483755" r:id="rId6"/>
    <p:sldLayoutId id="2147483772" r:id="rId7"/>
    <p:sldLayoutId id="2147483773" r:id="rId8"/>
    <p:sldLayoutId id="2147483866" r:id="rId9"/>
    <p:sldLayoutId id="2147483766" r:id="rId10"/>
    <p:sldLayoutId id="2147483774" r:id="rId11"/>
    <p:sldLayoutId id="2147483789" r:id="rId12"/>
    <p:sldLayoutId id="2147483792" r:id="rId13"/>
    <p:sldLayoutId id="2147483764" r:id="rId14"/>
    <p:sldLayoutId id="2147483762" r:id="rId15"/>
    <p:sldLayoutId id="2147483763" r:id="rId16"/>
    <p:sldLayoutId id="2147483765" r:id="rId17"/>
    <p:sldLayoutId id="2147483790" r:id="rId18"/>
    <p:sldLayoutId id="2147483740" r:id="rId19"/>
    <p:sldLayoutId id="2147483741" r:id="rId20"/>
    <p:sldLayoutId id="2147483767" r:id="rId21"/>
    <p:sldLayoutId id="2147483768" r:id="rId22"/>
    <p:sldLayoutId id="2147483769" r:id="rId23"/>
    <p:sldLayoutId id="2147483722" r:id="rId24"/>
    <p:sldLayoutId id="2147483701" r:id="rId25"/>
    <p:sldLayoutId id="2147483782" r:id="rId26"/>
    <p:sldLayoutId id="2147483783" r:id="rId27"/>
    <p:sldLayoutId id="2147483794" r:id="rId28"/>
    <p:sldLayoutId id="2147483785" r:id="rId29"/>
    <p:sldLayoutId id="2147483786" r:id="rId30"/>
    <p:sldLayoutId id="2147483867" r:id="rId31"/>
    <p:sldLayoutId id="2147483781" r:id="rId32"/>
  </p:sldLayoutIdLst>
  <p:hf sldNum="0" hdr="0" dt="0"/>
  <p:txStyles>
    <p:titleStyle>
      <a:lvl1pPr marL="0" indent="0" algn="l" defTabSz="914400" rtl="0" eaLnBrk="1" latinLnBrk="0" hangingPunct="1">
        <a:lnSpc>
          <a:spcPct val="90000"/>
        </a:lnSpc>
        <a:spcBef>
          <a:spcPts val="1000"/>
        </a:spcBef>
        <a:buFont typeface="Arial" panose="020B0604020202020204" pitchFamily="34" charset="0"/>
        <a:buNone/>
        <a:defRPr lang="en-AU" altLang="en-US" sz="2400" b="1" kern="1200" dirty="0">
          <a:solidFill>
            <a:srgbClr val="1C5362"/>
          </a:solidFill>
          <a:latin typeface="+mj-lt"/>
          <a:ea typeface="+mn-ea"/>
          <a:cs typeface="+mn-cs"/>
        </a:defRPr>
      </a:lvl1pPr>
    </p:titleStyle>
    <p:bodyStyle>
      <a:lvl1pPr marL="171450" indent="-171450" algn="l" defTabSz="914400" rtl="0" eaLnBrk="1" latinLnBrk="0" hangingPunct="1">
        <a:lnSpc>
          <a:spcPct val="105000"/>
        </a:lnSpc>
        <a:spcBef>
          <a:spcPts val="600"/>
        </a:spcBef>
        <a:spcAft>
          <a:spcPts val="600"/>
        </a:spcAft>
        <a:buClrTx/>
        <a:buFont typeface="Arial" panose="020B0604020202020204" pitchFamily="34" charset="0"/>
        <a:buChar char="•"/>
        <a:defRPr lang="en-AU" altLang="en-US" sz="1000" kern="1200" dirty="0">
          <a:solidFill>
            <a:srgbClr val="000000"/>
          </a:solidFill>
          <a:latin typeface="+mn-lt"/>
          <a:ea typeface="+mn-ea"/>
          <a:cs typeface="+mn-cs"/>
        </a:defRPr>
      </a:lvl1pPr>
      <a:lvl2pPr marL="358775" indent="-179388" algn="l" defTabSz="914400" rtl="0" eaLnBrk="1" latinLnBrk="0" hangingPunct="1">
        <a:lnSpc>
          <a:spcPct val="105000"/>
        </a:lnSpc>
        <a:spcBef>
          <a:spcPts val="600"/>
        </a:spcBef>
        <a:spcAft>
          <a:spcPts val="600"/>
        </a:spcAft>
        <a:buClrTx/>
        <a:buFont typeface="Arial" panose="020B0604020202020204" pitchFamily="34" charset="0"/>
        <a:buChar char="-"/>
        <a:defRPr sz="1000" kern="1200">
          <a:solidFill>
            <a:srgbClr val="000000"/>
          </a:solidFill>
          <a:latin typeface="+mn-lt"/>
          <a:ea typeface="Karla" pitchFamily="2" charset="0"/>
          <a:cs typeface="+mn-cs"/>
        </a:defRPr>
      </a:lvl2pPr>
      <a:lvl3pPr marL="0" indent="0" algn="l" defTabSz="914400" rtl="0" eaLnBrk="1" latinLnBrk="0" hangingPunct="1">
        <a:lnSpc>
          <a:spcPct val="90000"/>
        </a:lnSpc>
        <a:spcBef>
          <a:spcPts val="2400"/>
        </a:spcBef>
        <a:spcAft>
          <a:spcPts val="600"/>
        </a:spcAft>
        <a:buClr>
          <a:schemeClr val="accent1"/>
        </a:buClr>
        <a:buFont typeface="Arial" panose="020B0604020202020204" pitchFamily="34" charset="0"/>
        <a:buNone/>
        <a:defRPr sz="1400" b="1" kern="1200">
          <a:solidFill>
            <a:schemeClr val="tx2"/>
          </a:solidFill>
          <a:latin typeface="+mn-lt"/>
          <a:ea typeface="Karla" pitchFamily="2" charset="0"/>
          <a:cs typeface="+mn-cs"/>
        </a:defRPr>
      </a:lvl3pPr>
      <a:lvl4pPr marL="179388" indent="-179388" algn="l" defTabSz="914400" rtl="0" eaLnBrk="1" latinLnBrk="0" hangingPunct="1">
        <a:lnSpc>
          <a:spcPct val="105000"/>
        </a:lnSpc>
        <a:spcBef>
          <a:spcPts val="600"/>
        </a:spcBef>
        <a:spcAft>
          <a:spcPts val="600"/>
        </a:spcAft>
        <a:buClr>
          <a:schemeClr val="tx2"/>
        </a:buClr>
        <a:buFont typeface="Arial" panose="020B0604020202020204" pitchFamily="34" charset="0"/>
        <a:buChar char="•"/>
        <a:defRPr sz="1000" kern="1200">
          <a:solidFill>
            <a:srgbClr val="000000"/>
          </a:solidFill>
          <a:latin typeface="+mn-lt"/>
          <a:ea typeface="Karla" pitchFamily="2" charset="0"/>
          <a:cs typeface="+mn-cs"/>
        </a:defRPr>
      </a:lvl4pPr>
      <a:lvl5pPr marL="358775" indent="-179388" algn="l" defTabSz="914400" rtl="0" eaLnBrk="1" latinLnBrk="0" hangingPunct="1">
        <a:lnSpc>
          <a:spcPct val="105000"/>
        </a:lnSpc>
        <a:spcBef>
          <a:spcPts val="600"/>
        </a:spcBef>
        <a:spcAft>
          <a:spcPts val="600"/>
        </a:spcAft>
        <a:buClrTx/>
        <a:buFont typeface="Arial" panose="020B0604020202020204" pitchFamily="34" charset="0"/>
        <a:buChar char="-"/>
        <a:defRPr sz="1000" kern="1200">
          <a:solidFill>
            <a:srgbClr val="000000"/>
          </a:solidFill>
          <a:latin typeface="+mn-lt"/>
          <a:ea typeface="Karla"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orient="horz" pos="278" userDrawn="1">
          <p15:clr>
            <a:srgbClr val="F26B43"/>
          </p15:clr>
        </p15:guide>
        <p15:guide id="3" pos="7242" userDrawn="1">
          <p15:clr>
            <a:srgbClr val="F26B43"/>
          </p15:clr>
        </p15:guide>
        <p15:guide id="4" orient="horz" pos="663" userDrawn="1">
          <p15:clr>
            <a:srgbClr val="F26B43"/>
          </p15:clr>
        </p15:guide>
        <p15:guide id="5" orient="horz" pos="981" userDrawn="1">
          <p15:clr>
            <a:srgbClr val="F26B43"/>
          </p15:clr>
        </p15:guide>
        <p15:guide id="6" orient="horz" pos="3770" userDrawn="1">
          <p15:clr>
            <a:srgbClr val="F26B43"/>
          </p15:clr>
        </p15:guide>
        <p15:guide id="7" orient="horz" pos="2341" userDrawn="1">
          <p15:clr>
            <a:srgbClr val="F26B43"/>
          </p15:clr>
        </p15:guide>
        <p15:guide id="8" pos="3840" userDrawn="1">
          <p15:clr>
            <a:srgbClr val="F26B43"/>
          </p15:clr>
        </p15:guide>
        <p15:guide id="9" pos="3727" userDrawn="1">
          <p15:clr>
            <a:srgbClr val="F26B43"/>
          </p15:clr>
        </p15:guide>
        <p15:guide id="10" pos="3953" userDrawn="1">
          <p15:clr>
            <a:srgbClr val="F26B43"/>
          </p15:clr>
        </p15:guide>
        <p15:guide id="11" pos="2184" userDrawn="1">
          <p15:clr>
            <a:srgbClr val="F26B43"/>
          </p15:clr>
        </p15:guide>
        <p15:guide id="12" pos="1980" userDrawn="1">
          <p15:clr>
            <a:srgbClr val="F26B43"/>
          </p15:clr>
        </p15:guide>
        <p15:guide id="13" pos="5496" userDrawn="1">
          <p15:clr>
            <a:srgbClr val="F26B43"/>
          </p15:clr>
        </p15:guide>
        <p15:guide id="14" pos="570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C90B4C03-7587-4889-9354-EF31B92C7122}"/>
              </a:ext>
            </a:extLst>
          </p:cNvPr>
          <p:cNvSpPr/>
          <p:nvPr userDrawn="1"/>
        </p:nvSpPr>
        <p:spPr>
          <a:xfrm>
            <a:off x="11165250" y="6320052"/>
            <a:ext cx="360000" cy="360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indent="0" algn="ctr" defTabSz="914400" rtl="0" eaLnBrk="0" fontAlgn="base" latinLnBrk="0" hangingPunct="0">
              <a:lnSpc>
                <a:spcPct val="100000"/>
              </a:lnSpc>
              <a:spcBef>
                <a:spcPct val="0"/>
              </a:spcBef>
              <a:spcAft>
                <a:spcPct val="0"/>
              </a:spcAft>
              <a:buClrTx/>
              <a:buSzTx/>
              <a:buFontTx/>
              <a:buNone/>
              <a:tabLst/>
              <a:defRPr/>
            </a:pPr>
            <a:fld id="{A3F26403-428D-48DF-9960-17C072F13A76}" type="slidenum">
              <a:rPr lang="en-US" altLang="en-US" sz="900" smtClean="0"/>
              <a:pPr marL="0" marR="0" indent="0" algn="ctr" defTabSz="914400" rtl="0" eaLnBrk="0" fontAlgn="base" latinLnBrk="0" hangingPunct="0">
                <a:lnSpc>
                  <a:spcPct val="100000"/>
                </a:lnSpc>
                <a:spcBef>
                  <a:spcPct val="0"/>
                </a:spcBef>
                <a:spcAft>
                  <a:spcPct val="0"/>
                </a:spcAft>
                <a:buClrTx/>
                <a:buSzTx/>
                <a:buFontTx/>
                <a:buNone/>
                <a:tabLst/>
                <a:defRPr/>
              </a:pPr>
              <a:t>‹#›</a:t>
            </a:fld>
            <a:endParaRPr lang="en-US" altLang="en-US" sz="900"/>
          </a:p>
        </p:txBody>
      </p:sp>
      <p:sp>
        <p:nvSpPr>
          <p:cNvPr id="11" name="Title Placeholder 1">
            <a:extLst>
              <a:ext uri="{FF2B5EF4-FFF2-40B4-BE49-F238E27FC236}">
                <a16:creationId xmlns:a16="http://schemas.microsoft.com/office/drawing/2014/main" id="{38CD439F-3811-4174-A320-BD357B308FF7}"/>
              </a:ext>
            </a:extLst>
          </p:cNvPr>
          <p:cNvSpPr>
            <a:spLocks noGrp="1"/>
          </p:cNvSpPr>
          <p:nvPr>
            <p:ph type="title"/>
          </p:nvPr>
        </p:nvSpPr>
        <p:spPr bwMode="auto">
          <a:xfrm>
            <a:off x="695325" y="441325"/>
            <a:ext cx="10801350" cy="37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AU" altLang="en-US"/>
          </a:p>
        </p:txBody>
      </p:sp>
      <p:sp>
        <p:nvSpPr>
          <p:cNvPr id="12" name="Text Placeholder 3">
            <a:extLst>
              <a:ext uri="{FF2B5EF4-FFF2-40B4-BE49-F238E27FC236}">
                <a16:creationId xmlns:a16="http://schemas.microsoft.com/office/drawing/2014/main" id="{8BCF9568-823C-4525-A63B-8F82C2E78A11}"/>
              </a:ext>
            </a:extLst>
          </p:cNvPr>
          <p:cNvSpPr>
            <a:spLocks noGrp="1"/>
          </p:cNvSpPr>
          <p:nvPr>
            <p:ph type="body" idx="1"/>
          </p:nvPr>
        </p:nvSpPr>
        <p:spPr bwMode="auto">
          <a:xfrm>
            <a:off x="695324" y="1557338"/>
            <a:ext cx="10801351" cy="4392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AU" altLang="en-US"/>
              <a:t>Click to edit Master text styles</a:t>
            </a:r>
          </a:p>
          <a:p>
            <a:pPr lvl="1"/>
            <a:r>
              <a:rPr lang="en-AU" altLang="en-US"/>
              <a:t>Click to edit Master text styles</a:t>
            </a:r>
          </a:p>
        </p:txBody>
      </p:sp>
      <p:pic>
        <p:nvPicPr>
          <p:cNvPr id="7" name="Picture 6" descr="Icon&#10;&#10;Description automatically generated with low confidence">
            <a:extLst>
              <a:ext uri="{FF2B5EF4-FFF2-40B4-BE49-F238E27FC236}">
                <a16:creationId xmlns:a16="http://schemas.microsoft.com/office/drawing/2014/main" id="{2820FD26-6266-9E23-15A8-053E9BFE87B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95324" y="6284052"/>
            <a:ext cx="1188792" cy="396000"/>
          </a:xfrm>
          <a:prstGeom prst="rect">
            <a:avLst/>
          </a:prstGeom>
        </p:spPr>
      </p:pic>
      <p:cxnSp>
        <p:nvCxnSpPr>
          <p:cNvPr id="8" name="Straight Connector 7">
            <a:extLst>
              <a:ext uri="{FF2B5EF4-FFF2-40B4-BE49-F238E27FC236}">
                <a16:creationId xmlns:a16="http://schemas.microsoft.com/office/drawing/2014/main" id="{426DEAB5-BF6C-B594-F326-CA11F6E31211}"/>
              </a:ext>
            </a:extLst>
          </p:cNvPr>
          <p:cNvCxnSpPr>
            <a:cxnSpLocks/>
          </p:cNvCxnSpPr>
          <p:nvPr userDrawn="1"/>
        </p:nvCxnSpPr>
        <p:spPr>
          <a:xfrm>
            <a:off x="2014997" y="6500052"/>
            <a:ext cx="8949065" cy="0"/>
          </a:xfrm>
          <a:prstGeom prst="line">
            <a:avLst/>
          </a:prstGeom>
          <a:ln w="6350">
            <a:solidFill>
              <a:schemeClr val="bg2">
                <a:alpha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Footer Placeholder 1">
            <a:extLst>
              <a:ext uri="{FF2B5EF4-FFF2-40B4-BE49-F238E27FC236}">
                <a16:creationId xmlns:a16="http://schemas.microsoft.com/office/drawing/2014/main" id="{67C833C6-2FAB-4AA1-18B1-696DD27F1751}"/>
              </a:ext>
            </a:extLst>
          </p:cNvPr>
          <p:cNvSpPr txBox="1">
            <a:spLocks/>
          </p:cNvSpPr>
          <p:nvPr userDrawn="1"/>
        </p:nvSpPr>
        <p:spPr>
          <a:xfrm>
            <a:off x="2024522" y="6500052"/>
            <a:ext cx="2797331" cy="180000"/>
          </a:xfrm>
          <a:prstGeom prst="rect">
            <a:avLst/>
          </a:prstGeom>
        </p:spPr>
        <p:txBody>
          <a:bodyPr vert="horz" lIns="0" tIns="45720" rIns="91440" bIns="45720" rtlCol="0" anchor="ctr"/>
          <a:lstStyle>
            <a:defPPr>
              <a:defRPr lang="en-US"/>
            </a:defPPr>
            <a:lvl1pPr marL="0" algn="r" defTabSz="914400" rtl="0" eaLnBrk="1" latinLnBrk="0" hangingPunct="1">
              <a:defRPr lang="en-AU"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700">
                <a:solidFill>
                  <a:schemeClr val="bg1"/>
                </a:solidFill>
              </a:rPr>
              <a:t>Identifying opportunities and optimising experiences</a:t>
            </a:r>
          </a:p>
        </p:txBody>
      </p:sp>
    </p:spTree>
    <p:extLst>
      <p:ext uri="{BB962C8B-B14F-4D97-AF65-F5344CB8AC3E}">
        <p14:creationId xmlns:p14="http://schemas.microsoft.com/office/powerpoint/2010/main" val="3668770369"/>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7" r:id="rId4"/>
    <p:sldLayoutId id="2147483788" r:id="rId5"/>
    <p:sldLayoutId id="2147483868" r:id="rId6"/>
  </p:sldLayoutIdLst>
  <p:hf sldNum="0" hdr="0" dt="0"/>
  <p:txStyles>
    <p:titleStyle>
      <a:lvl1pPr marL="0" indent="0" algn="l" defTabSz="914400" rtl="0" eaLnBrk="1" latinLnBrk="0" hangingPunct="1">
        <a:lnSpc>
          <a:spcPct val="90000"/>
        </a:lnSpc>
        <a:spcBef>
          <a:spcPts val="1000"/>
        </a:spcBef>
        <a:buFont typeface="Arial" panose="020B0604020202020204" pitchFamily="34" charset="0"/>
        <a:buNone/>
        <a:defRPr lang="en-AU" altLang="en-US" sz="2400" b="1" kern="1200" dirty="0">
          <a:solidFill>
            <a:schemeClr val="bg1"/>
          </a:solidFill>
          <a:latin typeface="+mj-lt"/>
          <a:ea typeface="+mn-ea"/>
          <a:cs typeface="+mn-cs"/>
        </a:defRPr>
      </a:lvl1pPr>
    </p:titleStyle>
    <p:bodyStyle>
      <a:lvl1pPr marL="171450" indent="-171450" algn="l" defTabSz="914400" rtl="0" eaLnBrk="1" latinLnBrk="0" hangingPunct="1">
        <a:lnSpc>
          <a:spcPct val="105000"/>
        </a:lnSpc>
        <a:spcBef>
          <a:spcPts val="600"/>
        </a:spcBef>
        <a:spcAft>
          <a:spcPts val="600"/>
        </a:spcAft>
        <a:buClr>
          <a:schemeClr val="bg1"/>
        </a:buClr>
        <a:buFont typeface="Arial" panose="020B0604020202020204" pitchFamily="34" charset="0"/>
        <a:buChar char="•"/>
        <a:defRPr lang="en-AU" altLang="en-US" sz="1000" kern="1200" dirty="0">
          <a:solidFill>
            <a:schemeClr val="bg1"/>
          </a:solidFill>
          <a:latin typeface="+mn-lt"/>
          <a:ea typeface="+mn-ea"/>
          <a:cs typeface="+mn-cs"/>
        </a:defRPr>
      </a:lvl1pPr>
      <a:lvl2pPr marL="358775" indent="-179388" algn="l" defTabSz="914400" rtl="0" eaLnBrk="1" latinLnBrk="0" hangingPunct="1">
        <a:lnSpc>
          <a:spcPct val="105000"/>
        </a:lnSpc>
        <a:spcBef>
          <a:spcPts val="600"/>
        </a:spcBef>
        <a:spcAft>
          <a:spcPts val="600"/>
        </a:spcAft>
        <a:buClr>
          <a:schemeClr val="bg1"/>
        </a:buClr>
        <a:buFont typeface="Arial" panose="020B0604020202020204" pitchFamily="34" charset="0"/>
        <a:buChar char="-"/>
        <a:defRPr sz="1000" kern="1200">
          <a:solidFill>
            <a:schemeClr val="bg1"/>
          </a:solidFill>
          <a:latin typeface="+mn-lt"/>
          <a:ea typeface="Karla" pitchFamily="2" charset="0"/>
          <a:cs typeface="+mn-cs"/>
        </a:defRPr>
      </a:lvl2pPr>
      <a:lvl3pPr marL="0" indent="0" algn="l" defTabSz="914400" rtl="0" eaLnBrk="1" latinLnBrk="0" hangingPunct="1">
        <a:lnSpc>
          <a:spcPct val="90000"/>
        </a:lnSpc>
        <a:spcBef>
          <a:spcPts val="2400"/>
        </a:spcBef>
        <a:spcAft>
          <a:spcPts val="600"/>
        </a:spcAft>
        <a:buClr>
          <a:schemeClr val="accent1"/>
        </a:buClr>
        <a:buFont typeface="Arial" panose="020B0604020202020204" pitchFamily="34" charset="0"/>
        <a:buNone/>
        <a:defRPr sz="1400" b="1" kern="1200">
          <a:solidFill>
            <a:schemeClr val="tx2"/>
          </a:solidFill>
          <a:latin typeface="+mn-lt"/>
          <a:ea typeface="Karla" pitchFamily="2" charset="0"/>
          <a:cs typeface="+mn-cs"/>
        </a:defRPr>
      </a:lvl3pPr>
      <a:lvl4pPr marL="179388" indent="-179388" algn="l" defTabSz="914400" rtl="0" eaLnBrk="1" latinLnBrk="0" hangingPunct="1">
        <a:lnSpc>
          <a:spcPct val="105000"/>
        </a:lnSpc>
        <a:spcBef>
          <a:spcPts val="600"/>
        </a:spcBef>
        <a:spcAft>
          <a:spcPts val="600"/>
        </a:spcAft>
        <a:buClr>
          <a:schemeClr val="tx2"/>
        </a:buClr>
        <a:buFont typeface="Arial" panose="020B0604020202020204" pitchFamily="34" charset="0"/>
        <a:buChar char="•"/>
        <a:defRPr sz="1000" kern="1200">
          <a:solidFill>
            <a:schemeClr val="bg1"/>
          </a:solidFill>
          <a:latin typeface="+mn-lt"/>
          <a:ea typeface="Karla" pitchFamily="2" charset="0"/>
          <a:cs typeface="+mn-cs"/>
        </a:defRPr>
      </a:lvl4pPr>
      <a:lvl5pPr marL="358775" indent="-179388" algn="l" defTabSz="914400" rtl="0" eaLnBrk="1" latinLnBrk="0" hangingPunct="1">
        <a:lnSpc>
          <a:spcPct val="105000"/>
        </a:lnSpc>
        <a:spcBef>
          <a:spcPts val="600"/>
        </a:spcBef>
        <a:spcAft>
          <a:spcPts val="600"/>
        </a:spcAft>
        <a:buClr>
          <a:schemeClr val="tx2"/>
        </a:buClr>
        <a:buFont typeface="Arial" panose="020B0604020202020204" pitchFamily="34" charset="0"/>
        <a:buChar char="-"/>
        <a:defRPr sz="1000" kern="1200">
          <a:solidFill>
            <a:schemeClr val="bg1"/>
          </a:solidFill>
          <a:latin typeface="+mn-lt"/>
          <a:ea typeface="Karla"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orient="horz" pos="278">
          <p15:clr>
            <a:srgbClr val="F26B43"/>
          </p15:clr>
        </p15:guide>
        <p15:guide id="3" pos="7242">
          <p15:clr>
            <a:srgbClr val="F26B43"/>
          </p15:clr>
        </p15:guide>
        <p15:guide id="4" orient="horz" pos="663">
          <p15:clr>
            <a:srgbClr val="F26B43"/>
          </p15:clr>
        </p15:guide>
        <p15:guide id="5" orient="horz" pos="981">
          <p15:clr>
            <a:srgbClr val="F26B43"/>
          </p15:clr>
        </p15:guide>
        <p15:guide id="6" orient="horz" pos="3770">
          <p15:clr>
            <a:srgbClr val="F26B43"/>
          </p15:clr>
        </p15:guide>
        <p15:guide id="7" orient="horz" pos="2341">
          <p15:clr>
            <a:srgbClr val="F26B43"/>
          </p15:clr>
        </p15:guide>
        <p15:guide id="8" pos="3840">
          <p15:clr>
            <a:srgbClr val="F26B43"/>
          </p15:clr>
        </p15:guide>
        <p15:guide id="9" pos="3727">
          <p15:clr>
            <a:srgbClr val="F26B43"/>
          </p15:clr>
        </p15:guide>
        <p15:guide id="10" pos="3953">
          <p15:clr>
            <a:srgbClr val="F26B43"/>
          </p15:clr>
        </p15:guide>
        <p15:guide id="11" pos="2184">
          <p15:clr>
            <a:srgbClr val="F26B43"/>
          </p15:clr>
        </p15:guide>
        <p15:guide id="12" pos="1980">
          <p15:clr>
            <a:srgbClr val="F26B43"/>
          </p15:clr>
        </p15:guide>
        <p15:guide id="13" pos="5496">
          <p15:clr>
            <a:srgbClr val="F26B43"/>
          </p15:clr>
        </p15:guide>
        <p15:guide id="14" pos="570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C90B4C03-7587-4889-9354-EF31B92C7122}"/>
              </a:ext>
            </a:extLst>
          </p:cNvPr>
          <p:cNvSpPr/>
          <p:nvPr userDrawn="1"/>
        </p:nvSpPr>
        <p:spPr>
          <a:xfrm>
            <a:off x="11165250" y="6320052"/>
            <a:ext cx="360000" cy="36000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indent="0" algn="ctr" defTabSz="914400" rtl="0" eaLnBrk="0" fontAlgn="base" latinLnBrk="0" hangingPunct="0">
              <a:lnSpc>
                <a:spcPct val="100000"/>
              </a:lnSpc>
              <a:spcBef>
                <a:spcPct val="0"/>
              </a:spcBef>
              <a:spcAft>
                <a:spcPct val="0"/>
              </a:spcAft>
              <a:buClrTx/>
              <a:buSzTx/>
              <a:buFontTx/>
              <a:buNone/>
              <a:tabLst/>
              <a:defRPr/>
            </a:pPr>
            <a:fld id="{A3F26403-428D-48DF-9960-17C072F13A76}" type="slidenum">
              <a:rPr lang="en-US" altLang="en-US" sz="900" smtClean="0"/>
              <a:pPr marL="0" marR="0" indent="0" algn="ctr" defTabSz="914400" rtl="0" eaLnBrk="0" fontAlgn="base" latinLnBrk="0" hangingPunct="0">
                <a:lnSpc>
                  <a:spcPct val="100000"/>
                </a:lnSpc>
                <a:spcBef>
                  <a:spcPct val="0"/>
                </a:spcBef>
                <a:spcAft>
                  <a:spcPct val="0"/>
                </a:spcAft>
                <a:buClrTx/>
                <a:buSzTx/>
                <a:buFontTx/>
                <a:buNone/>
                <a:tabLst/>
                <a:defRPr/>
              </a:pPr>
              <a:t>‹#›</a:t>
            </a:fld>
            <a:endParaRPr lang="en-US" altLang="en-US" sz="900"/>
          </a:p>
        </p:txBody>
      </p:sp>
      <p:cxnSp>
        <p:nvCxnSpPr>
          <p:cNvPr id="23" name="Straight Connector 22">
            <a:extLst>
              <a:ext uri="{FF2B5EF4-FFF2-40B4-BE49-F238E27FC236}">
                <a16:creationId xmlns:a16="http://schemas.microsoft.com/office/drawing/2014/main" id="{93F5F8A5-3FFE-447A-B901-B031155939A1}"/>
              </a:ext>
            </a:extLst>
          </p:cNvPr>
          <p:cNvCxnSpPr>
            <a:cxnSpLocks/>
          </p:cNvCxnSpPr>
          <p:nvPr userDrawn="1"/>
        </p:nvCxnSpPr>
        <p:spPr>
          <a:xfrm>
            <a:off x="2014997" y="6500052"/>
            <a:ext cx="8949065"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1" name="Title Placeholder 1">
            <a:extLst>
              <a:ext uri="{FF2B5EF4-FFF2-40B4-BE49-F238E27FC236}">
                <a16:creationId xmlns:a16="http://schemas.microsoft.com/office/drawing/2014/main" id="{38CD439F-3811-4174-A320-BD357B308FF7}"/>
              </a:ext>
            </a:extLst>
          </p:cNvPr>
          <p:cNvSpPr>
            <a:spLocks noGrp="1"/>
          </p:cNvSpPr>
          <p:nvPr>
            <p:ph type="title"/>
          </p:nvPr>
        </p:nvSpPr>
        <p:spPr bwMode="auto">
          <a:xfrm>
            <a:off x="695325" y="441325"/>
            <a:ext cx="10801350" cy="37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AU" altLang="en-US"/>
          </a:p>
        </p:txBody>
      </p:sp>
      <p:sp>
        <p:nvSpPr>
          <p:cNvPr id="12" name="Text Placeholder 3">
            <a:extLst>
              <a:ext uri="{FF2B5EF4-FFF2-40B4-BE49-F238E27FC236}">
                <a16:creationId xmlns:a16="http://schemas.microsoft.com/office/drawing/2014/main" id="{8BCF9568-823C-4525-A63B-8F82C2E78A11}"/>
              </a:ext>
            </a:extLst>
          </p:cNvPr>
          <p:cNvSpPr>
            <a:spLocks noGrp="1"/>
          </p:cNvSpPr>
          <p:nvPr>
            <p:ph type="body" idx="1"/>
          </p:nvPr>
        </p:nvSpPr>
        <p:spPr bwMode="auto">
          <a:xfrm>
            <a:off x="695324" y="1557338"/>
            <a:ext cx="10801351" cy="4392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AU" altLang="en-US"/>
              <a:t>Click to edit Master text styles</a:t>
            </a:r>
          </a:p>
          <a:p>
            <a:pPr lvl="1"/>
            <a:r>
              <a:rPr lang="en-AU" altLang="en-US"/>
              <a:t>Click to edit Master text styles</a:t>
            </a:r>
          </a:p>
          <a:p>
            <a:pPr lvl="4"/>
            <a:r>
              <a:rPr lang="en-AU" altLang="en-US" sz="1000"/>
              <a:t>Click to edit Master text styles</a:t>
            </a:r>
          </a:p>
          <a:p>
            <a:pPr lvl="4"/>
            <a:r>
              <a:rPr lang="en-AU" altLang="en-US"/>
              <a:t>Click to edit Master text styles</a:t>
            </a:r>
          </a:p>
        </p:txBody>
      </p:sp>
      <p:sp>
        <p:nvSpPr>
          <p:cNvPr id="4" name="Footer Placeholder 1">
            <a:extLst>
              <a:ext uri="{FF2B5EF4-FFF2-40B4-BE49-F238E27FC236}">
                <a16:creationId xmlns:a16="http://schemas.microsoft.com/office/drawing/2014/main" id="{EDE6B2C7-2242-B5C1-4273-6FC246643768}"/>
              </a:ext>
            </a:extLst>
          </p:cNvPr>
          <p:cNvSpPr txBox="1">
            <a:spLocks/>
          </p:cNvSpPr>
          <p:nvPr userDrawn="1"/>
        </p:nvSpPr>
        <p:spPr>
          <a:xfrm>
            <a:off x="2024522" y="6500052"/>
            <a:ext cx="2797331" cy="180000"/>
          </a:xfrm>
          <a:prstGeom prst="rect">
            <a:avLst/>
          </a:prstGeom>
        </p:spPr>
        <p:txBody>
          <a:bodyPr vert="horz" lIns="0" tIns="45720" rIns="91440" bIns="45720" rtlCol="0" anchor="ctr"/>
          <a:lstStyle>
            <a:defPPr>
              <a:defRPr lang="en-US"/>
            </a:defPPr>
            <a:lvl1pPr marL="0" algn="r" defTabSz="914400" rtl="0" eaLnBrk="1" latinLnBrk="0" hangingPunct="1">
              <a:defRPr lang="en-AU"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700">
                <a:solidFill>
                  <a:schemeClr val="tx1"/>
                </a:solidFill>
              </a:rPr>
              <a:t>Identifying opportunities and optimising experiences</a:t>
            </a:r>
          </a:p>
        </p:txBody>
      </p:sp>
      <p:pic>
        <p:nvPicPr>
          <p:cNvPr id="8" name="Picture 7" descr="A green and white logo&#10;&#10;Description automatically generated with low confidence">
            <a:extLst>
              <a:ext uri="{FF2B5EF4-FFF2-40B4-BE49-F238E27FC236}">
                <a16:creationId xmlns:a16="http://schemas.microsoft.com/office/drawing/2014/main" id="{410643A4-A489-C8AD-9EE7-92B824F51310}"/>
              </a:ext>
            </a:extLst>
          </p:cNvPr>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697883" y="6284904"/>
            <a:ext cx="1186233" cy="395148"/>
          </a:xfrm>
          <a:prstGeom prst="rect">
            <a:avLst/>
          </a:prstGeom>
        </p:spPr>
      </p:pic>
    </p:spTree>
    <p:extLst>
      <p:ext uri="{BB962C8B-B14F-4D97-AF65-F5344CB8AC3E}">
        <p14:creationId xmlns:p14="http://schemas.microsoft.com/office/powerpoint/2010/main" val="3696604830"/>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 id="2147483886" r:id="rId17"/>
    <p:sldLayoutId id="2147483887" r:id="rId18"/>
    <p:sldLayoutId id="2147483888" r:id="rId19"/>
    <p:sldLayoutId id="2147483889" r:id="rId20"/>
    <p:sldLayoutId id="2147483890" r:id="rId21"/>
    <p:sldLayoutId id="2147483891" r:id="rId22"/>
    <p:sldLayoutId id="2147483892" r:id="rId23"/>
    <p:sldLayoutId id="2147483893" r:id="rId24"/>
    <p:sldLayoutId id="2147483894" r:id="rId25"/>
    <p:sldLayoutId id="2147483895" r:id="rId26"/>
    <p:sldLayoutId id="2147483896" r:id="rId27"/>
    <p:sldLayoutId id="2147483897" r:id="rId28"/>
    <p:sldLayoutId id="2147483898" r:id="rId29"/>
    <p:sldLayoutId id="2147483899" r:id="rId30"/>
    <p:sldLayoutId id="2147483900" r:id="rId31"/>
    <p:sldLayoutId id="2147483901" r:id="rId32"/>
    <p:sldLayoutId id="2147483902" r:id="rId33"/>
  </p:sldLayoutIdLst>
  <p:hf sldNum="0" hdr="0" dt="0"/>
  <p:txStyles>
    <p:titleStyle>
      <a:lvl1pPr marL="0" indent="0" algn="l" defTabSz="914400" rtl="0" eaLnBrk="1" latinLnBrk="0" hangingPunct="1">
        <a:lnSpc>
          <a:spcPct val="90000"/>
        </a:lnSpc>
        <a:spcBef>
          <a:spcPts val="1000"/>
        </a:spcBef>
        <a:buFont typeface="Arial" panose="020B0604020202020204" pitchFamily="34" charset="0"/>
        <a:buNone/>
        <a:defRPr lang="en-AU" altLang="en-US" sz="2400" b="1" kern="1200" dirty="0">
          <a:solidFill>
            <a:srgbClr val="1C5362"/>
          </a:solidFill>
          <a:latin typeface="+mj-lt"/>
          <a:ea typeface="+mn-ea"/>
          <a:cs typeface="+mn-cs"/>
        </a:defRPr>
      </a:lvl1pPr>
    </p:titleStyle>
    <p:bodyStyle>
      <a:lvl1pPr marL="171450" indent="-171450" algn="l" defTabSz="914400" rtl="0" eaLnBrk="1" latinLnBrk="0" hangingPunct="1">
        <a:lnSpc>
          <a:spcPct val="105000"/>
        </a:lnSpc>
        <a:spcBef>
          <a:spcPts val="600"/>
        </a:spcBef>
        <a:spcAft>
          <a:spcPts val="600"/>
        </a:spcAft>
        <a:buClrTx/>
        <a:buFont typeface="Arial" panose="020B0604020202020204" pitchFamily="34" charset="0"/>
        <a:buChar char="•"/>
        <a:defRPr lang="en-AU" altLang="en-US" sz="1000" kern="1200" dirty="0">
          <a:solidFill>
            <a:srgbClr val="000000"/>
          </a:solidFill>
          <a:latin typeface="+mn-lt"/>
          <a:ea typeface="+mn-ea"/>
          <a:cs typeface="+mn-cs"/>
        </a:defRPr>
      </a:lvl1pPr>
      <a:lvl2pPr marL="358775" indent="-179388" algn="l" defTabSz="914400" rtl="0" eaLnBrk="1" latinLnBrk="0" hangingPunct="1">
        <a:lnSpc>
          <a:spcPct val="105000"/>
        </a:lnSpc>
        <a:spcBef>
          <a:spcPts val="600"/>
        </a:spcBef>
        <a:spcAft>
          <a:spcPts val="600"/>
        </a:spcAft>
        <a:buClrTx/>
        <a:buFont typeface="Arial" panose="020B0604020202020204" pitchFamily="34" charset="0"/>
        <a:buChar char="-"/>
        <a:defRPr sz="1000" kern="1200">
          <a:solidFill>
            <a:srgbClr val="000000"/>
          </a:solidFill>
          <a:latin typeface="+mn-lt"/>
          <a:ea typeface="Karla" pitchFamily="2" charset="0"/>
          <a:cs typeface="+mn-cs"/>
        </a:defRPr>
      </a:lvl2pPr>
      <a:lvl3pPr marL="0" indent="0" algn="l" defTabSz="914400" rtl="0" eaLnBrk="1" latinLnBrk="0" hangingPunct="1">
        <a:lnSpc>
          <a:spcPct val="90000"/>
        </a:lnSpc>
        <a:spcBef>
          <a:spcPts val="2400"/>
        </a:spcBef>
        <a:spcAft>
          <a:spcPts val="600"/>
        </a:spcAft>
        <a:buClr>
          <a:schemeClr val="accent1"/>
        </a:buClr>
        <a:buFont typeface="Arial" panose="020B0604020202020204" pitchFamily="34" charset="0"/>
        <a:buNone/>
        <a:defRPr sz="1400" b="1" kern="1200">
          <a:solidFill>
            <a:schemeClr val="tx2"/>
          </a:solidFill>
          <a:latin typeface="+mn-lt"/>
          <a:ea typeface="Karla" pitchFamily="2" charset="0"/>
          <a:cs typeface="+mn-cs"/>
        </a:defRPr>
      </a:lvl3pPr>
      <a:lvl4pPr marL="179388" indent="-179388" algn="l" defTabSz="914400" rtl="0" eaLnBrk="1" latinLnBrk="0" hangingPunct="1">
        <a:lnSpc>
          <a:spcPct val="105000"/>
        </a:lnSpc>
        <a:spcBef>
          <a:spcPts val="600"/>
        </a:spcBef>
        <a:spcAft>
          <a:spcPts val="600"/>
        </a:spcAft>
        <a:buClr>
          <a:schemeClr val="tx2"/>
        </a:buClr>
        <a:buFont typeface="Arial" panose="020B0604020202020204" pitchFamily="34" charset="0"/>
        <a:buChar char="•"/>
        <a:defRPr sz="1000" kern="1200">
          <a:solidFill>
            <a:srgbClr val="000000"/>
          </a:solidFill>
          <a:latin typeface="+mn-lt"/>
          <a:ea typeface="Karla" pitchFamily="2" charset="0"/>
          <a:cs typeface="+mn-cs"/>
        </a:defRPr>
      </a:lvl4pPr>
      <a:lvl5pPr marL="358775" indent="-179388" algn="l" defTabSz="914400" rtl="0" eaLnBrk="1" latinLnBrk="0" hangingPunct="1">
        <a:lnSpc>
          <a:spcPct val="105000"/>
        </a:lnSpc>
        <a:spcBef>
          <a:spcPts val="600"/>
        </a:spcBef>
        <a:spcAft>
          <a:spcPts val="600"/>
        </a:spcAft>
        <a:buClrTx/>
        <a:buFont typeface="Arial" panose="020B0604020202020204" pitchFamily="34" charset="0"/>
        <a:buChar char="-"/>
        <a:defRPr sz="1000" kern="1200">
          <a:solidFill>
            <a:srgbClr val="000000"/>
          </a:solidFill>
          <a:latin typeface="+mn-lt"/>
          <a:ea typeface="Karla"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orient="horz" pos="278">
          <p15:clr>
            <a:srgbClr val="F26B43"/>
          </p15:clr>
        </p15:guide>
        <p15:guide id="3" pos="7242">
          <p15:clr>
            <a:srgbClr val="F26B43"/>
          </p15:clr>
        </p15:guide>
        <p15:guide id="4" orient="horz" pos="663">
          <p15:clr>
            <a:srgbClr val="F26B43"/>
          </p15:clr>
        </p15:guide>
        <p15:guide id="5" orient="horz" pos="981">
          <p15:clr>
            <a:srgbClr val="F26B43"/>
          </p15:clr>
        </p15:guide>
        <p15:guide id="6" orient="horz" pos="3770">
          <p15:clr>
            <a:srgbClr val="F26B43"/>
          </p15:clr>
        </p15:guide>
        <p15:guide id="7" orient="horz" pos="2341">
          <p15:clr>
            <a:srgbClr val="F26B43"/>
          </p15:clr>
        </p15:guide>
        <p15:guide id="8" pos="3840">
          <p15:clr>
            <a:srgbClr val="F26B43"/>
          </p15:clr>
        </p15:guide>
        <p15:guide id="9" pos="3727">
          <p15:clr>
            <a:srgbClr val="F26B43"/>
          </p15:clr>
        </p15:guide>
        <p15:guide id="10" pos="3953">
          <p15:clr>
            <a:srgbClr val="F26B43"/>
          </p15:clr>
        </p15:guide>
        <p15:guide id="11" pos="2184">
          <p15:clr>
            <a:srgbClr val="F26B43"/>
          </p15:clr>
        </p15:guide>
        <p15:guide id="12" pos="1980">
          <p15:clr>
            <a:srgbClr val="F26B43"/>
          </p15:clr>
        </p15:guide>
        <p15:guide id="13" pos="5496">
          <p15:clr>
            <a:srgbClr val="F26B43"/>
          </p15:clr>
        </p15:guide>
        <p15:guide id="14" pos="570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chart" Target="../charts/chart11.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4.png"/><Relationship Id="rId7" Type="http://schemas.openxmlformats.org/officeDocument/2006/relationships/image" Target="../media/image40.sv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47.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 Id="rId14" Type="http://schemas.openxmlformats.org/officeDocument/2006/relationships/image" Target="../media/image58.svg"/></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hyperlink" Target="https://data.oecd.org/chart/7gk9" TargetMode="External"/><Relationship Id="rId2" Type="http://schemas.openxmlformats.org/officeDocument/2006/relationships/hyperlink" Target="https://worldhappiness.report/"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2.png"/><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chart" Target="../charts/chart2.xml"/><Relationship Id="rId1" Type="http://schemas.openxmlformats.org/officeDocument/2006/relationships/slideLayout" Target="../slideLayouts/slideLayout43.xml"/><Relationship Id="rId6" Type="http://schemas.openxmlformats.org/officeDocument/2006/relationships/image" Target="../media/image28.svg"/><Relationship Id="rId11" Type="http://schemas.openxmlformats.org/officeDocument/2006/relationships/image" Target="../media/image19.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3.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43.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4.xml"/><Relationship Id="rId7" Type="http://schemas.openxmlformats.org/officeDocument/2006/relationships/image" Target="../media/image23.png"/><Relationship Id="rId12" Type="http://schemas.openxmlformats.org/officeDocument/2006/relationships/image" Target="../media/image40.svg"/><Relationship Id="rId2" Type="http://schemas.openxmlformats.org/officeDocument/2006/relationships/chart" Target="../charts/chart3.xml"/><Relationship Id="rId1" Type="http://schemas.openxmlformats.org/officeDocument/2006/relationships/slideLayout" Target="../slideLayouts/slideLayout43.xml"/><Relationship Id="rId6" Type="http://schemas.openxmlformats.org/officeDocument/2006/relationships/image" Target="../media/image22.png"/><Relationship Id="rId11" Type="http://schemas.openxmlformats.org/officeDocument/2006/relationships/image" Target="../media/image39.png"/><Relationship Id="rId5" Type="http://schemas.openxmlformats.org/officeDocument/2006/relationships/image" Target="../media/image21.png"/><Relationship Id="rId10" Type="http://schemas.openxmlformats.org/officeDocument/2006/relationships/image" Target="../media/image38.svg"/><Relationship Id="rId4" Type="http://schemas.openxmlformats.org/officeDocument/2006/relationships/chart" Target="../charts/chart5.xml"/><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7A1E7D-1B88-94C6-B49B-E8E28668F52B}"/>
              </a:ext>
            </a:extLst>
          </p:cNvPr>
          <p:cNvSpPr>
            <a:spLocks noGrp="1"/>
          </p:cNvSpPr>
          <p:nvPr>
            <p:ph type="title"/>
          </p:nvPr>
        </p:nvSpPr>
        <p:spPr/>
        <p:txBody>
          <a:bodyPr/>
          <a:lstStyle/>
          <a:p>
            <a:r>
              <a:rPr lang="en-US"/>
              <a:t>The Happiness Project</a:t>
            </a:r>
            <a:endParaRPr lang="en-AU"/>
          </a:p>
        </p:txBody>
      </p:sp>
      <p:sp>
        <p:nvSpPr>
          <p:cNvPr id="5" name="Text Placeholder 4">
            <a:extLst>
              <a:ext uri="{FF2B5EF4-FFF2-40B4-BE49-F238E27FC236}">
                <a16:creationId xmlns:a16="http://schemas.microsoft.com/office/drawing/2014/main" id="{13C747B6-B91F-5A8A-42B1-4C2E7B28332E}"/>
              </a:ext>
            </a:extLst>
          </p:cNvPr>
          <p:cNvSpPr>
            <a:spLocks noGrp="1"/>
          </p:cNvSpPr>
          <p:nvPr>
            <p:ph type="body" sz="quarter" idx="11"/>
          </p:nvPr>
        </p:nvSpPr>
        <p:spPr>
          <a:xfrm>
            <a:off x="695325" y="1525612"/>
            <a:ext cx="4695826" cy="334023"/>
          </a:xfrm>
        </p:spPr>
        <p:txBody>
          <a:bodyPr/>
          <a:lstStyle/>
          <a:p>
            <a:r>
              <a:rPr lang="en-US"/>
              <a:t>Australians and how they feel about life on any given day</a:t>
            </a:r>
            <a:endParaRPr lang="en-AU"/>
          </a:p>
        </p:txBody>
      </p:sp>
      <p:sp>
        <p:nvSpPr>
          <p:cNvPr id="6" name="Text Placeholder 5">
            <a:extLst>
              <a:ext uri="{FF2B5EF4-FFF2-40B4-BE49-F238E27FC236}">
                <a16:creationId xmlns:a16="http://schemas.microsoft.com/office/drawing/2014/main" id="{0CEAA83E-1CAA-C99B-4D1D-0042F06FE973}"/>
              </a:ext>
            </a:extLst>
          </p:cNvPr>
          <p:cNvSpPr>
            <a:spLocks noGrp="1"/>
          </p:cNvSpPr>
          <p:nvPr>
            <p:ph type="body" sz="quarter" idx="12"/>
          </p:nvPr>
        </p:nvSpPr>
        <p:spPr/>
        <p:txBody>
          <a:bodyPr/>
          <a:lstStyle/>
          <a:p>
            <a:r>
              <a:rPr lang="en-US" b="1"/>
              <a:t>October 2023</a:t>
            </a:r>
            <a:endParaRPr lang="en-AU" b="1"/>
          </a:p>
        </p:txBody>
      </p:sp>
      <p:sp>
        <p:nvSpPr>
          <p:cNvPr id="7" name="Text Placeholder 6">
            <a:extLst>
              <a:ext uri="{FF2B5EF4-FFF2-40B4-BE49-F238E27FC236}">
                <a16:creationId xmlns:a16="http://schemas.microsoft.com/office/drawing/2014/main" id="{3FD0A0EE-42F3-C530-3F69-C03D059CD4AD}"/>
              </a:ext>
            </a:extLst>
          </p:cNvPr>
          <p:cNvSpPr>
            <a:spLocks noGrp="1"/>
          </p:cNvSpPr>
          <p:nvPr>
            <p:ph type="body" sz="quarter" idx="13"/>
          </p:nvPr>
        </p:nvSpPr>
        <p:spPr/>
        <p:txBody>
          <a:bodyPr/>
          <a:lstStyle/>
          <a:p>
            <a:r>
              <a:rPr lang="en-US"/>
              <a:t>A complimentary report </a:t>
            </a:r>
            <a:endParaRPr lang="en-AU"/>
          </a:p>
        </p:txBody>
      </p:sp>
    </p:spTree>
    <p:extLst>
      <p:ext uri="{BB962C8B-B14F-4D97-AF65-F5344CB8AC3E}">
        <p14:creationId xmlns:p14="http://schemas.microsoft.com/office/powerpoint/2010/main" val="2488969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31F866-B41E-476A-F09F-CACC656916AB}"/>
              </a:ext>
            </a:extLst>
          </p:cNvPr>
          <p:cNvSpPr/>
          <p:nvPr/>
        </p:nvSpPr>
        <p:spPr>
          <a:xfrm>
            <a:off x="8939381" y="2946130"/>
            <a:ext cx="2179206" cy="96574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538467C9-FDDB-A8C0-6913-620B5C81B051}"/>
              </a:ext>
            </a:extLst>
          </p:cNvPr>
          <p:cNvSpPr>
            <a:spLocks noGrp="1"/>
          </p:cNvSpPr>
          <p:nvPr>
            <p:ph type="title"/>
          </p:nvPr>
        </p:nvSpPr>
        <p:spPr/>
        <p:txBody>
          <a:bodyPr/>
          <a:lstStyle/>
          <a:p>
            <a:r>
              <a:rPr lang="en-IE"/>
              <a:t>Up to October, things were looking better for Gen-Z</a:t>
            </a:r>
          </a:p>
        </p:txBody>
      </p:sp>
      <p:sp>
        <p:nvSpPr>
          <p:cNvPr id="13" name="Text Placeholder 12">
            <a:extLst>
              <a:ext uri="{FF2B5EF4-FFF2-40B4-BE49-F238E27FC236}">
                <a16:creationId xmlns:a16="http://schemas.microsoft.com/office/drawing/2014/main" id="{0C08E04A-DAFD-1290-7C16-3E9D63D91870}"/>
              </a:ext>
            </a:extLst>
          </p:cNvPr>
          <p:cNvSpPr>
            <a:spLocks noGrp="1"/>
          </p:cNvSpPr>
          <p:nvPr>
            <p:ph type="body" sz="quarter" idx="12"/>
          </p:nvPr>
        </p:nvSpPr>
        <p:spPr/>
        <p:txBody>
          <a:bodyPr/>
          <a:lstStyle/>
          <a:p>
            <a:r>
              <a:rPr lang="en-US"/>
              <a:t>Whilst Boomers made gains, they have dropped back since mid-year whilst other generations have generally shown improved happiness. Until recently, Gen X had been getting progressively less happy.</a:t>
            </a:r>
            <a:endParaRPr lang="en-AU"/>
          </a:p>
        </p:txBody>
      </p:sp>
      <p:graphicFrame>
        <p:nvGraphicFramePr>
          <p:cNvPr id="4" name="Chart 3">
            <a:extLst>
              <a:ext uri="{FF2B5EF4-FFF2-40B4-BE49-F238E27FC236}">
                <a16:creationId xmlns:a16="http://schemas.microsoft.com/office/drawing/2014/main" id="{3D379E5B-3D10-6148-A8D9-0552AD39E983}"/>
              </a:ext>
            </a:extLst>
          </p:cNvPr>
          <p:cNvGraphicFramePr/>
          <p:nvPr>
            <p:extLst>
              <p:ext uri="{D42A27DB-BD31-4B8C-83A1-F6EECF244321}">
                <p14:modId xmlns:p14="http://schemas.microsoft.com/office/powerpoint/2010/main" val="3528599886"/>
              </p:ext>
            </p:extLst>
          </p:nvPr>
        </p:nvGraphicFramePr>
        <p:xfrm>
          <a:off x="8656382" y="2305478"/>
          <a:ext cx="2542903" cy="395629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8BAFE1C-64E2-CBFB-4902-C2870F20152F}"/>
              </a:ext>
            </a:extLst>
          </p:cNvPr>
          <p:cNvSpPr txBox="1"/>
          <p:nvPr/>
        </p:nvSpPr>
        <p:spPr>
          <a:xfrm>
            <a:off x="1958826" y="6176885"/>
            <a:ext cx="3886688" cy="307777"/>
          </a:xfrm>
          <a:prstGeom prst="rect">
            <a:avLst/>
          </a:prstGeom>
          <a:noFill/>
        </p:spPr>
        <p:txBody>
          <a:bodyPr wrap="square">
            <a:spAutoFit/>
          </a:bodyPr>
          <a:lstStyle/>
          <a:p>
            <a:r>
              <a:rPr lang="en-AU" sz="700" b="0" i="0" u="none" strike="noStrike">
                <a:effectLst/>
                <a:latin typeface="+mn-lt"/>
              </a:rPr>
              <a:t>Base: n=24,781 (note Monthly Happiness sample was halved in July 2023)</a:t>
            </a:r>
          </a:p>
          <a:p>
            <a:r>
              <a:rPr lang="en-AU" sz="700" b="0" i="0" u="none" strike="noStrike">
                <a:solidFill>
                  <a:srgbClr val="0000FF"/>
                </a:solidFill>
                <a:effectLst/>
                <a:latin typeface="+mn-lt"/>
              </a:rPr>
              <a:t>↑ </a:t>
            </a:r>
            <a:r>
              <a:rPr lang="en-AU" sz="700" b="0" i="0" u="none" strike="noStrike">
                <a:solidFill>
                  <a:srgbClr val="FF0000"/>
                </a:solidFill>
                <a:effectLst/>
                <a:latin typeface="+mn-lt"/>
              </a:rPr>
              <a:t>↓</a:t>
            </a:r>
            <a:r>
              <a:rPr kumimoji="0" lang="en-AU" altLang="en-US" sz="700" b="0" i="0" u="none" strike="noStrike" kern="1200" cap="none" spc="0" normalizeH="0" baseline="0" noProof="0">
                <a:ln>
                  <a:noFill/>
                </a:ln>
                <a:solidFill>
                  <a:srgbClr val="000000"/>
                </a:solidFill>
                <a:effectLst/>
                <a:uLnTx/>
                <a:uFillTx/>
                <a:latin typeface="Karla" pitchFamily="2" charset="0"/>
                <a:ea typeface="Calibri" panose="020F0502020204030204" pitchFamily="34" charset="0"/>
                <a:cs typeface="+mn-cs"/>
                <a:sym typeface="Wingdings 3" panose="05040102010807070707" pitchFamily="18" charset="2"/>
              </a:rPr>
              <a:t>significantly higher lower at p&lt;.05 versus overall average |  | *Caution, base &lt; n=30 </a:t>
            </a:r>
            <a:endParaRPr lang="en-AU" sz="1600"/>
          </a:p>
        </p:txBody>
      </p:sp>
      <p:sp>
        <p:nvSpPr>
          <p:cNvPr id="12" name="TextBox 11">
            <a:extLst>
              <a:ext uri="{FF2B5EF4-FFF2-40B4-BE49-F238E27FC236}">
                <a16:creationId xmlns:a16="http://schemas.microsoft.com/office/drawing/2014/main" id="{5A37DD47-513C-D598-D218-163EB36B0C6D}"/>
              </a:ext>
            </a:extLst>
          </p:cNvPr>
          <p:cNvSpPr txBox="1"/>
          <p:nvPr/>
        </p:nvSpPr>
        <p:spPr>
          <a:xfrm>
            <a:off x="8787629" y="1865926"/>
            <a:ext cx="2394403" cy="272415"/>
          </a:xfrm>
          <a:prstGeom prst="roundRect">
            <a:avLst/>
          </a:prstGeom>
          <a:solidFill>
            <a:schemeClr val="accent6"/>
          </a:solidFill>
        </p:spPr>
        <p:txBody>
          <a:bodyPr wrap="square" rtlCol="0">
            <a:spAutoFit/>
          </a:bodyPr>
          <a:lstStyle/>
          <a:p>
            <a:r>
              <a:rPr lang="en-US" sz="1000" b="1">
                <a:solidFill>
                  <a:schemeClr val="bg1"/>
                </a:solidFill>
              </a:rPr>
              <a:t>Boomers – Boom and Bust</a:t>
            </a:r>
            <a:endParaRPr lang="en-AU" sz="1000" b="1">
              <a:solidFill>
                <a:schemeClr val="bg1"/>
              </a:solidFill>
            </a:endParaRPr>
          </a:p>
        </p:txBody>
      </p:sp>
      <p:sp>
        <p:nvSpPr>
          <p:cNvPr id="17" name="Rectangle 16">
            <a:extLst>
              <a:ext uri="{FF2B5EF4-FFF2-40B4-BE49-F238E27FC236}">
                <a16:creationId xmlns:a16="http://schemas.microsoft.com/office/drawing/2014/main" id="{6E9B705A-09C2-9D27-8085-E1A20512B848}"/>
              </a:ext>
            </a:extLst>
          </p:cNvPr>
          <p:cNvSpPr/>
          <p:nvPr/>
        </p:nvSpPr>
        <p:spPr>
          <a:xfrm>
            <a:off x="1027551" y="3475446"/>
            <a:ext cx="2179206" cy="154630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19" name="Chart 18">
            <a:extLst>
              <a:ext uri="{FF2B5EF4-FFF2-40B4-BE49-F238E27FC236}">
                <a16:creationId xmlns:a16="http://schemas.microsoft.com/office/drawing/2014/main" id="{AD34ECCD-71F3-05C9-A9E8-C3ADDFF0ABDC}"/>
              </a:ext>
            </a:extLst>
          </p:cNvPr>
          <p:cNvGraphicFramePr/>
          <p:nvPr>
            <p:extLst>
              <p:ext uri="{D42A27DB-BD31-4B8C-83A1-F6EECF244321}">
                <p14:modId xmlns:p14="http://schemas.microsoft.com/office/powerpoint/2010/main" val="1966860483"/>
              </p:ext>
            </p:extLst>
          </p:nvPr>
        </p:nvGraphicFramePr>
        <p:xfrm>
          <a:off x="747977" y="2305478"/>
          <a:ext cx="2542903" cy="3956294"/>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E02BE2FF-CB96-2152-0197-D9F6777E1AC7}"/>
              </a:ext>
            </a:extLst>
          </p:cNvPr>
          <p:cNvSpPr txBox="1"/>
          <p:nvPr/>
        </p:nvSpPr>
        <p:spPr>
          <a:xfrm>
            <a:off x="940411" y="1865926"/>
            <a:ext cx="2394403" cy="272415"/>
          </a:xfrm>
          <a:prstGeom prst="roundRect">
            <a:avLst/>
          </a:prstGeom>
          <a:solidFill>
            <a:schemeClr val="accent2"/>
          </a:solidFill>
        </p:spPr>
        <p:txBody>
          <a:bodyPr wrap="square" rtlCol="0">
            <a:spAutoFit/>
          </a:bodyPr>
          <a:lstStyle>
            <a:defPPr>
              <a:defRPr lang="en-US"/>
            </a:defPPr>
            <a:lvl1pPr>
              <a:defRPr sz="1000" b="1">
                <a:solidFill>
                  <a:schemeClr val="bg1"/>
                </a:solidFill>
              </a:defRPr>
            </a:lvl1pPr>
          </a:lstStyle>
          <a:p>
            <a:r>
              <a:rPr lang="en-US"/>
              <a:t>Gen-Z – Making up lost ground</a:t>
            </a:r>
            <a:endParaRPr lang="en-AU"/>
          </a:p>
        </p:txBody>
      </p:sp>
      <p:sp>
        <p:nvSpPr>
          <p:cNvPr id="21" name="Rectangle 20">
            <a:extLst>
              <a:ext uri="{FF2B5EF4-FFF2-40B4-BE49-F238E27FC236}">
                <a16:creationId xmlns:a16="http://schemas.microsoft.com/office/drawing/2014/main" id="{4713F50C-EBE7-970E-731D-8C79620C513D}"/>
              </a:ext>
            </a:extLst>
          </p:cNvPr>
          <p:cNvSpPr/>
          <p:nvPr/>
        </p:nvSpPr>
        <p:spPr>
          <a:xfrm>
            <a:off x="3643458" y="3265449"/>
            <a:ext cx="2179206" cy="112829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TextBox 25">
            <a:extLst>
              <a:ext uri="{FF2B5EF4-FFF2-40B4-BE49-F238E27FC236}">
                <a16:creationId xmlns:a16="http://schemas.microsoft.com/office/drawing/2014/main" id="{F0F64231-25E5-AAD9-40C0-1FE42227FC6F}"/>
              </a:ext>
            </a:extLst>
          </p:cNvPr>
          <p:cNvSpPr txBox="1"/>
          <p:nvPr/>
        </p:nvSpPr>
        <p:spPr>
          <a:xfrm>
            <a:off x="3552440" y="1865926"/>
            <a:ext cx="2394403" cy="272415"/>
          </a:xfrm>
          <a:prstGeom prst="roundRect">
            <a:avLst/>
          </a:prstGeom>
          <a:solidFill>
            <a:schemeClr val="tx2"/>
          </a:solidFill>
        </p:spPr>
        <p:txBody>
          <a:bodyPr wrap="square" rtlCol="0">
            <a:spAutoFit/>
          </a:bodyPr>
          <a:lstStyle>
            <a:defPPr>
              <a:defRPr lang="en-US"/>
            </a:defPPr>
            <a:lvl1pPr>
              <a:defRPr sz="1000" b="1">
                <a:solidFill>
                  <a:schemeClr val="bg1"/>
                </a:solidFill>
              </a:defRPr>
            </a:lvl1pPr>
          </a:lstStyle>
          <a:p>
            <a:r>
              <a:rPr lang="en-US"/>
              <a:t>Millennials – Measured gains</a:t>
            </a:r>
            <a:endParaRPr lang="en-AU"/>
          </a:p>
        </p:txBody>
      </p:sp>
      <p:graphicFrame>
        <p:nvGraphicFramePr>
          <p:cNvPr id="27" name="Chart 26">
            <a:extLst>
              <a:ext uri="{FF2B5EF4-FFF2-40B4-BE49-F238E27FC236}">
                <a16:creationId xmlns:a16="http://schemas.microsoft.com/office/drawing/2014/main" id="{3ED904AF-7B08-50E2-AC5E-CE3F90DE538C}"/>
              </a:ext>
            </a:extLst>
          </p:cNvPr>
          <p:cNvGraphicFramePr/>
          <p:nvPr>
            <p:extLst>
              <p:ext uri="{D42A27DB-BD31-4B8C-83A1-F6EECF244321}">
                <p14:modId xmlns:p14="http://schemas.microsoft.com/office/powerpoint/2010/main" val="3172227614"/>
              </p:ext>
            </p:extLst>
          </p:nvPr>
        </p:nvGraphicFramePr>
        <p:xfrm>
          <a:off x="3360006" y="2305478"/>
          <a:ext cx="2542903" cy="3956294"/>
        </p:xfrm>
        <a:graphic>
          <a:graphicData uri="http://schemas.openxmlformats.org/drawingml/2006/chart">
            <c:chart xmlns:c="http://schemas.openxmlformats.org/drawingml/2006/chart" xmlns:r="http://schemas.openxmlformats.org/officeDocument/2006/relationships" r:id="rId5"/>
          </a:graphicData>
        </a:graphic>
      </p:graphicFrame>
      <p:sp>
        <p:nvSpPr>
          <p:cNvPr id="30" name="Rectangle 29">
            <a:extLst>
              <a:ext uri="{FF2B5EF4-FFF2-40B4-BE49-F238E27FC236}">
                <a16:creationId xmlns:a16="http://schemas.microsoft.com/office/drawing/2014/main" id="{09E1896D-4FD1-EAEF-89E6-7F7B799FCC01}"/>
              </a:ext>
            </a:extLst>
          </p:cNvPr>
          <p:cNvSpPr/>
          <p:nvPr/>
        </p:nvSpPr>
        <p:spPr>
          <a:xfrm>
            <a:off x="6230624" y="3473746"/>
            <a:ext cx="2179206" cy="112829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TextBox 30">
            <a:extLst>
              <a:ext uri="{FF2B5EF4-FFF2-40B4-BE49-F238E27FC236}">
                <a16:creationId xmlns:a16="http://schemas.microsoft.com/office/drawing/2014/main" id="{F1B396E8-C9C8-3D6E-823B-7C039582DB51}"/>
              </a:ext>
            </a:extLst>
          </p:cNvPr>
          <p:cNvSpPr txBox="1"/>
          <p:nvPr/>
        </p:nvSpPr>
        <p:spPr>
          <a:xfrm>
            <a:off x="6139606" y="1865926"/>
            <a:ext cx="2394403" cy="272415"/>
          </a:xfrm>
          <a:prstGeom prst="roundRect">
            <a:avLst/>
          </a:prstGeom>
          <a:solidFill>
            <a:schemeClr val="accent3"/>
          </a:solidFill>
        </p:spPr>
        <p:txBody>
          <a:bodyPr wrap="square" rtlCol="0">
            <a:spAutoFit/>
          </a:bodyPr>
          <a:lstStyle>
            <a:defPPr>
              <a:defRPr lang="en-US"/>
            </a:defPPr>
            <a:lvl1pPr>
              <a:defRPr sz="1000" b="1">
                <a:solidFill>
                  <a:schemeClr val="bg1"/>
                </a:solidFill>
              </a:defRPr>
            </a:lvl1pPr>
          </a:lstStyle>
          <a:p>
            <a:r>
              <a:rPr lang="en-US"/>
              <a:t>Gen-X  – Stuck in a rut</a:t>
            </a:r>
            <a:endParaRPr lang="en-AU"/>
          </a:p>
        </p:txBody>
      </p:sp>
      <p:graphicFrame>
        <p:nvGraphicFramePr>
          <p:cNvPr id="32" name="Chart 31">
            <a:extLst>
              <a:ext uri="{FF2B5EF4-FFF2-40B4-BE49-F238E27FC236}">
                <a16:creationId xmlns:a16="http://schemas.microsoft.com/office/drawing/2014/main" id="{E1171519-7D1C-FFE9-073F-4471A955A54B}"/>
              </a:ext>
            </a:extLst>
          </p:cNvPr>
          <p:cNvGraphicFramePr/>
          <p:nvPr>
            <p:extLst>
              <p:ext uri="{D42A27DB-BD31-4B8C-83A1-F6EECF244321}">
                <p14:modId xmlns:p14="http://schemas.microsoft.com/office/powerpoint/2010/main" val="3435503571"/>
              </p:ext>
            </p:extLst>
          </p:nvPr>
        </p:nvGraphicFramePr>
        <p:xfrm>
          <a:off x="5946843" y="2305478"/>
          <a:ext cx="2542903" cy="395629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9341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467C9-FDDB-A8C0-6913-620B5C81B051}"/>
              </a:ext>
            </a:extLst>
          </p:cNvPr>
          <p:cNvSpPr>
            <a:spLocks noGrp="1"/>
          </p:cNvSpPr>
          <p:nvPr>
            <p:ph type="title"/>
          </p:nvPr>
        </p:nvSpPr>
        <p:spPr>
          <a:xfrm>
            <a:off x="695325" y="346666"/>
            <a:ext cx="10801350" cy="370205"/>
          </a:xfrm>
        </p:spPr>
        <p:txBody>
          <a:bodyPr/>
          <a:lstStyle/>
          <a:p>
            <a:r>
              <a:rPr lang="en-IE"/>
              <a:t>Gen-Z, The Gamer Generation - stressed, tired, unhappy at work</a:t>
            </a:r>
          </a:p>
        </p:txBody>
      </p:sp>
      <p:sp>
        <p:nvSpPr>
          <p:cNvPr id="13" name="Text Placeholder 12">
            <a:extLst>
              <a:ext uri="{FF2B5EF4-FFF2-40B4-BE49-F238E27FC236}">
                <a16:creationId xmlns:a16="http://schemas.microsoft.com/office/drawing/2014/main" id="{0C08E04A-DAFD-1290-7C16-3E9D63D91870}"/>
              </a:ext>
            </a:extLst>
          </p:cNvPr>
          <p:cNvSpPr>
            <a:spLocks noGrp="1"/>
          </p:cNvSpPr>
          <p:nvPr>
            <p:ph type="body" sz="quarter" idx="12"/>
          </p:nvPr>
        </p:nvSpPr>
        <p:spPr>
          <a:xfrm>
            <a:off x="727209" y="824463"/>
            <a:ext cx="10769466" cy="693729"/>
          </a:xfrm>
        </p:spPr>
        <p:txBody>
          <a:bodyPr/>
          <a:lstStyle/>
          <a:p>
            <a:r>
              <a:rPr lang="en-US"/>
              <a:t>Older Generations are much more likely to be enjoying the simple things in life – like being alive, their health, family and friends and weather.   </a:t>
            </a:r>
            <a:endParaRPr lang="en-AU"/>
          </a:p>
        </p:txBody>
      </p:sp>
      <p:sp>
        <p:nvSpPr>
          <p:cNvPr id="8" name="TextBox 7">
            <a:extLst>
              <a:ext uri="{FF2B5EF4-FFF2-40B4-BE49-F238E27FC236}">
                <a16:creationId xmlns:a16="http://schemas.microsoft.com/office/drawing/2014/main" id="{D8BAFE1C-64E2-CBFB-4902-C2870F20152F}"/>
              </a:ext>
            </a:extLst>
          </p:cNvPr>
          <p:cNvSpPr txBox="1"/>
          <p:nvPr/>
        </p:nvSpPr>
        <p:spPr>
          <a:xfrm>
            <a:off x="1958826" y="6176885"/>
            <a:ext cx="3886688" cy="307777"/>
          </a:xfrm>
          <a:prstGeom prst="rect">
            <a:avLst/>
          </a:prstGeom>
          <a:noFill/>
        </p:spPr>
        <p:txBody>
          <a:bodyPr wrap="square">
            <a:spAutoFit/>
          </a:bodyPr>
          <a:lstStyle/>
          <a:p>
            <a:r>
              <a:rPr lang="en-AU" sz="700" b="0" i="0" u="none" strike="noStrike">
                <a:effectLst/>
                <a:latin typeface="+mn-lt"/>
              </a:rPr>
              <a:t>Base: n=13,399</a:t>
            </a:r>
          </a:p>
          <a:p>
            <a:r>
              <a:rPr lang="en-AU" sz="700" b="0" i="0" u="none" strike="noStrike">
                <a:solidFill>
                  <a:srgbClr val="0000FF"/>
                </a:solidFill>
                <a:effectLst/>
                <a:latin typeface="+mn-lt"/>
              </a:rPr>
              <a:t>↑ </a:t>
            </a:r>
            <a:r>
              <a:rPr lang="en-AU" sz="700" b="0" i="0" u="none" strike="noStrike">
                <a:solidFill>
                  <a:srgbClr val="FF0000"/>
                </a:solidFill>
                <a:effectLst/>
                <a:latin typeface="+mn-lt"/>
              </a:rPr>
              <a:t>↓</a:t>
            </a:r>
            <a:r>
              <a:rPr kumimoji="0" lang="en-AU" altLang="en-US" sz="700" b="0" i="0" u="none" strike="noStrike" kern="1200" cap="none" spc="0" normalizeH="0" baseline="0" noProof="0">
                <a:ln>
                  <a:noFill/>
                </a:ln>
                <a:solidFill>
                  <a:srgbClr val="000000"/>
                </a:solidFill>
                <a:effectLst/>
                <a:uLnTx/>
                <a:uFillTx/>
                <a:latin typeface="Karla" pitchFamily="2" charset="0"/>
                <a:ea typeface="Calibri" panose="020F0502020204030204" pitchFamily="34" charset="0"/>
                <a:cs typeface="+mn-cs"/>
                <a:sym typeface="Wingdings 3" panose="05040102010807070707" pitchFamily="18" charset="2"/>
              </a:rPr>
              <a:t>significantly higher lower at p&lt;.05 versus overall average |  | *Caution, base &lt; n=30 </a:t>
            </a:r>
            <a:endParaRPr lang="en-AU" sz="1600"/>
          </a:p>
        </p:txBody>
      </p:sp>
      <p:sp>
        <p:nvSpPr>
          <p:cNvPr id="3" name="Text Placeholder 2">
            <a:extLst>
              <a:ext uri="{FF2B5EF4-FFF2-40B4-BE49-F238E27FC236}">
                <a16:creationId xmlns:a16="http://schemas.microsoft.com/office/drawing/2014/main" id="{3656C075-8D9C-C3A4-035D-62345BECC3D3}"/>
              </a:ext>
            </a:extLst>
          </p:cNvPr>
          <p:cNvSpPr>
            <a:spLocks noGrp="1"/>
          </p:cNvSpPr>
          <p:nvPr>
            <p:ph type="body" sz="quarter" idx="13"/>
          </p:nvPr>
        </p:nvSpPr>
        <p:spPr>
          <a:xfrm>
            <a:off x="695325" y="1599003"/>
            <a:ext cx="2703657" cy="4427537"/>
          </a:xfrm>
        </p:spPr>
        <p:txBody>
          <a:bodyPr/>
          <a:lstStyle/>
          <a:p>
            <a:pPr>
              <a:lnSpc>
                <a:spcPts val="1400"/>
              </a:lnSpc>
              <a:spcBef>
                <a:spcPts val="300"/>
              </a:spcBef>
              <a:spcAft>
                <a:spcPts val="300"/>
              </a:spcAft>
            </a:pPr>
            <a:r>
              <a:rPr lang="en-US" b="1"/>
              <a:t>Financial stress: </a:t>
            </a:r>
            <a:r>
              <a:rPr lang="en-US"/>
              <a:t>Financial challenges, such as student loan debt, high living costs, and difficulties finding well-paying jobs.</a:t>
            </a:r>
          </a:p>
          <a:p>
            <a:pPr>
              <a:lnSpc>
                <a:spcPts val="1400"/>
              </a:lnSpc>
              <a:spcBef>
                <a:spcPts val="300"/>
              </a:spcBef>
              <a:spcAft>
                <a:spcPts val="300"/>
              </a:spcAft>
            </a:pPr>
            <a:r>
              <a:rPr lang="en-US" b="1"/>
              <a:t>Work-related stress</a:t>
            </a:r>
            <a:r>
              <a:rPr lang="en-US"/>
              <a:t>: Stress and pressure in the workplace, including long hours, job insecurity, and a lack of work-life balance.</a:t>
            </a:r>
          </a:p>
          <a:p>
            <a:pPr>
              <a:lnSpc>
                <a:spcPts val="1400"/>
              </a:lnSpc>
              <a:spcBef>
                <a:spcPts val="300"/>
              </a:spcBef>
              <a:spcAft>
                <a:spcPts val="300"/>
              </a:spcAft>
            </a:pPr>
            <a:r>
              <a:rPr lang="en-US" b="1"/>
              <a:t>Family issues: </a:t>
            </a:r>
            <a:r>
              <a:rPr lang="en-US"/>
              <a:t>Family conflicts, strained relationships, and high expectations from parents can contribute to unhappiness.</a:t>
            </a:r>
          </a:p>
          <a:p>
            <a:pPr>
              <a:lnSpc>
                <a:spcPts val="1400"/>
              </a:lnSpc>
              <a:spcBef>
                <a:spcPts val="300"/>
              </a:spcBef>
              <a:spcAft>
                <a:spcPts val="300"/>
              </a:spcAft>
            </a:pPr>
            <a:r>
              <a:rPr lang="en-US" b="1"/>
              <a:t>Health concerns: </a:t>
            </a:r>
            <a:r>
              <a:rPr lang="en-US"/>
              <a:t>Mental health issues, such as anxiety and depression</a:t>
            </a:r>
          </a:p>
          <a:p>
            <a:pPr>
              <a:lnSpc>
                <a:spcPts val="1400"/>
              </a:lnSpc>
              <a:spcBef>
                <a:spcPts val="300"/>
              </a:spcBef>
              <a:spcAft>
                <a:spcPts val="300"/>
              </a:spcAft>
            </a:pPr>
            <a:r>
              <a:rPr lang="en-US" b="1"/>
              <a:t>Relationship problems: </a:t>
            </a:r>
            <a:r>
              <a:rPr lang="en-US"/>
              <a:t>Difficulties in romantic relationships, friendships, or social interactions can negatively impact their overall happiness.</a:t>
            </a:r>
          </a:p>
          <a:p>
            <a:pPr>
              <a:lnSpc>
                <a:spcPts val="1400"/>
              </a:lnSpc>
              <a:spcBef>
                <a:spcPts val="300"/>
              </a:spcBef>
              <a:spcAft>
                <a:spcPts val="300"/>
              </a:spcAft>
            </a:pPr>
            <a:r>
              <a:rPr lang="en-US" b="1"/>
              <a:t>Lack of motivation and feeling overwhelmed: </a:t>
            </a:r>
            <a:r>
              <a:rPr lang="en-US"/>
              <a:t>The constant exposure to high expectations and the need to navigate complex societal issues can lead to a lack of motivation and feeling overwhelmed.</a:t>
            </a:r>
            <a:endParaRPr lang="en-AU"/>
          </a:p>
        </p:txBody>
      </p:sp>
      <p:pic>
        <p:nvPicPr>
          <p:cNvPr id="16" name="Picture 15">
            <a:extLst>
              <a:ext uri="{FF2B5EF4-FFF2-40B4-BE49-F238E27FC236}">
                <a16:creationId xmlns:a16="http://schemas.microsoft.com/office/drawing/2014/main" id="{39311654-6BAD-F27D-91CC-31A8A1B33944}"/>
              </a:ext>
            </a:extLst>
          </p:cNvPr>
          <p:cNvPicPr>
            <a:picLocks noChangeAspect="1"/>
          </p:cNvPicPr>
          <p:nvPr/>
        </p:nvPicPr>
        <p:blipFill>
          <a:blip r:embed="rId3"/>
          <a:stretch>
            <a:fillRect/>
          </a:stretch>
        </p:blipFill>
        <p:spPr>
          <a:xfrm>
            <a:off x="4130963" y="2043647"/>
            <a:ext cx="6829137" cy="4097482"/>
          </a:xfrm>
          <a:prstGeom prst="rect">
            <a:avLst/>
          </a:prstGeom>
        </p:spPr>
      </p:pic>
      <p:sp>
        <p:nvSpPr>
          <p:cNvPr id="4" name="TextBox 3">
            <a:extLst>
              <a:ext uri="{FF2B5EF4-FFF2-40B4-BE49-F238E27FC236}">
                <a16:creationId xmlns:a16="http://schemas.microsoft.com/office/drawing/2014/main" id="{43CC263E-B6A2-43E8-EE03-665AFBAEA398}"/>
              </a:ext>
            </a:extLst>
          </p:cNvPr>
          <p:cNvSpPr txBox="1"/>
          <p:nvPr/>
        </p:nvSpPr>
        <p:spPr>
          <a:xfrm>
            <a:off x="3546263" y="1634321"/>
            <a:ext cx="7799860" cy="272415"/>
          </a:xfrm>
          <a:prstGeom prst="roundRect">
            <a:avLst/>
          </a:prstGeom>
          <a:solidFill>
            <a:schemeClr val="accent6"/>
          </a:solidFill>
        </p:spPr>
        <p:txBody>
          <a:bodyPr wrap="square" rtlCol="0">
            <a:spAutoFit/>
          </a:bodyPr>
          <a:lstStyle/>
          <a:p>
            <a:pPr algn="ctr"/>
            <a:r>
              <a:rPr lang="en-AU" sz="1000" b="1">
                <a:solidFill>
                  <a:schemeClr val="bg1"/>
                </a:solidFill>
              </a:rPr>
              <a:t>Differentiating terms Dumbbell Chart – Prepared with Text Explorer</a:t>
            </a:r>
          </a:p>
        </p:txBody>
      </p:sp>
    </p:spTree>
    <p:extLst>
      <p:ext uri="{BB962C8B-B14F-4D97-AF65-F5344CB8AC3E}">
        <p14:creationId xmlns:p14="http://schemas.microsoft.com/office/powerpoint/2010/main" val="3020995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467C9-FDDB-A8C0-6913-620B5C81B051}"/>
              </a:ext>
            </a:extLst>
          </p:cNvPr>
          <p:cNvSpPr>
            <a:spLocks noGrp="1"/>
          </p:cNvSpPr>
          <p:nvPr>
            <p:ph type="title"/>
          </p:nvPr>
        </p:nvSpPr>
        <p:spPr/>
        <p:txBody>
          <a:bodyPr/>
          <a:lstStyle/>
          <a:p>
            <a:r>
              <a:rPr lang="en-IE"/>
              <a:t>“Money doesn’t make you happy” [Quote, Some Old Rich Boomer]</a:t>
            </a:r>
          </a:p>
        </p:txBody>
      </p:sp>
      <p:sp>
        <p:nvSpPr>
          <p:cNvPr id="13" name="Text Placeholder 12">
            <a:extLst>
              <a:ext uri="{FF2B5EF4-FFF2-40B4-BE49-F238E27FC236}">
                <a16:creationId xmlns:a16="http://schemas.microsoft.com/office/drawing/2014/main" id="{0C08E04A-DAFD-1290-7C16-3E9D63D91870}"/>
              </a:ext>
            </a:extLst>
          </p:cNvPr>
          <p:cNvSpPr>
            <a:spLocks noGrp="1"/>
          </p:cNvSpPr>
          <p:nvPr>
            <p:ph type="body" sz="quarter" idx="12"/>
          </p:nvPr>
        </p:nvSpPr>
        <p:spPr>
          <a:xfrm>
            <a:off x="695325" y="923810"/>
            <a:ext cx="10801350" cy="370934"/>
          </a:xfrm>
        </p:spPr>
        <p:txBody>
          <a:bodyPr/>
          <a:lstStyle/>
          <a:p>
            <a:r>
              <a:rPr lang="en-US"/>
              <a:t>There is a stark difference in what drives negative sentiment based on age – Unhappy Gen-Z are significantly more likely to talk to EVE about Finances than unhappy Boomers who feel tired and are more likely to have marital issues</a:t>
            </a:r>
            <a:endParaRPr lang="en-AU"/>
          </a:p>
        </p:txBody>
      </p:sp>
      <p:sp>
        <p:nvSpPr>
          <p:cNvPr id="8" name="TextBox 7">
            <a:extLst>
              <a:ext uri="{FF2B5EF4-FFF2-40B4-BE49-F238E27FC236}">
                <a16:creationId xmlns:a16="http://schemas.microsoft.com/office/drawing/2014/main" id="{D8BAFE1C-64E2-CBFB-4902-C2870F20152F}"/>
              </a:ext>
            </a:extLst>
          </p:cNvPr>
          <p:cNvSpPr txBox="1"/>
          <p:nvPr/>
        </p:nvSpPr>
        <p:spPr>
          <a:xfrm>
            <a:off x="1958826" y="6176885"/>
            <a:ext cx="3886688" cy="307777"/>
          </a:xfrm>
          <a:prstGeom prst="rect">
            <a:avLst/>
          </a:prstGeom>
          <a:noFill/>
        </p:spPr>
        <p:txBody>
          <a:bodyPr wrap="square">
            <a:spAutoFit/>
          </a:bodyPr>
          <a:lstStyle/>
          <a:p>
            <a:r>
              <a:rPr lang="en-AU" sz="700" b="0" i="0" u="none" strike="noStrike">
                <a:effectLst/>
                <a:latin typeface="+mn-lt"/>
              </a:rPr>
              <a:t>Base: n=13,399</a:t>
            </a:r>
          </a:p>
          <a:p>
            <a:r>
              <a:rPr lang="en-AU" sz="700" b="0" i="0" u="none" strike="noStrike">
                <a:solidFill>
                  <a:srgbClr val="0000FF"/>
                </a:solidFill>
                <a:effectLst/>
                <a:latin typeface="+mn-lt"/>
              </a:rPr>
              <a:t>↑ </a:t>
            </a:r>
            <a:r>
              <a:rPr lang="en-AU" sz="700" b="0" i="0" u="none" strike="noStrike">
                <a:solidFill>
                  <a:srgbClr val="FF0000"/>
                </a:solidFill>
                <a:effectLst/>
                <a:latin typeface="+mn-lt"/>
              </a:rPr>
              <a:t>↓</a:t>
            </a:r>
            <a:r>
              <a:rPr kumimoji="0" lang="en-AU" altLang="en-US" sz="700" b="0" i="0" u="none" strike="noStrike" kern="1200" cap="none" spc="0" normalizeH="0" baseline="0" noProof="0">
                <a:ln>
                  <a:noFill/>
                </a:ln>
                <a:solidFill>
                  <a:srgbClr val="000000"/>
                </a:solidFill>
                <a:effectLst/>
                <a:uLnTx/>
                <a:uFillTx/>
                <a:latin typeface="Karla" pitchFamily="2" charset="0"/>
                <a:ea typeface="Calibri" panose="020F0502020204030204" pitchFamily="34" charset="0"/>
                <a:cs typeface="+mn-cs"/>
                <a:sym typeface="Wingdings 3" panose="05040102010807070707" pitchFamily="18" charset="2"/>
              </a:rPr>
              <a:t>significantly higher lower at p&lt;.05 versus overall average |  | *Caution, base &lt; n=30 </a:t>
            </a:r>
            <a:endParaRPr lang="en-AU" sz="1600"/>
          </a:p>
        </p:txBody>
      </p:sp>
      <p:sp>
        <p:nvSpPr>
          <p:cNvPr id="7" name="TextBox 6">
            <a:extLst>
              <a:ext uri="{FF2B5EF4-FFF2-40B4-BE49-F238E27FC236}">
                <a16:creationId xmlns:a16="http://schemas.microsoft.com/office/drawing/2014/main" id="{97D39BAE-5882-060E-909A-8FE9ABCD4645}"/>
              </a:ext>
            </a:extLst>
          </p:cNvPr>
          <p:cNvSpPr txBox="1"/>
          <p:nvPr/>
        </p:nvSpPr>
        <p:spPr>
          <a:xfrm>
            <a:off x="695325" y="1602636"/>
            <a:ext cx="10801350" cy="272415"/>
          </a:xfrm>
          <a:prstGeom prst="roundRect">
            <a:avLst/>
          </a:prstGeom>
          <a:solidFill>
            <a:schemeClr val="accent6"/>
          </a:solidFill>
        </p:spPr>
        <p:txBody>
          <a:bodyPr wrap="square" rtlCol="0">
            <a:spAutoFit/>
          </a:bodyPr>
          <a:lstStyle/>
          <a:p>
            <a:pPr algn="ctr"/>
            <a:r>
              <a:rPr lang="en-AU" sz="1000" b="1">
                <a:solidFill>
                  <a:schemeClr val="bg1"/>
                </a:solidFill>
              </a:rPr>
              <a:t>Differentiating terms Dumbbell Chart – Prepared with Text Explorer</a:t>
            </a:r>
          </a:p>
        </p:txBody>
      </p:sp>
      <p:pic>
        <p:nvPicPr>
          <p:cNvPr id="16" name="Picture 15">
            <a:extLst>
              <a:ext uri="{FF2B5EF4-FFF2-40B4-BE49-F238E27FC236}">
                <a16:creationId xmlns:a16="http://schemas.microsoft.com/office/drawing/2014/main" id="{1BEB02DB-1F71-2962-83C3-8E96AE5FB3C5}"/>
              </a:ext>
            </a:extLst>
          </p:cNvPr>
          <p:cNvPicPr>
            <a:picLocks noChangeAspect="1"/>
          </p:cNvPicPr>
          <p:nvPr/>
        </p:nvPicPr>
        <p:blipFill>
          <a:blip r:embed="rId3"/>
          <a:stretch>
            <a:fillRect/>
          </a:stretch>
        </p:blipFill>
        <p:spPr>
          <a:xfrm>
            <a:off x="1088591" y="2492375"/>
            <a:ext cx="4296303" cy="3602217"/>
          </a:xfrm>
          <a:prstGeom prst="rect">
            <a:avLst/>
          </a:prstGeom>
          <a:ln>
            <a:solidFill>
              <a:schemeClr val="bg1">
                <a:lumMod val="75000"/>
              </a:schemeClr>
            </a:solidFill>
          </a:ln>
        </p:spPr>
      </p:pic>
      <p:sp>
        <p:nvSpPr>
          <p:cNvPr id="17" name="TextBox 16">
            <a:extLst>
              <a:ext uri="{FF2B5EF4-FFF2-40B4-BE49-F238E27FC236}">
                <a16:creationId xmlns:a16="http://schemas.microsoft.com/office/drawing/2014/main" id="{CE1007D1-6B09-56DC-A820-BC374130079E}"/>
              </a:ext>
            </a:extLst>
          </p:cNvPr>
          <p:cNvSpPr txBox="1"/>
          <p:nvPr/>
        </p:nvSpPr>
        <p:spPr>
          <a:xfrm>
            <a:off x="1060880" y="2019027"/>
            <a:ext cx="4296303" cy="430887"/>
          </a:xfrm>
          <a:prstGeom prst="rect">
            <a:avLst/>
          </a:prstGeom>
          <a:noFill/>
        </p:spPr>
        <p:txBody>
          <a:bodyPr wrap="square" rtlCol="0">
            <a:spAutoFit/>
          </a:bodyPr>
          <a:lstStyle/>
          <a:p>
            <a:pPr algn="ctr"/>
            <a:r>
              <a:rPr lang="en-AU" sz="1100" b="1">
                <a:solidFill>
                  <a:schemeClr val="accent6"/>
                </a:solidFill>
              </a:rPr>
              <a:t>Drivers of positive and negative sentiment </a:t>
            </a:r>
          </a:p>
          <a:p>
            <a:pPr algn="ctr"/>
            <a:r>
              <a:rPr lang="en-AU" sz="1100" b="1">
                <a:solidFill>
                  <a:schemeClr val="accent6"/>
                </a:solidFill>
              </a:rPr>
              <a:t>(Boomers)</a:t>
            </a:r>
          </a:p>
        </p:txBody>
      </p:sp>
      <p:pic>
        <p:nvPicPr>
          <p:cNvPr id="19" name="Picture 18">
            <a:extLst>
              <a:ext uri="{FF2B5EF4-FFF2-40B4-BE49-F238E27FC236}">
                <a16:creationId xmlns:a16="http://schemas.microsoft.com/office/drawing/2014/main" id="{F89D886A-6DF2-2A3E-2AE4-9681630D14D0}"/>
              </a:ext>
            </a:extLst>
          </p:cNvPr>
          <p:cNvPicPr>
            <a:picLocks noChangeAspect="1"/>
          </p:cNvPicPr>
          <p:nvPr/>
        </p:nvPicPr>
        <p:blipFill>
          <a:blip r:embed="rId4"/>
          <a:stretch>
            <a:fillRect/>
          </a:stretch>
        </p:blipFill>
        <p:spPr>
          <a:xfrm>
            <a:off x="7101753" y="2492375"/>
            <a:ext cx="4307877" cy="3622133"/>
          </a:xfrm>
          <a:prstGeom prst="rect">
            <a:avLst/>
          </a:prstGeom>
          <a:ln>
            <a:solidFill>
              <a:schemeClr val="bg1">
                <a:lumMod val="75000"/>
              </a:schemeClr>
            </a:solidFill>
          </a:ln>
        </p:spPr>
      </p:pic>
      <p:sp>
        <p:nvSpPr>
          <p:cNvPr id="20" name="TextBox 19">
            <a:extLst>
              <a:ext uri="{FF2B5EF4-FFF2-40B4-BE49-F238E27FC236}">
                <a16:creationId xmlns:a16="http://schemas.microsoft.com/office/drawing/2014/main" id="{8761486B-8EE3-C821-D2F3-31B84E9789E7}"/>
              </a:ext>
            </a:extLst>
          </p:cNvPr>
          <p:cNvSpPr txBox="1"/>
          <p:nvPr/>
        </p:nvSpPr>
        <p:spPr>
          <a:xfrm>
            <a:off x="7022953" y="2022794"/>
            <a:ext cx="4296303" cy="430887"/>
          </a:xfrm>
          <a:prstGeom prst="rect">
            <a:avLst/>
          </a:prstGeom>
          <a:noFill/>
        </p:spPr>
        <p:txBody>
          <a:bodyPr wrap="square" rtlCol="0">
            <a:spAutoFit/>
          </a:bodyPr>
          <a:lstStyle/>
          <a:p>
            <a:pPr algn="ctr"/>
            <a:r>
              <a:rPr lang="en-AU" sz="1100" b="1">
                <a:solidFill>
                  <a:schemeClr val="accent2"/>
                </a:solidFill>
              </a:rPr>
              <a:t>Drivers of positive and negative sentiment </a:t>
            </a:r>
          </a:p>
          <a:p>
            <a:pPr algn="ctr"/>
            <a:r>
              <a:rPr lang="en-AU" sz="1100" b="1">
                <a:solidFill>
                  <a:schemeClr val="accent2"/>
                </a:solidFill>
              </a:rPr>
              <a:t>(Gen-Z)</a:t>
            </a:r>
          </a:p>
        </p:txBody>
      </p:sp>
      <p:sp>
        <p:nvSpPr>
          <p:cNvPr id="21" name="Rectangle 20">
            <a:extLst>
              <a:ext uri="{FF2B5EF4-FFF2-40B4-BE49-F238E27FC236}">
                <a16:creationId xmlns:a16="http://schemas.microsoft.com/office/drawing/2014/main" id="{F8F8E6BE-8F3F-37A8-00A3-8CF94C45BD10}"/>
              </a:ext>
            </a:extLst>
          </p:cNvPr>
          <p:cNvSpPr/>
          <p:nvPr/>
        </p:nvSpPr>
        <p:spPr>
          <a:xfrm>
            <a:off x="1237672" y="3620655"/>
            <a:ext cx="3592945" cy="240145"/>
          </a:xfrm>
          <a:prstGeom prst="rect">
            <a:avLst/>
          </a:prstGeom>
          <a:noFill/>
          <a:ln w="1905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341A299D-C0FB-5840-0358-02BC32BC0D3B}"/>
              </a:ext>
            </a:extLst>
          </p:cNvPr>
          <p:cNvSpPr/>
          <p:nvPr/>
        </p:nvSpPr>
        <p:spPr>
          <a:xfrm>
            <a:off x="7138697" y="2520083"/>
            <a:ext cx="3797158" cy="240145"/>
          </a:xfrm>
          <a:prstGeom prst="rect">
            <a:avLst/>
          </a:prstGeom>
          <a:noFill/>
          <a:ln w="1905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4" name="Straight Arrow Connector 23">
            <a:extLst>
              <a:ext uri="{FF2B5EF4-FFF2-40B4-BE49-F238E27FC236}">
                <a16:creationId xmlns:a16="http://schemas.microsoft.com/office/drawing/2014/main" id="{9A7F5C5F-ED98-0A74-B01B-0333D3B428EA}"/>
              </a:ext>
            </a:extLst>
          </p:cNvPr>
          <p:cNvCxnSpPr/>
          <p:nvPr/>
        </p:nvCxnSpPr>
        <p:spPr>
          <a:xfrm flipV="1">
            <a:off x="4830617" y="2604655"/>
            <a:ext cx="2271136" cy="1117600"/>
          </a:xfrm>
          <a:prstGeom prst="straightConnector1">
            <a:avLst/>
          </a:prstGeom>
          <a:ln w="1905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585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EF6FC-F5C7-5596-A509-209F7E027484}"/>
              </a:ext>
            </a:extLst>
          </p:cNvPr>
          <p:cNvSpPr>
            <a:spLocks noGrp="1"/>
          </p:cNvSpPr>
          <p:nvPr>
            <p:ph type="title"/>
          </p:nvPr>
        </p:nvSpPr>
        <p:spPr>
          <a:xfrm>
            <a:off x="695324" y="346280"/>
            <a:ext cx="10801350" cy="370205"/>
          </a:xfrm>
        </p:spPr>
        <p:txBody>
          <a:bodyPr/>
          <a:lstStyle/>
          <a:p>
            <a:r>
              <a:rPr lang="en-US"/>
              <a:t>It </a:t>
            </a:r>
            <a:r>
              <a:rPr lang="en-US" err="1"/>
              <a:t>ain’t</a:t>
            </a:r>
            <a:r>
              <a:rPr lang="en-US"/>
              <a:t> easy being Gen-Z</a:t>
            </a:r>
            <a:endParaRPr lang="en-AU"/>
          </a:p>
        </p:txBody>
      </p:sp>
      <p:sp>
        <p:nvSpPr>
          <p:cNvPr id="7" name="Text Placeholder 6">
            <a:extLst>
              <a:ext uri="{FF2B5EF4-FFF2-40B4-BE49-F238E27FC236}">
                <a16:creationId xmlns:a16="http://schemas.microsoft.com/office/drawing/2014/main" id="{45EDCD1C-CD05-357C-6885-190D1423AEF0}"/>
              </a:ext>
            </a:extLst>
          </p:cNvPr>
          <p:cNvSpPr>
            <a:spLocks noGrp="1"/>
          </p:cNvSpPr>
          <p:nvPr>
            <p:ph type="body" sz="quarter" idx="12"/>
          </p:nvPr>
        </p:nvSpPr>
        <p:spPr>
          <a:xfrm>
            <a:off x="695324" y="873125"/>
            <a:ext cx="10801350" cy="370934"/>
          </a:xfrm>
        </p:spPr>
        <p:txBody>
          <a:bodyPr/>
          <a:lstStyle/>
          <a:p>
            <a:r>
              <a:rPr lang="en-AU"/>
              <a:t>Financial factors are paramount, compounded by the pressures of expensive education, problems with work, young children and general lack of purpose</a:t>
            </a:r>
          </a:p>
        </p:txBody>
      </p:sp>
      <p:sp>
        <p:nvSpPr>
          <p:cNvPr id="8" name="Text Placeholder 7">
            <a:extLst>
              <a:ext uri="{FF2B5EF4-FFF2-40B4-BE49-F238E27FC236}">
                <a16:creationId xmlns:a16="http://schemas.microsoft.com/office/drawing/2014/main" id="{CBEB77D8-FB21-4976-4569-9184482DD488}"/>
              </a:ext>
            </a:extLst>
          </p:cNvPr>
          <p:cNvSpPr>
            <a:spLocks noGrp="1"/>
          </p:cNvSpPr>
          <p:nvPr>
            <p:ph type="body" sz="quarter" idx="13"/>
          </p:nvPr>
        </p:nvSpPr>
        <p:spPr>
          <a:xfrm>
            <a:off x="695326" y="1874982"/>
            <a:ext cx="2371148" cy="4371542"/>
          </a:xfrm>
        </p:spPr>
        <p:txBody>
          <a:bodyPr numCol="1"/>
          <a:lstStyle/>
          <a:p>
            <a:pPr marL="0" indent="0">
              <a:buNone/>
            </a:pPr>
            <a:r>
              <a:rPr lang="en-US" i="1"/>
              <a:t>A little stressed but mostly positive</a:t>
            </a:r>
          </a:p>
          <a:p>
            <a:pPr marL="0" indent="0">
              <a:buNone/>
            </a:pPr>
            <a:r>
              <a:rPr lang="en-US" b="1" i="1"/>
              <a:t>Thank you for sharing. I appreciate you being so open and honest. I encourage you to seek support, if needed.</a:t>
            </a:r>
          </a:p>
          <a:p>
            <a:pPr marL="0" indent="0">
              <a:buNone/>
            </a:pPr>
            <a:r>
              <a:rPr lang="en-US" i="1"/>
              <a:t>Thank you</a:t>
            </a:r>
          </a:p>
          <a:p>
            <a:pPr marL="0" indent="0">
              <a:buNone/>
            </a:pPr>
            <a:r>
              <a:rPr lang="en-US" b="1" i="1"/>
              <a:t>You're welcome. Can you tell me more about what is making you feel stressed?</a:t>
            </a:r>
          </a:p>
          <a:p>
            <a:pPr marL="0" indent="0">
              <a:buNone/>
            </a:pPr>
            <a:r>
              <a:rPr lang="en-US" i="1"/>
              <a:t>I am nearly due to have a baby and now my youngest has covid so we’re separated and all my support people are also in lockdown with covid so if I were to go into labor I would be on my own</a:t>
            </a:r>
          </a:p>
          <a:p>
            <a:pPr marL="0" indent="0">
              <a:buNone/>
            </a:pPr>
            <a:r>
              <a:rPr lang="en-US" b="1" i="1"/>
              <a:t>I understand how stressful this must be for you. What has been the hardest part of the situation?</a:t>
            </a:r>
          </a:p>
          <a:p>
            <a:pPr marL="0" indent="0">
              <a:buNone/>
            </a:pPr>
            <a:r>
              <a:rPr lang="en-US" i="1"/>
              <a:t>Being separated from my son</a:t>
            </a:r>
          </a:p>
        </p:txBody>
      </p:sp>
      <p:sp>
        <p:nvSpPr>
          <p:cNvPr id="9" name="Text Placeholder 7">
            <a:extLst>
              <a:ext uri="{FF2B5EF4-FFF2-40B4-BE49-F238E27FC236}">
                <a16:creationId xmlns:a16="http://schemas.microsoft.com/office/drawing/2014/main" id="{8CADE7DF-934A-0769-71B1-AE4DF8CF9358}"/>
              </a:ext>
            </a:extLst>
          </p:cNvPr>
          <p:cNvSpPr txBox="1">
            <a:spLocks/>
          </p:cNvSpPr>
          <p:nvPr/>
        </p:nvSpPr>
        <p:spPr bwMode="auto">
          <a:xfrm>
            <a:off x="3504065" y="1874982"/>
            <a:ext cx="2160905" cy="4371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360000" anchor="t" anchorCtr="0" compatLnSpc="1">
            <a:prstTxWarp prst="textNoShape">
              <a:avLst/>
            </a:prstTxWarp>
          </a:bodyPr>
          <a:lstStyle>
            <a:lvl1pPr marL="171450" indent="-171450" algn="l" defTabSz="914400" rtl="0" eaLnBrk="1" latinLnBrk="0" hangingPunct="1">
              <a:lnSpc>
                <a:spcPct val="105000"/>
              </a:lnSpc>
              <a:spcBef>
                <a:spcPts val="600"/>
              </a:spcBef>
              <a:spcAft>
                <a:spcPts val="600"/>
              </a:spcAft>
              <a:buClrTx/>
              <a:buFont typeface="Arial" panose="020B0604020202020204" pitchFamily="34" charset="0"/>
              <a:buChar char="•"/>
              <a:defRPr lang="en-AU" altLang="en-US" sz="1000" kern="1200">
                <a:solidFill>
                  <a:schemeClr val="tx1"/>
                </a:solidFill>
                <a:latin typeface="+mn-lt"/>
                <a:ea typeface="+mn-ea"/>
                <a:cs typeface="+mn-cs"/>
              </a:defRPr>
            </a:lvl1pPr>
            <a:lvl2pPr marL="358775" indent="-179388" algn="l" defTabSz="914400" rtl="0" eaLnBrk="1" latinLnBrk="0" hangingPunct="1">
              <a:lnSpc>
                <a:spcPct val="105000"/>
              </a:lnSpc>
              <a:spcBef>
                <a:spcPts val="600"/>
              </a:spcBef>
              <a:spcAft>
                <a:spcPts val="600"/>
              </a:spcAft>
              <a:buClrTx/>
              <a:buFont typeface="Arial" panose="020B0604020202020204" pitchFamily="34" charset="0"/>
              <a:buChar char="-"/>
              <a:defRPr sz="1000" kern="1200">
                <a:solidFill>
                  <a:schemeClr val="tx1"/>
                </a:solidFill>
                <a:latin typeface="+mn-lt"/>
                <a:ea typeface="Karla" pitchFamily="2" charset="0"/>
                <a:cs typeface="+mn-cs"/>
              </a:defRPr>
            </a:lvl2pPr>
            <a:lvl3pPr marL="0" indent="0" algn="l" defTabSz="914400" rtl="0" eaLnBrk="1" latinLnBrk="0" hangingPunct="1">
              <a:lnSpc>
                <a:spcPct val="90000"/>
              </a:lnSpc>
              <a:spcBef>
                <a:spcPts val="2400"/>
              </a:spcBef>
              <a:spcAft>
                <a:spcPts val="600"/>
              </a:spcAft>
              <a:buClr>
                <a:schemeClr val="accent1"/>
              </a:buClr>
              <a:buFont typeface="Arial" panose="020B0604020202020204" pitchFamily="34" charset="0"/>
              <a:buNone/>
              <a:defRPr sz="1400" b="1" kern="1200">
                <a:solidFill>
                  <a:schemeClr val="tx2"/>
                </a:solidFill>
                <a:latin typeface="+mn-lt"/>
                <a:ea typeface="Karla" pitchFamily="2" charset="0"/>
                <a:cs typeface="+mn-cs"/>
              </a:defRPr>
            </a:lvl3pPr>
            <a:lvl4pPr marL="179388" indent="-179388" algn="l" defTabSz="914400" rtl="0" eaLnBrk="1" latinLnBrk="0" hangingPunct="1">
              <a:lnSpc>
                <a:spcPct val="105000"/>
              </a:lnSpc>
              <a:spcBef>
                <a:spcPts val="600"/>
              </a:spcBef>
              <a:spcAft>
                <a:spcPts val="600"/>
              </a:spcAft>
              <a:buClr>
                <a:schemeClr val="tx2"/>
              </a:buClr>
              <a:buFont typeface="Arial" panose="020B0604020202020204" pitchFamily="34" charset="0"/>
              <a:buChar char="•"/>
              <a:defRPr sz="1000" kern="1200">
                <a:solidFill>
                  <a:srgbClr val="000000"/>
                </a:solidFill>
                <a:latin typeface="+mn-lt"/>
                <a:ea typeface="Karla" pitchFamily="2" charset="0"/>
                <a:cs typeface="+mn-cs"/>
              </a:defRPr>
            </a:lvl4pPr>
            <a:lvl5pPr marL="358775" indent="-179388" algn="l" defTabSz="914400" rtl="0" eaLnBrk="1" latinLnBrk="0" hangingPunct="1">
              <a:lnSpc>
                <a:spcPct val="105000"/>
              </a:lnSpc>
              <a:spcBef>
                <a:spcPts val="600"/>
              </a:spcBef>
              <a:spcAft>
                <a:spcPts val="600"/>
              </a:spcAft>
              <a:buClrTx/>
              <a:buFont typeface="Arial" panose="020B0604020202020204" pitchFamily="34" charset="0"/>
              <a:buChar char="-"/>
              <a:defRPr sz="1000" kern="1200">
                <a:solidFill>
                  <a:srgbClr val="000000"/>
                </a:solidFill>
                <a:latin typeface="+mn-lt"/>
                <a:ea typeface="Karla"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a:t>I've had a lit of stress about family expectations, I often feel they don't care about me and that I may be a burden so living with my parents even though I do a lot of the house work</a:t>
            </a:r>
          </a:p>
          <a:p>
            <a:pPr marL="0" indent="0">
              <a:buFont typeface="Arial" panose="020B0604020202020204" pitchFamily="34" charset="0"/>
              <a:buNone/>
            </a:pPr>
            <a:r>
              <a:rPr lang="en-US" b="1" i="1"/>
              <a:t>Thank you for sharing. I appreciate you being so open and honest. I encourage you to seek support, if needed.</a:t>
            </a:r>
          </a:p>
          <a:p>
            <a:pPr marL="0" indent="0">
              <a:buFont typeface="Arial" panose="020B0604020202020204" pitchFamily="34" charset="0"/>
              <a:buNone/>
            </a:pPr>
            <a:r>
              <a:rPr lang="en-US" i="1"/>
              <a:t>Seeing someone about my problems is hard as I have social anxiety and I have terrible opening up to pale, even if they have my best interests at heart</a:t>
            </a:r>
          </a:p>
        </p:txBody>
      </p:sp>
      <p:sp>
        <p:nvSpPr>
          <p:cNvPr id="10" name="Text Placeholder 7">
            <a:extLst>
              <a:ext uri="{FF2B5EF4-FFF2-40B4-BE49-F238E27FC236}">
                <a16:creationId xmlns:a16="http://schemas.microsoft.com/office/drawing/2014/main" id="{F7CD453A-4A12-F81A-EA97-273E02D3F202}"/>
              </a:ext>
            </a:extLst>
          </p:cNvPr>
          <p:cNvSpPr txBox="1">
            <a:spLocks/>
          </p:cNvSpPr>
          <p:nvPr/>
        </p:nvSpPr>
        <p:spPr bwMode="auto">
          <a:xfrm>
            <a:off x="6288377" y="1874982"/>
            <a:ext cx="2627697" cy="4371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360000" anchor="t" anchorCtr="0" compatLnSpc="1">
            <a:prstTxWarp prst="textNoShape">
              <a:avLst/>
            </a:prstTxWarp>
          </a:bodyPr>
          <a:lstStyle>
            <a:lvl1pPr marL="171450" indent="-171450" algn="l" defTabSz="914400" rtl="0" eaLnBrk="1" latinLnBrk="0" hangingPunct="1">
              <a:lnSpc>
                <a:spcPct val="105000"/>
              </a:lnSpc>
              <a:spcBef>
                <a:spcPts val="600"/>
              </a:spcBef>
              <a:spcAft>
                <a:spcPts val="600"/>
              </a:spcAft>
              <a:buClrTx/>
              <a:buFont typeface="Arial" panose="020B0604020202020204" pitchFamily="34" charset="0"/>
              <a:buChar char="•"/>
              <a:defRPr lang="en-AU" altLang="en-US" sz="1000" kern="1200">
                <a:solidFill>
                  <a:schemeClr val="tx1"/>
                </a:solidFill>
                <a:latin typeface="+mn-lt"/>
                <a:ea typeface="+mn-ea"/>
                <a:cs typeface="+mn-cs"/>
              </a:defRPr>
            </a:lvl1pPr>
            <a:lvl2pPr marL="358775" indent="-179388" algn="l" defTabSz="914400" rtl="0" eaLnBrk="1" latinLnBrk="0" hangingPunct="1">
              <a:lnSpc>
                <a:spcPct val="105000"/>
              </a:lnSpc>
              <a:spcBef>
                <a:spcPts val="600"/>
              </a:spcBef>
              <a:spcAft>
                <a:spcPts val="600"/>
              </a:spcAft>
              <a:buClrTx/>
              <a:buFont typeface="Arial" panose="020B0604020202020204" pitchFamily="34" charset="0"/>
              <a:buChar char="-"/>
              <a:defRPr sz="1000" kern="1200">
                <a:solidFill>
                  <a:schemeClr val="tx1"/>
                </a:solidFill>
                <a:latin typeface="+mn-lt"/>
                <a:ea typeface="Karla" pitchFamily="2" charset="0"/>
                <a:cs typeface="+mn-cs"/>
              </a:defRPr>
            </a:lvl2pPr>
            <a:lvl3pPr marL="0" indent="0" algn="l" defTabSz="914400" rtl="0" eaLnBrk="1" latinLnBrk="0" hangingPunct="1">
              <a:lnSpc>
                <a:spcPct val="90000"/>
              </a:lnSpc>
              <a:spcBef>
                <a:spcPts val="2400"/>
              </a:spcBef>
              <a:spcAft>
                <a:spcPts val="600"/>
              </a:spcAft>
              <a:buClr>
                <a:schemeClr val="accent1"/>
              </a:buClr>
              <a:buFont typeface="Arial" panose="020B0604020202020204" pitchFamily="34" charset="0"/>
              <a:buNone/>
              <a:defRPr sz="1400" b="1" kern="1200">
                <a:solidFill>
                  <a:schemeClr val="tx2"/>
                </a:solidFill>
                <a:latin typeface="+mn-lt"/>
                <a:ea typeface="Karla" pitchFamily="2" charset="0"/>
                <a:cs typeface="+mn-cs"/>
              </a:defRPr>
            </a:lvl3pPr>
            <a:lvl4pPr marL="179388" indent="-179388" algn="l" defTabSz="914400" rtl="0" eaLnBrk="1" latinLnBrk="0" hangingPunct="1">
              <a:lnSpc>
                <a:spcPct val="105000"/>
              </a:lnSpc>
              <a:spcBef>
                <a:spcPts val="600"/>
              </a:spcBef>
              <a:spcAft>
                <a:spcPts val="600"/>
              </a:spcAft>
              <a:buClr>
                <a:schemeClr val="tx2"/>
              </a:buClr>
              <a:buFont typeface="Arial" panose="020B0604020202020204" pitchFamily="34" charset="0"/>
              <a:buChar char="•"/>
              <a:defRPr sz="1000" kern="1200">
                <a:solidFill>
                  <a:srgbClr val="000000"/>
                </a:solidFill>
                <a:latin typeface="+mn-lt"/>
                <a:ea typeface="Karla" pitchFamily="2" charset="0"/>
                <a:cs typeface="+mn-cs"/>
              </a:defRPr>
            </a:lvl4pPr>
            <a:lvl5pPr marL="358775" indent="-179388" algn="l" defTabSz="914400" rtl="0" eaLnBrk="1" latinLnBrk="0" hangingPunct="1">
              <a:lnSpc>
                <a:spcPct val="105000"/>
              </a:lnSpc>
              <a:spcBef>
                <a:spcPts val="600"/>
              </a:spcBef>
              <a:spcAft>
                <a:spcPts val="600"/>
              </a:spcAft>
              <a:buClrTx/>
              <a:buFont typeface="Arial" panose="020B0604020202020204" pitchFamily="34" charset="0"/>
              <a:buChar char="-"/>
              <a:defRPr sz="1000" kern="1200">
                <a:solidFill>
                  <a:srgbClr val="000000"/>
                </a:solidFill>
                <a:latin typeface="+mn-lt"/>
                <a:ea typeface="Karla"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a:t>I don't feel great or bad just in even</a:t>
            </a:r>
          </a:p>
          <a:p>
            <a:pPr marL="0" indent="0">
              <a:buFont typeface="Arial" panose="020B0604020202020204" pitchFamily="34" charset="0"/>
              <a:buNone/>
            </a:pPr>
            <a:r>
              <a:rPr lang="en-US" b="1" i="1"/>
              <a:t>It sounds like you're feeling a bit neutral today. Is that usual for you or has it been a particularly challenging day?</a:t>
            </a:r>
          </a:p>
          <a:p>
            <a:pPr marL="0" indent="0">
              <a:buFont typeface="Arial" panose="020B0604020202020204" pitchFamily="34" charset="0"/>
              <a:buNone/>
            </a:pPr>
            <a:r>
              <a:rPr lang="en-US" i="1"/>
              <a:t>its quite usual I will say, feel stuck in life and have been finding it hard to find joy or happiness in my life as of recently</a:t>
            </a:r>
          </a:p>
          <a:p>
            <a:pPr marL="0" indent="0">
              <a:buFont typeface="Arial" panose="020B0604020202020204" pitchFamily="34" charset="0"/>
              <a:buNone/>
            </a:pPr>
            <a:r>
              <a:rPr lang="en-US" b="1" i="1"/>
              <a:t>That sounds difficult. Can you tell me a bit more about why you've been feeling this way?</a:t>
            </a:r>
          </a:p>
          <a:p>
            <a:pPr marL="0" indent="0">
              <a:buFont typeface="Arial" panose="020B0604020202020204" pitchFamily="34" charset="0"/>
              <a:buNone/>
            </a:pPr>
            <a:r>
              <a:rPr lang="en-US" i="1"/>
              <a:t>well life is quite boring it iOS just work and home no in between. I'm just to tired to do things theses day</a:t>
            </a:r>
          </a:p>
        </p:txBody>
      </p:sp>
      <p:sp>
        <p:nvSpPr>
          <p:cNvPr id="11" name="Text Placeholder 7">
            <a:extLst>
              <a:ext uri="{FF2B5EF4-FFF2-40B4-BE49-F238E27FC236}">
                <a16:creationId xmlns:a16="http://schemas.microsoft.com/office/drawing/2014/main" id="{7F327A82-0682-647F-DCD7-FAAA21426C16}"/>
              </a:ext>
            </a:extLst>
          </p:cNvPr>
          <p:cNvSpPr txBox="1">
            <a:spLocks/>
          </p:cNvSpPr>
          <p:nvPr/>
        </p:nvSpPr>
        <p:spPr bwMode="auto">
          <a:xfrm>
            <a:off x="9423690" y="1874982"/>
            <a:ext cx="2072984" cy="4371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360000" anchor="t" anchorCtr="0" compatLnSpc="1">
            <a:prstTxWarp prst="textNoShape">
              <a:avLst/>
            </a:prstTxWarp>
          </a:bodyPr>
          <a:lstStyle>
            <a:lvl1pPr marL="171450" indent="-171450" algn="l" defTabSz="914400" rtl="0" eaLnBrk="1" latinLnBrk="0" hangingPunct="1">
              <a:lnSpc>
                <a:spcPct val="105000"/>
              </a:lnSpc>
              <a:spcBef>
                <a:spcPts val="600"/>
              </a:spcBef>
              <a:spcAft>
                <a:spcPts val="600"/>
              </a:spcAft>
              <a:buClrTx/>
              <a:buFont typeface="Arial" panose="020B0604020202020204" pitchFamily="34" charset="0"/>
              <a:buChar char="•"/>
              <a:defRPr lang="en-AU" altLang="en-US" sz="1000" kern="1200">
                <a:solidFill>
                  <a:schemeClr val="tx1"/>
                </a:solidFill>
                <a:latin typeface="+mn-lt"/>
                <a:ea typeface="+mn-ea"/>
                <a:cs typeface="+mn-cs"/>
              </a:defRPr>
            </a:lvl1pPr>
            <a:lvl2pPr marL="358775" indent="-179388" algn="l" defTabSz="914400" rtl="0" eaLnBrk="1" latinLnBrk="0" hangingPunct="1">
              <a:lnSpc>
                <a:spcPct val="105000"/>
              </a:lnSpc>
              <a:spcBef>
                <a:spcPts val="600"/>
              </a:spcBef>
              <a:spcAft>
                <a:spcPts val="600"/>
              </a:spcAft>
              <a:buClrTx/>
              <a:buFont typeface="Arial" panose="020B0604020202020204" pitchFamily="34" charset="0"/>
              <a:buChar char="-"/>
              <a:defRPr sz="1000" kern="1200">
                <a:solidFill>
                  <a:schemeClr val="tx1"/>
                </a:solidFill>
                <a:latin typeface="+mn-lt"/>
                <a:ea typeface="Karla" pitchFamily="2" charset="0"/>
                <a:cs typeface="+mn-cs"/>
              </a:defRPr>
            </a:lvl2pPr>
            <a:lvl3pPr marL="0" indent="0" algn="l" defTabSz="914400" rtl="0" eaLnBrk="1" latinLnBrk="0" hangingPunct="1">
              <a:lnSpc>
                <a:spcPct val="90000"/>
              </a:lnSpc>
              <a:spcBef>
                <a:spcPts val="2400"/>
              </a:spcBef>
              <a:spcAft>
                <a:spcPts val="600"/>
              </a:spcAft>
              <a:buClr>
                <a:schemeClr val="accent1"/>
              </a:buClr>
              <a:buFont typeface="Arial" panose="020B0604020202020204" pitchFamily="34" charset="0"/>
              <a:buNone/>
              <a:defRPr sz="1400" b="1" kern="1200">
                <a:solidFill>
                  <a:schemeClr val="tx2"/>
                </a:solidFill>
                <a:latin typeface="+mn-lt"/>
                <a:ea typeface="Karla" pitchFamily="2" charset="0"/>
                <a:cs typeface="+mn-cs"/>
              </a:defRPr>
            </a:lvl3pPr>
            <a:lvl4pPr marL="179388" indent="-179388" algn="l" defTabSz="914400" rtl="0" eaLnBrk="1" latinLnBrk="0" hangingPunct="1">
              <a:lnSpc>
                <a:spcPct val="105000"/>
              </a:lnSpc>
              <a:spcBef>
                <a:spcPts val="600"/>
              </a:spcBef>
              <a:spcAft>
                <a:spcPts val="600"/>
              </a:spcAft>
              <a:buClr>
                <a:schemeClr val="tx2"/>
              </a:buClr>
              <a:buFont typeface="Arial" panose="020B0604020202020204" pitchFamily="34" charset="0"/>
              <a:buChar char="•"/>
              <a:defRPr sz="1000" kern="1200">
                <a:solidFill>
                  <a:srgbClr val="000000"/>
                </a:solidFill>
                <a:latin typeface="+mn-lt"/>
                <a:ea typeface="Karla" pitchFamily="2" charset="0"/>
                <a:cs typeface="+mn-cs"/>
              </a:defRPr>
            </a:lvl4pPr>
            <a:lvl5pPr marL="358775" indent="-179388" algn="l" defTabSz="914400" rtl="0" eaLnBrk="1" latinLnBrk="0" hangingPunct="1">
              <a:lnSpc>
                <a:spcPct val="105000"/>
              </a:lnSpc>
              <a:spcBef>
                <a:spcPts val="600"/>
              </a:spcBef>
              <a:spcAft>
                <a:spcPts val="600"/>
              </a:spcAft>
              <a:buClrTx/>
              <a:buFont typeface="Arial" panose="020B0604020202020204" pitchFamily="34" charset="0"/>
              <a:buChar char="-"/>
              <a:defRPr sz="1000" kern="1200">
                <a:solidFill>
                  <a:srgbClr val="000000"/>
                </a:solidFill>
                <a:latin typeface="+mn-lt"/>
                <a:ea typeface="Karla"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a:t>Just very tired. Feeling exhausted from the day before and feeling a need to sleep all day and do nothing. Excited to relax after all my exams I have undertaken</a:t>
            </a:r>
          </a:p>
          <a:p>
            <a:pPr marL="0" indent="0">
              <a:buFont typeface="Arial" panose="020B0604020202020204" pitchFamily="34" charset="0"/>
              <a:buNone/>
            </a:pPr>
            <a:r>
              <a:rPr lang="en-US" b="1" i="1"/>
              <a:t>Thank you. You mentioned the exams. Could you tell me how the exams made you feel?</a:t>
            </a:r>
          </a:p>
          <a:p>
            <a:pPr marL="0" indent="0">
              <a:buFont typeface="Arial" panose="020B0604020202020204" pitchFamily="34" charset="0"/>
              <a:buNone/>
            </a:pPr>
            <a:r>
              <a:rPr lang="en-US" i="1"/>
              <a:t>Stressed out because I didn’t prepare enough</a:t>
            </a:r>
          </a:p>
        </p:txBody>
      </p:sp>
      <p:sp>
        <p:nvSpPr>
          <p:cNvPr id="3" name="TextBox 2">
            <a:extLst>
              <a:ext uri="{FF2B5EF4-FFF2-40B4-BE49-F238E27FC236}">
                <a16:creationId xmlns:a16="http://schemas.microsoft.com/office/drawing/2014/main" id="{289A8BCD-A8F3-A6F0-495C-B888238C6F40}"/>
              </a:ext>
            </a:extLst>
          </p:cNvPr>
          <p:cNvSpPr txBox="1"/>
          <p:nvPr/>
        </p:nvSpPr>
        <p:spPr>
          <a:xfrm>
            <a:off x="265832" y="1634762"/>
            <a:ext cx="380232" cy="769441"/>
          </a:xfrm>
          <a:prstGeom prst="rect">
            <a:avLst/>
          </a:prstGeom>
          <a:noFill/>
        </p:spPr>
        <p:txBody>
          <a:bodyPr wrap="none" rtlCol="0">
            <a:spAutoFit/>
          </a:bodyPr>
          <a:lstStyle/>
          <a:p>
            <a:r>
              <a:rPr lang="en-US" sz="4400" b="0" i="1">
                <a:solidFill>
                  <a:srgbClr val="3B4747"/>
                </a:solidFill>
                <a:effectLst/>
                <a:latin typeface="Roboto" panose="02000000000000000000" pitchFamily="2" charset="0"/>
              </a:rPr>
              <a:t>“</a:t>
            </a:r>
            <a:endParaRPr lang="en-AU">
              <a:solidFill>
                <a:schemeClr val="bg1">
                  <a:lumMod val="75000"/>
                </a:schemeClr>
              </a:solidFill>
            </a:endParaRPr>
          </a:p>
        </p:txBody>
      </p:sp>
      <p:sp>
        <p:nvSpPr>
          <p:cNvPr id="4" name="TextBox 3">
            <a:extLst>
              <a:ext uri="{FF2B5EF4-FFF2-40B4-BE49-F238E27FC236}">
                <a16:creationId xmlns:a16="http://schemas.microsoft.com/office/drawing/2014/main" id="{1618F04D-D5E7-912D-E0ED-40C4594B1FAB}"/>
              </a:ext>
            </a:extLst>
          </p:cNvPr>
          <p:cNvSpPr txBox="1"/>
          <p:nvPr/>
        </p:nvSpPr>
        <p:spPr>
          <a:xfrm>
            <a:off x="2587799" y="5313520"/>
            <a:ext cx="521297" cy="769441"/>
          </a:xfrm>
          <a:prstGeom prst="rect">
            <a:avLst/>
          </a:prstGeom>
          <a:noFill/>
        </p:spPr>
        <p:txBody>
          <a:bodyPr wrap="none" rtlCol="0">
            <a:spAutoFit/>
          </a:bodyPr>
          <a:lstStyle/>
          <a:p>
            <a:r>
              <a:rPr lang="en-US" sz="4400" b="0" i="1">
                <a:solidFill>
                  <a:srgbClr val="3B4747"/>
                </a:solidFill>
                <a:effectLst/>
                <a:latin typeface="Roboto" panose="02000000000000000000" pitchFamily="2" charset="0"/>
              </a:rPr>
              <a:t>” </a:t>
            </a:r>
            <a:endParaRPr lang="en-AU">
              <a:solidFill>
                <a:schemeClr val="bg1">
                  <a:lumMod val="75000"/>
                </a:schemeClr>
              </a:solidFill>
            </a:endParaRPr>
          </a:p>
        </p:txBody>
      </p:sp>
      <p:sp>
        <p:nvSpPr>
          <p:cNvPr id="5" name="TextBox 4">
            <a:extLst>
              <a:ext uri="{FF2B5EF4-FFF2-40B4-BE49-F238E27FC236}">
                <a16:creationId xmlns:a16="http://schemas.microsoft.com/office/drawing/2014/main" id="{4648E1FE-604A-5DAA-E428-8DABDDA6A648}"/>
              </a:ext>
            </a:extLst>
          </p:cNvPr>
          <p:cNvSpPr txBox="1"/>
          <p:nvPr/>
        </p:nvSpPr>
        <p:spPr>
          <a:xfrm>
            <a:off x="2882802" y="1634762"/>
            <a:ext cx="380232" cy="769441"/>
          </a:xfrm>
          <a:prstGeom prst="rect">
            <a:avLst/>
          </a:prstGeom>
          <a:noFill/>
        </p:spPr>
        <p:txBody>
          <a:bodyPr wrap="none" rtlCol="0">
            <a:spAutoFit/>
          </a:bodyPr>
          <a:lstStyle/>
          <a:p>
            <a:r>
              <a:rPr lang="en-US" sz="4400" b="0" i="1">
                <a:solidFill>
                  <a:srgbClr val="3B4747"/>
                </a:solidFill>
                <a:effectLst/>
                <a:latin typeface="Roboto" panose="02000000000000000000" pitchFamily="2" charset="0"/>
              </a:rPr>
              <a:t>“</a:t>
            </a:r>
            <a:endParaRPr lang="en-AU">
              <a:solidFill>
                <a:schemeClr val="bg1">
                  <a:lumMod val="75000"/>
                </a:schemeClr>
              </a:solidFill>
            </a:endParaRPr>
          </a:p>
        </p:txBody>
      </p:sp>
      <p:sp>
        <p:nvSpPr>
          <p:cNvPr id="6" name="TextBox 5">
            <a:extLst>
              <a:ext uri="{FF2B5EF4-FFF2-40B4-BE49-F238E27FC236}">
                <a16:creationId xmlns:a16="http://schemas.microsoft.com/office/drawing/2014/main" id="{AC6A57DF-87B0-BBEA-C5F3-FDC1F91066F9}"/>
              </a:ext>
            </a:extLst>
          </p:cNvPr>
          <p:cNvSpPr txBox="1"/>
          <p:nvPr/>
        </p:nvSpPr>
        <p:spPr>
          <a:xfrm>
            <a:off x="5257348" y="4060753"/>
            <a:ext cx="521297" cy="769441"/>
          </a:xfrm>
          <a:prstGeom prst="rect">
            <a:avLst/>
          </a:prstGeom>
          <a:noFill/>
        </p:spPr>
        <p:txBody>
          <a:bodyPr wrap="none" rtlCol="0">
            <a:spAutoFit/>
          </a:bodyPr>
          <a:lstStyle/>
          <a:p>
            <a:r>
              <a:rPr lang="en-US" sz="4400" b="0" i="1">
                <a:solidFill>
                  <a:srgbClr val="3B4747"/>
                </a:solidFill>
                <a:effectLst/>
                <a:latin typeface="Roboto" panose="02000000000000000000" pitchFamily="2" charset="0"/>
              </a:rPr>
              <a:t>” </a:t>
            </a:r>
            <a:endParaRPr lang="en-AU">
              <a:solidFill>
                <a:schemeClr val="bg1">
                  <a:lumMod val="75000"/>
                </a:schemeClr>
              </a:solidFill>
            </a:endParaRPr>
          </a:p>
        </p:txBody>
      </p:sp>
      <p:sp>
        <p:nvSpPr>
          <p:cNvPr id="12" name="TextBox 11">
            <a:extLst>
              <a:ext uri="{FF2B5EF4-FFF2-40B4-BE49-F238E27FC236}">
                <a16:creationId xmlns:a16="http://schemas.microsoft.com/office/drawing/2014/main" id="{AF69E7DD-10AE-51C9-D711-37FCBDA1BF1E}"/>
              </a:ext>
            </a:extLst>
          </p:cNvPr>
          <p:cNvSpPr txBox="1"/>
          <p:nvPr/>
        </p:nvSpPr>
        <p:spPr>
          <a:xfrm>
            <a:off x="5446710" y="1634762"/>
            <a:ext cx="380232" cy="769441"/>
          </a:xfrm>
          <a:prstGeom prst="rect">
            <a:avLst/>
          </a:prstGeom>
          <a:noFill/>
        </p:spPr>
        <p:txBody>
          <a:bodyPr wrap="none" rtlCol="0">
            <a:spAutoFit/>
          </a:bodyPr>
          <a:lstStyle/>
          <a:p>
            <a:r>
              <a:rPr lang="en-US" sz="4400" b="0" i="1">
                <a:solidFill>
                  <a:srgbClr val="3B4747"/>
                </a:solidFill>
                <a:effectLst/>
                <a:latin typeface="Roboto" panose="02000000000000000000" pitchFamily="2" charset="0"/>
              </a:rPr>
              <a:t>“</a:t>
            </a:r>
            <a:endParaRPr lang="en-AU">
              <a:solidFill>
                <a:schemeClr val="bg1">
                  <a:lumMod val="75000"/>
                </a:schemeClr>
              </a:solidFill>
            </a:endParaRPr>
          </a:p>
        </p:txBody>
      </p:sp>
      <p:sp>
        <p:nvSpPr>
          <p:cNvPr id="13" name="TextBox 12">
            <a:extLst>
              <a:ext uri="{FF2B5EF4-FFF2-40B4-BE49-F238E27FC236}">
                <a16:creationId xmlns:a16="http://schemas.microsoft.com/office/drawing/2014/main" id="{0D13F5EC-A185-B860-81BA-D84C1D477521}"/>
              </a:ext>
            </a:extLst>
          </p:cNvPr>
          <p:cNvSpPr txBox="1"/>
          <p:nvPr/>
        </p:nvSpPr>
        <p:spPr>
          <a:xfrm>
            <a:off x="8712264" y="4245480"/>
            <a:ext cx="521297" cy="769441"/>
          </a:xfrm>
          <a:prstGeom prst="rect">
            <a:avLst/>
          </a:prstGeom>
          <a:noFill/>
        </p:spPr>
        <p:txBody>
          <a:bodyPr wrap="none" rtlCol="0">
            <a:spAutoFit/>
          </a:bodyPr>
          <a:lstStyle/>
          <a:p>
            <a:r>
              <a:rPr lang="en-US" sz="4400" b="0" i="1">
                <a:solidFill>
                  <a:srgbClr val="3B4747"/>
                </a:solidFill>
                <a:effectLst/>
                <a:latin typeface="Roboto" panose="02000000000000000000" pitchFamily="2" charset="0"/>
              </a:rPr>
              <a:t>” </a:t>
            </a:r>
            <a:endParaRPr lang="en-AU">
              <a:solidFill>
                <a:schemeClr val="bg1">
                  <a:lumMod val="75000"/>
                </a:schemeClr>
              </a:solidFill>
            </a:endParaRPr>
          </a:p>
        </p:txBody>
      </p:sp>
      <p:sp>
        <p:nvSpPr>
          <p:cNvPr id="14" name="TextBox 13">
            <a:extLst>
              <a:ext uri="{FF2B5EF4-FFF2-40B4-BE49-F238E27FC236}">
                <a16:creationId xmlns:a16="http://schemas.microsoft.com/office/drawing/2014/main" id="{9BA211CB-6631-9C3A-FA0E-0DD1BC7DF6E9}"/>
              </a:ext>
            </a:extLst>
          </p:cNvPr>
          <p:cNvSpPr txBox="1"/>
          <p:nvPr/>
        </p:nvSpPr>
        <p:spPr>
          <a:xfrm>
            <a:off x="9006224" y="1634762"/>
            <a:ext cx="380232" cy="769441"/>
          </a:xfrm>
          <a:prstGeom prst="rect">
            <a:avLst/>
          </a:prstGeom>
          <a:noFill/>
        </p:spPr>
        <p:txBody>
          <a:bodyPr wrap="none" rtlCol="0">
            <a:spAutoFit/>
          </a:bodyPr>
          <a:lstStyle/>
          <a:p>
            <a:r>
              <a:rPr lang="en-US" sz="4400" b="0" i="1">
                <a:solidFill>
                  <a:srgbClr val="3B4747"/>
                </a:solidFill>
                <a:effectLst/>
                <a:latin typeface="Roboto" panose="02000000000000000000" pitchFamily="2" charset="0"/>
              </a:rPr>
              <a:t>“</a:t>
            </a:r>
            <a:endParaRPr lang="en-AU">
              <a:solidFill>
                <a:schemeClr val="bg1">
                  <a:lumMod val="75000"/>
                </a:schemeClr>
              </a:solidFill>
            </a:endParaRPr>
          </a:p>
        </p:txBody>
      </p:sp>
      <p:sp>
        <p:nvSpPr>
          <p:cNvPr id="15" name="TextBox 14">
            <a:extLst>
              <a:ext uri="{FF2B5EF4-FFF2-40B4-BE49-F238E27FC236}">
                <a16:creationId xmlns:a16="http://schemas.microsoft.com/office/drawing/2014/main" id="{45149715-32B4-0DC1-09F9-E7E1A8E10BE0}"/>
              </a:ext>
            </a:extLst>
          </p:cNvPr>
          <p:cNvSpPr txBox="1"/>
          <p:nvPr/>
        </p:nvSpPr>
        <p:spPr>
          <a:xfrm>
            <a:off x="11089052" y="3676032"/>
            <a:ext cx="521297" cy="769441"/>
          </a:xfrm>
          <a:prstGeom prst="rect">
            <a:avLst/>
          </a:prstGeom>
          <a:noFill/>
        </p:spPr>
        <p:txBody>
          <a:bodyPr wrap="none" rtlCol="0">
            <a:spAutoFit/>
          </a:bodyPr>
          <a:lstStyle/>
          <a:p>
            <a:r>
              <a:rPr lang="en-US" sz="4400" b="0" i="1">
                <a:solidFill>
                  <a:srgbClr val="3B4747"/>
                </a:solidFill>
                <a:effectLst/>
                <a:latin typeface="Roboto" panose="02000000000000000000" pitchFamily="2" charset="0"/>
              </a:rPr>
              <a:t>” </a:t>
            </a:r>
            <a:endParaRPr lang="en-AU">
              <a:solidFill>
                <a:schemeClr val="bg1">
                  <a:lumMod val="75000"/>
                </a:schemeClr>
              </a:solidFill>
            </a:endParaRPr>
          </a:p>
        </p:txBody>
      </p:sp>
      <p:pic>
        <p:nvPicPr>
          <p:cNvPr id="16" name="Picture 15">
            <a:extLst>
              <a:ext uri="{FF2B5EF4-FFF2-40B4-BE49-F238E27FC236}">
                <a16:creationId xmlns:a16="http://schemas.microsoft.com/office/drawing/2014/main" id="{C79137D2-1E39-ABB1-1E4A-06DF262EF8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55" y="2227054"/>
            <a:ext cx="350322" cy="354298"/>
          </a:xfrm>
          <a:prstGeom prst="rect">
            <a:avLst/>
          </a:prstGeom>
        </p:spPr>
      </p:pic>
      <p:pic>
        <p:nvPicPr>
          <p:cNvPr id="17" name="Picture 16">
            <a:extLst>
              <a:ext uri="{FF2B5EF4-FFF2-40B4-BE49-F238E27FC236}">
                <a16:creationId xmlns:a16="http://schemas.microsoft.com/office/drawing/2014/main" id="{753ACA24-2356-BFD6-4A75-AB2072085C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319" y="3173555"/>
            <a:ext cx="350322" cy="354298"/>
          </a:xfrm>
          <a:prstGeom prst="rect">
            <a:avLst/>
          </a:prstGeom>
        </p:spPr>
      </p:pic>
      <p:pic>
        <p:nvPicPr>
          <p:cNvPr id="18" name="Picture 17">
            <a:extLst>
              <a:ext uri="{FF2B5EF4-FFF2-40B4-BE49-F238E27FC236}">
                <a16:creationId xmlns:a16="http://schemas.microsoft.com/office/drawing/2014/main" id="{C5218F9B-8477-C396-3CA4-40B60D0941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319" y="4738892"/>
            <a:ext cx="350322" cy="354298"/>
          </a:xfrm>
          <a:prstGeom prst="rect">
            <a:avLst/>
          </a:prstGeom>
        </p:spPr>
      </p:pic>
      <p:pic>
        <p:nvPicPr>
          <p:cNvPr id="19" name="Picture 18">
            <a:extLst>
              <a:ext uri="{FF2B5EF4-FFF2-40B4-BE49-F238E27FC236}">
                <a16:creationId xmlns:a16="http://schemas.microsoft.com/office/drawing/2014/main" id="{F6478DCA-7AF8-79E4-D42D-90EC4C8F9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409" y="3173555"/>
            <a:ext cx="350322" cy="354298"/>
          </a:xfrm>
          <a:prstGeom prst="rect">
            <a:avLst/>
          </a:prstGeom>
        </p:spPr>
      </p:pic>
      <p:pic>
        <p:nvPicPr>
          <p:cNvPr id="20" name="Picture 19">
            <a:extLst>
              <a:ext uri="{FF2B5EF4-FFF2-40B4-BE49-F238E27FC236}">
                <a16:creationId xmlns:a16="http://schemas.microsoft.com/office/drawing/2014/main" id="{0FB82A6B-1838-C015-1351-489D436427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615" y="2213322"/>
            <a:ext cx="350322" cy="354298"/>
          </a:xfrm>
          <a:prstGeom prst="rect">
            <a:avLst/>
          </a:prstGeom>
        </p:spPr>
      </p:pic>
      <p:pic>
        <p:nvPicPr>
          <p:cNvPr id="21" name="Picture 20">
            <a:extLst>
              <a:ext uri="{FF2B5EF4-FFF2-40B4-BE49-F238E27FC236}">
                <a16:creationId xmlns:a16="http://schemas.microsoft.com/office/drawing/2014/main" id="{7DD9FE4B-3A64-673B-54DA-71306815E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0838" y="3527853"/>
            <a:ext cx="350322" cy="354298"/>
          </a:xfrm>
          <a:prstGeom prst="rect">
            <a:avLst/>
          </a:prstGeom>
        </p:spPr>
      </p:pic>
      <p:pic>
        <p:nvPicPr>
          <p:cNvPr id="22" name="Picture 21">
            <a:extLst>
              <a:ext uri="{FF2B5EF4-FFF2-40B4-BE49-F238E27FC236}">
                <a16:creationId xmlns:a16="http://schemas.microsoft.com/office/drawing/2014/main" id="{99C1999B-DF1B-61C5-5425-4F501544F5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4843" y="2908187"/>
            <a:ext cx="350322" cy="354298"/>
          </a:xfrm>
          <a:prstGeom prst="rect">
            <a:avLst/>
          </a:prstGeom>
        </p:spPr>
      </p:pic>
    </p:spTree>
    <p:extLst>
      <p:ext uri="{BB962C8B-B14F-4D97-AF65-F5344CB8AC3E}">
        <p14:creationId xmlns:p14="http://schemas.microsoft.com/office/powerpoint/2010/main" val="1762753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467C9-FDDB-A8C0-6913-620B5C81B051}"/>
              </a:ext>
            </a:extLst>
          </p:cNvPr>
          <p:cNvSpPr>
            <a:spLocks noGrp="1"/>
          </p:cNvSpPr>
          <p:nvPr>
            <p:ph type="title"/>
          </p:nvPr>
        </p:nvSpPr>
        <p:spPr>
          <a:xfrm>
            <a:off x="695325" y="372521"/>
            <a:ext cx="10801350" cy="370205"/>
          </a:xfrm>
        </p:spPr>
        <p:txBody>
          <a:bodyPr/>
          <a:lstStyle/>
          <a:p>
            <a:r>
              <a:rPr lang="en-IE"/>
              <a:t>This is a serious problem and it is a gendered problem</a:t>
            </a:r>
          </a:p>
        </p:txBody>
      </p:sp>
      <p:sp>
        <p:nvSpPr>
          <p:cNvPr id="13" name="Text Placeholder 12">
            <a:extLst>
              <a:ext uri="{FF2B5EF4-FFF2-40B4-BE49-F238E27FC236}">
                <a16:creationId xmlns:a16="http://schemas.microsoft.com/office/drawing/2014/main" id="{0C08E04A-DAFD-1290-7C16-3E9D63D91870}"/>
              </a:ext>
            </a:extLst>
          </p:cNvPr>
          <p:cNvSpPr>
            <a:spLocks noGrp="1"/>
          </p:cNvSpPr>
          <p:nvPr>
            <p:ph type="body" sz="quarter" idx="12"/>
          </p:nvPr>
        </p:nvSpPr>
        <p:spPr>
          <a:xfrm>
            <a:off x="727209" y="865258"/>
            <a:ext cx="10769466" cy="552474"/>
          </a:xfrm>
        </p:spPr>
        <p:txBody>
          <a:bodyPr/>
          <a:lstStyle/>
          <a:p>
            <a:r>
              <a:rPr lang="en-US"/>
              <a:t>The unhappiness of our young female Australians is endemic – one in four </a:t>
            </a:r>
            <a:r>
              <a:rPr lang="en-US" b="1"/>
              <a:t>(25%) of Gen-Z women surveyed said they were unhappy</a:t>
            </a:r>
            <a:endParaRPr lang="en-AU" b="1"/>
          </a:p>
        </p:txBody>
      </p:sp>
      <p:sp>
        <p:nvSpPr>
          <p:cNvPr id="8" name="TextBox 7">
            <a:extLst>
              <a:ext uri="{FF2B5EF4-FFF2-40B4-BE49-F238E27FC236}">
                <a16:creationId xmlns:a16="http://schemas.microsoft.com/office/drawing/2014/main" id="{D8BAFE1C-64E2-CBFB-4902-C2870F20152F}"/>
              </a:ext>
            </a:extLst>
          </p:cNvPr>
          <p:cNvSpPr txBox="1"/>
          <p:nvPr/>
        </p:nvSpPr>
        <p:spPr>
          <a:xfrm>
            <a:off x="1958826" y="6176885"/>
            <a:ext cx="3886688" cy="307777"/>
          </a:xfrm>
          <a:prstGeom prst="rect">
            <a:avLst/>
          </a:prstGeom>
          <a:noFill/>
        </p:spPr>
        <p:txBody>
          <a:bodyPr wrap="square">
            <a:spAutoFit/>
          </a:bodyPr>
          <a:lstStyle/>
          <a:p>
            <a:r>
              <a:rPr lang="en-AU" sz="700" b="0" i="0" u="none" strike="noStrike">
                <a:effectLst/>
                <a:latin typeface="+mn-lt"/>
              </a:rPr>
              <a:t>Base: Year to Date 2023, n=9,599</a:t>
            </a:r>
          </a:p>
          <a:p>
            <a:r>
              <a:rPr lang="en-AU" sz="700" b="0" i="0" u="none" strike="noStrike">
                <a:solidFill>
                  <a:srgbClr val="0000FF"/>
                </a:solidFill>
                <a:effectLst/>
                <a:latin typeface="+mn-lt"/>
              </a:rPr>
              <a:t>↑ </a:t>
            </a:r>
            <a:r>
              <a:rPr lang="en-AU" sz="700" b="0" i="0" u="none" strike="noStrike">
                <a:solidFill>
                  <a:srgbClr val="FF0000"/>
                </a:solidFill>
                <a:effectLst/>
                <a:latin typeface="+mn-lt"/>
              </a:rPr>
              <a:t>↓</a:t>
            </a:r>
            <a:r>
              <a:rPr kumimoji="0" lang="en-AU" altLang="en-US" sz="700" b="0" i="0" u="none" strike="noStrike" kern="1200" cap="none" spc="0" normalizeH="0" baseline="0" noProof="0">
                <a:ln>
                  <a:noFill/>
                </a:ln>
                <a:solidFill>
                  <a:srgbClr val="000000"/>
                </a:solidFill>
                <a:effectLst/>
                <a:uLnTx/>
                <a:uFillTx/>
                <a:latin typeface="Karla" pitchFamily="2" charset="0"/>
                <a:ea typeface="Calibri" panose="020F0502020204030204" pitchFamily="34" charset="0"/>
                <a:cs typeface="+mn-cs"/>
                <a:sym typeface="Wingdings 3" panose="05040102010807070707" pitchFamily="18" charset="2"/>
              </a:rPr>
              <a:t>significantly higher lower at p&lt;.05 versus overall average |  | *Caution, base &lt; n=30 </a:t>
            </a:r>
            <a:endParaRPr lang="en-AU" sz="1600"/>
          </a:p>
        </p:txBody>
      </p:sp>
      <p:pic>
        <p:nvPicPr>
          <p:cNvPr id="9" name="Picture 8">
            <a:extLst>
              <a:ext uri="{FF2B5EF4-FFF2-40B4-BE49-F238E27FC236}">
                <a16:creationId xmlns:a16="http://schemas.microsoft.com/office/drawing/2014/main" id="{9F4BEB34-0686-3468-0A16-0A70C79834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52" y="2393529"/>
            <a:ext cx="434082" cy="439009"/>
          </a:xfrm>
          <a:prstGeom prst="rect">
            <a:avLst/>
          </a:prstGeom>
        </p:spPr>
      </p:pic>
      <p:pic>
        <p:nvPicPr>
          <p:cNvPr id="12" name="Picture 11">
            <a:extLst>
              <a:ext uri="{FF2B5EF4-FFF2-40B4-BE49-F238E27FC236}">
                <a16:creationId xmlns:a16="http://schemas.microsoft.com/office/drawing/2014/main" id="{BE2B7328-8A16-D0A3-7A13-195064463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25" y="3704803"/>
            <a:ext cx="434082" cy="439009"/>
          </a:xfrm>
          <a:prstGeom prst="rect">
            <a:avLst/>
          </a:prstGeom>
        </p:spPr>
      </p:pic>
      <p:pic>
        <p:nvPicPr>
          <p:cNvPr id="14" name="Picture 13">
            <a:extLst>
              <a:ext uri="{FF2B5EF4-FFF2-40B4-BE49-F238E27FC236}">
                <a16:creationId xmlns:a16="http://schemas.microsoft.com/office/drawing/2014/main" id="{9D3CCF66-0620-947B-051E-F1561910C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52" y="4753382"/>
            <a:ext cx="434082" cy="439009"/>
          </a:xfrm>
          <a:prstGeom prst="rect">
            <a:avLst/>
          </a:prstGeom>
        </p:spPr>
      </p:pic>
      <p:sp>
        <p:nvSpPr>
          <p:cNvPr id="16" name="TextBox 15">
            <a:extLst>
              <a:ext uri="{FF2B5EF4-FFF2-40B4-BE49-F238E27FC236}">
                <a16:creationId xmlns:a16="http://schemas.microsoft.com/office/drawing/2014/main" id="{D90B6378-AB6D-712E-F416-97DE2242804F}"/>
              </a:ext>
            </a:extLst>
          </p:cNvPr>
          <p:cNvSpPr txBox="1"/>
          <p:nvPr/>
        </p:nvSpPr>
        <p:spPr>
          <a:xfrm>
            <a:off x="791864" y="1652204"/>
            <a:ext cx="2623128" cy="3939540"/>
          </a:xfrm>
          <a:prstGeom prst="rect">
            <a:avLst/>
          </a:prstGeom>
          <a:noFill/>
        </p:spPr>
        <p:txBody>
          <a:bodyPr wrap="square">
            <a:spAutoFit/>
          </a:bodyPr>
          <a:lstStyle/>
          <a:p>
            <a:pPr>
              <a:spcBef>
                <a:spcPts val="600"/>
              </a:spcBef>
              <a:spcAft>
                <a:spcPts val="600"/>
              </a:spcAft>
            </a:pPr>
            <a:r>
              <a:rPr lang="en-US" sz="1000" i="1">
                <a:latin typeface="Roboto" panose="02000000000000000000" pitchFamily="2" charset="0"/>
              </a:rPr>
              <a:t>I am actually not sure, maybe there is something up with the moon. But also cost of living and finances is stressing me out as well.</a:t>
            </a:r>
          </a:p>
          <a:p>
            <a:pPr>
              <a:spcBef>
                <a:spcPts val="600"/>
              </a:spcBef>
              <a:spcAft>
                <a:spcPts val="600"/>
              </a:spcAft>
            </a:pPr>
            <a:r>
              <a:rPr lang="en-US" sz="1000" b="1" i="1">
                <a:latin typeface="Roboto" panose="02000000000000000000" pitchFamily="2" charset="0"/>
              </a:rPr>
              <a:t>Could you let me know a bit more about your stress around finances?</a:t>
            </a:r>
          </a:p>
          <a:p>
            <a:pPr>
              <a:spcBef>
                <a:spcPts val="600"/>
              </a:spcBef>
              <a:spcAft>
                <a:spcPts val="600"/>
              </a:spcAft>
            </a:pPr>
            <a:r>
              <a:rPr lang="en-US" sz="1000" i="1">
                <a:latin typeface="Roboto" panose="02000000000000000000" pitchFamily="2" charset="0"/>
              </a:rPr>
              <a:t>I am self employed and I feel like things have started to slow down in my business which is stressing me out with all of the interest rate rises and my mortgage going up</a:t>
            </a:r>
          </a:p>
          <a:p>
            <a:pPr>
              <a:spcBef>
                <a:spcPts val="600"/>
              </a:spcBef>
              <a:spcAft>
                <a:spcPts val="600"/>
              </a:spcAft>
            </a:pPr>
            <a:r>
              <a:rPr lang="en-US" sz="1000" b="1" i="1">
                <a:latin typeface="Roboto" panose="02000000000000000000" pitchFamily="2" charset="0"/>
              </a:rPr>
              <a:t>That sounds tough. How have you been handling the financial strain so far?</a:t>
            </a:r>
          </a:p>
          <a:p>
            <a:pPr>
              <a:spcBef>
                <a:spcPts val="600"/>
              </a:spcBef>
              <a:spcAft>
                <a:spcPts val="600"/>
              </a:spcAft>
            </a:pPr>
            <a:r>
              <a:rPr lang="en-US" sz="1000" i="1">
                <a:latin typeface="Roboto" panose="02000000000000000000" pitchFamily="2" charset="0"/>
              </a:rPr>
              <a:t>By trying to reduce my spending on unnecessary things and budgeting properly</a:t>
            </a:r>
          </a:p>
          <a:p>
            <a:pPr>
              <a:spcBef>
                <a:spcPts val="600"/>
              </a:spcBef>
              <a:spcAft>
                <a:spcPts val="600"/>
              </a:spcAft>
            </a:pPr>
            <a:r>
              <a:rPr lang="en-US" sz="1000" b="1" i="1">
                <a:latin typeface="Roboto" panose="02000000000000000000" pitchFamily="2" charset="0"/>
              </a:rPr>
              <a:t>That sounds like an admirable strategy. Is there anything else that you think might help reduce the stress you are feeling?</a:t>
            </a:r>
          </a:p>
          <a:p>
            <a:pPr>
              <a:spcBef>
                <a:spcPts val="600"/>
              </a:spcBef>
              <a:spcAft>
                <a:spcPts val="600"/>
              </a:spcAft>
            </a:pPr>
            <a:r>
              <a:rPr lang="en-US" sz="1000" i="1">
                <a:latin typeface="Roboto" panose="02000000000000000000" pitchFamily="2" charset="0"/>
              </a:rPr>
              <a:t>Look for more part time work</a:t>
            </a:r>
          </a:p>
        </p:txBody>
      </p:sp>
      <p:graphicFrame>
        <p:nvGraphicFramePr>
          <p:cNvPr id="125" name="Chart 124">
            <a:extLst>
              <a:ext uri="{FF2B5EF4-FFF2-40B4-BE49-F238E27FC236}">
                <a16:creationId xmlns:a16="http://schemas.microsoft.com/office/drawing/2014/main" id="{43F261C5-A036-DFFD-411E-93CF2188F745}"/>
              </a:ext>
            </a:extLst>
          </p:cNvPr>
          <p:cNvGraphicFramePr/>
          <p:nvPr>
            <p:extLst>
              <p:ext uri="{D42A27DB-BD31-4B8C-83A1-F6EECF244321}">
                <p14:modId xmlns:p14="http://schemas.microsoft.com/office/powerpoint/2010/main" val="1239675438"/>
              </p:ext>
            </p:extLst>
          </p:nvPr>
        </p:nvGraphicFramePr>
        <p:xfrm>
          <a:off x="3574472" y="1764145"/>
          <a:ext cx="7647710" cy="4036291"/>
        </p:xfrm>
        <a:graphic>
          <a:graphicData uri="http://schemas.openxmlformats.org/drawingml/2006/chart">
            <c:chart xmlns:c="http://schemas.openxmlformats.org/drawingml/2006/chart" xmlns:r="http://schemas.openxmlformats.org/officeDocument/2006/relationships" r:id="rId4"/>
          </a:graphicData>
        </a:graphic>
      </p:graphicFrame>
      <p:pic>
        <p:nvPicPr>
          <p:cNvPr id="129" name="Picture 128">
            <a:extLst>
              <a:ext uri="{FF2B5EF4-FFF2-40B4-BE49-F238E27FC236}">
                <a16:creationId xmlns:a16="http://schemas.microsoft.com/office/drawing/2014/main" id="{B24C5967-CD48-CBB5-3F81-2BB6E2840C9E}"/>
              </a:ext>
            </a:extLst>
          </p:cNvPr>
          <p:cNvPicPr>
            <a:picLocks noChangeAspect="1"/>
          </p:cNvPicPr>
          <p:nvPr/>
        </p:nvPicPr>
        <p:blipFill>
          <a:blip r:embed="rId5"/>
          <a:stretch>
            <a:fillRect/>
          </a:stretch>
        </p:blipFill>
        <p:spPr>
          <a:xfrm>
            <a:off x="3574472" y="5022357"/>
            <a:ext cx="490584" cy="463466"/>
          </a:xfrm>
          <a:prstGeom prst="rect">
            <a:avLst/>
          </a:prstGeom>
        </p:spPr>
      </p:pic>
      <p:pic>
        <p:nvPicPr>
          <p:cNvPr id="130" name="Picture 129">
            <a:extLst>
              <a:ext uri="{FF2B5EF4-FFF2-40B4-BE49-F238E27FC236}">
                <a16:creationId xmlns:a16="http://schemas.microsoft.com/office/drawing/2014/main" id="{D08EF0CC-2274-3246-2180-FD5BB9DF467C}"/>
              </a:ext>
            </a:extLst>
          </p:cNvPr>
          <p:cNvPicPr>
            <a:picLocks noChangeAspect="1"/>
          </p:cNvPicPr>
          <p:nvPr/>
        </p:nvPicPr>
        <p:blipFill>
          <a:blip r:embed="rId6"/>
          <a:stretch>
            <a:fillRect/>
          </a:stretch>
        </p:blipFill>
        <p:spPr>
          <a:xfrm flipH="1">
            <a:off x="3574472" y="1657863"/>
            <a:ext cx="490583" cy="478782"/>
          </a:xfrm>
          <a:prstGeom prst="rect">
            <a:avLst/>
          </a:prstGeom>
        </p:spPr>
      </p:pic>
      <p:sp>
        <p:nvSpPr>
          <p:cNvPr id="131" name="TextBox 130">
            <a:extLst>
              <a:ext uri="{FF2B5EF4-FFF2-40B4-BE49-F238E27FC236}">
                <a16:creationId xmlns:a16="http://schemas.microsoft.com/office/drawing/2014/main" id="{6E1B6BD9-7EAF-6E71-F57B-734B655D91F1}"/>
              </a:ext>
            </a:extLst>
          </p:cNvPr>
          <p:cNvSpPr txBox="1"/>
          <p:nvPr/>
        </p:nvSpPr>
        <p:spPr>
          <a:xfrm>
            <a:off x="4470401" y="1715753"/>
            <a:ext cx="6195002" cy="272415"/>
          </a:xfrm>
          <a:prstGeom prst="roundRect">
            <a:avLst/>
          </a:prstGeom>
          <a:solidFill>
            <a:schemeClr val="accent6"/>
          </a:solidFill>
        </p:spPr>
        <p:txBody>
          <a:bodyPr wrap="square" rtlCol="0">
            <a:spAutoFit/>
          </a:bodyPr>
          <a:lstStyle/>
          <a:p>
            <a:pPr algn="ctr"/>
            <a:r>
              <a:rPr lang="en-AU" sz="1000" b="1">
                <a:solidFill>
                  <a:schemeClr val="bg1"/>
                </a:solidFill>
              </a:rPr>
              <a:t>Average Happiness Scores (0-100) by gender interlocked with Age (2023 data)</a:t>
            </a:r>
          </a:p>
        </p:txBody>
      </p:sp>
      <p:sp>
        <p:nvSpPr>
          <p:cNvPr id="132" name="TextBox 131">
            <a:extLst>
              <a:ext uri="{FF2B5EF4-FFF2-40B4-BE49-F238E27FC236}">
                <a16:creationId xmlns:a16="http://schemas.microsoft.com/office/drawing/2014/main" id="{2707C407-FC87-249E-2312-3D877356BD03}"/>
              </a:ext>
            </a:extLst>
          </p:cNvPr>
          <p:cNvSpPr txBox="1"/>
          <p:nvPr/>
        </p:nvSpPr>
        <p:spPr>
          <a:xfrm>
            <a:off x="386518" y="1541730"/>
            <a:ext cx="380232" cy="769441"/>
          </a:xfrm>
          <a:prstGeom prst="rect">
            <a:avLst/>
          </a:prstGeom>
          <a:noFill/>
        </p:spPr>
        <p:txBody>
          <a:bodyPr wrap="none" rtlCol="0">
            <a:spAutoFit/>
          </a:bodyPr>
          <a:lstStyle/>
          <a:p>
            <a:r>
              <a:rPr lang="en-US" sz="4400" b="0" i="1">
                <a:solidFill>
                  <a:srgbClr val="3B4747"/>
                </a:solidFill>
                <a:effectLst/>
                <a:latin typeface="Roboto" panose="02000000000000000000" pitchFamily="2" charset="0"/>
              </a:rPr>
              <a:t>“</a:t>
            </a:r>
            <a:endParaRPr lang="en-AU">
              <a:solidFill>
                <a:schemeClr val="bg1">
                  <a:lumMod val="75000"/>
                </a:schemeClr>
              </a:solidFill>
            </a:endParaRPr>
          </a:p>
        </p:txBody>
      </p:sp>
      <p:sp>
        <p:nvSpPr>
          <p:cNvPr id="133" name="TextBox 132">
            <a:extLst>
              <a:ext uri="{FF2B5EF4-FFF2-40B4-BE49-F238E27FC236}">
                <a16:creationId xmlns:a16="http://schemas.microsoft.com/office/drawing/2014/main" id="{D24CF55E-BC32-5429-B129-1CA3A56DB3EF}"/>
              </a:ext>
            </a:extLst>
          </p:cNvPr>
          <p:cNvSpPr txBox="1"/>
          <p:nvPr/>
        </p:nvSpPr>
        <p:spPr>
          <a:xfrm>
            <a:off x="2918809" y="5261102"/>
            <a:ext cx="521297" cy="769441"/>
          </a:xfrm>
          <a:prstGeom prst="rect">
            <a:avLst/>
          </a:prstGeom>
          <a:noFill/>
        </p:spPr>
        <p:txBody>
          <a:bodyPr wrap="none" rtlCol="0">
            <a:spAutoFit/>
          </a:bodyPr>
          <a:lstStyle/>
          <a:p>
            <a:r>
              <a:rPr lang="en-US" sz="4400" b="0" i="1">
                <a:solidFill>
                  <a:srgbClr val="3B4747"/>
                </a:solidFill>
                <a:effectLst/>
                <a:latin typeface="Roboto" panose="02000000000000000000" pitchFamily="2" charset="0"/>
              </a:rPr>
              <a:t>” </a:t>
            </a:r>
            <a:endParaRPr lang="en-AU">
              <a:solidFill>
                <a:schemeClr val="bg1">
                  <a:lumMod val="75000"/>
                </a:schemeClr>
              </a:solidFill>
            </a:endParaRPr>
          </a:p>
        </p:txBody>
      </p:sp>
    </p:spTree>
    <p:extLst>
      <p:ext uri="{BB962C8B-B14F-4D97-AF65-F5344CB8AC3E}">
        <p14:creationId xmlns:p14="http://schemas.microsoft.com/office/powerpoint/2010/main" val="1164248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467C9-FDDB-A8C0-6913-620B5C81B051}"/>
              </a:ext>
            </a:extLst>
          </p:cNvPr>
          <p:cNvSpPr>
            <a:spLocks noGrp="1"/>
          </p:cNvSpPr>
          <p:nvPr>
            <p:ph type="title"/>
          </p:nvPr>
        </p:nvSpPr>
        <p:spPr/>
        <p:txBody>
          <a:bodyPr/>
          <a:lstStyle/>
          <a:p>
            <a:r>
              <a:rPr lang="en-IE"/>
              <a:t>Why are our young women so unhappy?</a:t>
            </a:r>
          </a:p>
        </p:txBody>
      </p:sp>
      <p:sp>
        <p:nvSpPr>
          <p:cNvPr id="13" name="Text Placeholder 12">
            <a:extLst>
              <a:ext uri="{FF2B5EF4-FFF2-40B4-BE49-F238E27FC236}">
                <a16:creationId xmlns:a16="http://schemas.microsoft.com/office/drawing/2014/main" id="{0C08E04A-DAFD-1290-7C16-3E9D63D91870}"/>
              </a:ext>
            </a:extLst>
          </p:cNvPr>
          <p:cNvSpPr>
            <a:spLocks noGrp="1"/>
          </p:cNvSpPr>
          <p:nvPr>
            <p:ph type="body" sz="quarter" idx="12"/>
          </p:nvPr>
        </p:nvSpPr>
        <p:spPr>
          <a:xfrm>
            <a:off x="695325" y="923810"/>
            <a:ext cx="10801350" cy="370934"/>
          </a:xfrm>
        </p:spPr>
        <p:txBody>
          <a:bodyPr/>
          <a:lstStyle/>
          <a:p>
            <a:r>
              <a:rPr lang="en-US"/>
              <a:t>We provided all conversations from 2023 from Gen-Z men and women to our AI and asked it to </a:t>
            </a:r>
            <a:r>
              <a:rPr lang="en-US" err="1"/>
              <a:t>summarise</a:t>
            </a:r>
            <a:r>
              <a:rPr lang="en-US"/>
              <a:t> what’s going on…</a:t>
            </a:r>
            <a:endParaRPr lang="en-AU"/>
          </a:p>
        </p:txBody>
      </p:sp>
      <p:sp>
        <p:nvSpPr>
          <p:cNvPr id="6" name="TextBox 5">
            <a:extLst>
              <a:ext uri="{FF2B5EF4-FFF2-40B4-BE49-F238E27FC236}">
                <a16:creationId xmlns:a16="http://schemas.microsoft.com/office/drawing/2014/main" id="{C88D0934-4F8E-2C41-440E-1FF7EF832787}"/>
              </a:ext>
            </a:extLst>
          </p:cNvPr>
          <p:cNvSpPr txBox="1"/>
          <p:nvPr/>
        </p:nvSpPr>
        <p:spPr>
          <a:xfrm>
            <a:off x="860276" y="2342055"/>
            <a:ext cx="3066473" cy="3416320"/>
          </a:xfrm>
          <a:prstGeom prst="rect">
            <a:avLst/>
          </a:prstGeom>
          <a:noFill/>
          <a:ln>
            <a:solidFill>
              <a:schemeClr val="bg1">
                <a:lumMod val="75000"/>
              </a:schemeClr>
            </a:solidFill>
          </a:ln>
        </p:spPr>
        <p:txBody>
          <a:bodyPr wrap="square">
            <a:spAutoFit/>
          </a:bodyPr>
          <a:lstStyle/>
          <a:p>
            <a:r>
              <a:rPr lang="en-AU" sz="1200"/>
              <a:t>The responses from both young women and young men tend to mention </a:t>
            </a:r>
            <a:r>
              <a:rPr lang="en-AU" sz="1200" b="1"/>
              <a:t>common sources of unhappiness such as financial stress, work-related issues, relationship problems, health concerns, and challenges in life.</a:t>
            </a:r>
            <a:r>
              <a:rPr lang="en-AU" sz="1200"/>
              <a:t> </a:t>
            </a:r>
          </a:p>
          <a:p>
            <a:endParaRPr lang="en-AU" sz="1200"/>
          </a:p>
          <a:p>
            <a:r>
              <a:rPr lang="en-AU" sz="1200"/>
              <a:t>In terms of differences, responses provided by young women mention </a:t>
            </a:r>
            <a:r>
              <a:rPr lang="en-AU" sz="1200" b="1"/>
              <a:t>experiences such as loss of a family member, illness, caring for a child, or dealing with chronic health issues like endometriosis. </a:t>
            </a:r>
          </a:p>
          <a:p>
            <a:endParaRPr lang="en-AU" sz="1200" b="1"/>
          </a:p>
          <a:p>
            <a:r>
              <a:rPr lang="en-AU" sz="1200"/>
              <a:t>On the other hand, responses from young men tend to touch on </a:t>
            </a:r>
            <a:r>
              <a:rPr lang="en-AU" sz="1200" b="1"/>
              <a:t>financial stress, job-related frustrations, relationship difficulties, and personal challenges. </a:t>
            </a:r>
          </a:p>
        </p:txBody>
      </p:sp>
      <p:pic>
        <p:nvPicPr>
          <p:cNvPr id="10" name="Picture 9">
            <a:extLst>
              <a:ext uri="{FF2B5EF4-FFF2-40B4-BE49-F238E27FC236}">
                <a16:creationId xmlns:a16="http://schemas.microsoft.com/office/drawing/2014/main" id="{9CB7FE64-34DA-DCD0-60BF-D924632E482D}"/>
              </a:ext>
            </a:extLst>
          </p:cNvPr>
          <p:cNvPicPr>
            <a:picLocks noChangeAspect="1"/>
          </p:cNvPicPr>
          <p:nvPr/>
        </p:nvPicPr>
        <p:blipFill>
          <a:blip r:embed="rId3"/>
          <a:stretch>
            <a:fillRect/>
          </a:stretch>
        </p:blipFill>
        <p:spPr>
          <a:xfrm>
            <a:off x="1460640" y="1858841"/>
            <a:ext cx="1687487" cy="370934"/>
          </a:xfrm>
          <a:prstGeom prst="rect">
            <a:avLst/>
          </a:prstGeom>
        </p:spPr>
      </p:pic>
      <p:cxnSp>
        <p:nvCxnSpPr>
          <p:cNvPr id="12" name="Straight Connector 11">
            <a:extLst>
              <a:ext uri="{FF2B5EF4-FFF2-40B4-BE49-F238E27FC236}">
                <a16:creationId xmlns:a16="http://schemas.microsoft.com/office/drawing/2014/main" id="{ACD7F68C-0E36-72DE-2146-F0DCAF87DD2E}"/>
              </a:ext>
            </a:extLst>
          </p:cNvPr>
          <p:cNvCxnSpPr>
            <a:cxnSpLocks/>
            <a:stCxn id="6" idx="3"/>
          </p:cNvCxnSpPr>
          <p:nvPr/>
        </p:nvCxnSpPr>
        <p:spPr>
          <a:xfrm>
            <a:off x="3926749" y="4050215"/>
            <a:ext cx="7569926" cy="0"/>
          </a:xfrm>
          <a:prstGeom prst="line">
            <a:avLst/>
          </a:prstGeom>
          <a:noFill/>
          <a:ln>
            <a:solidFill>
              <a:schemeClr val="bg1">
                <a:lumMod val="75000"/>
              </a:schemeClr>
            </a:solidFill>
          </a:ln>
        </p:spPr>
      </p:cxnSp>
      <p:pic>
        <p:nvPicPr>
          <p:cNvPr id="15" name="Graphic 14" descr="Female outline">
            <a:extLst>
              <a:ext uri="{FF2B5EF4-FFF2-40B4-BE49-F238E27FC236}">
                <a16:creationId xmlns:a16="http://schemas.microsoft.com/office/drawing/2014/main" id="{28A55B7D-AFD9-8F7A-1DAE-59DBD08A02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26750" y="3464193"/>
            <a:ext cx="529882" cy="529882"/>
          </a:xfrm>
          <a:prstGeom prst="rect">
            <a:avLst/>
          </a:prstGeom>
        </p:spPr>
      </p:pic>
      <p:pic>
        <p:nvPicPr>
          <p:cNvPr id="18" name="Graphic 17" descr="Male outline">
            <a:extLst>
              <a:ext uri="{FF2B5EF4-FFF2-40B4-BE49-F238E27FC236}">
                <a16:creationId xmlns:a16="http://schemas.microsoft.com/office/drawing/2014/main" id="{49EBC864-F802-11E8-08B0-872F016A8F4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26749" y="4162496"/>
            <a:ext cx="529883" cy="529883"/>
          </a:xfrm>
          <a:prstGeom prst="rect">
            <a:avLst/>
          </a:prstGeom>
        </p:spPr>
      </p:pic>
      <p:sp>
        <p:nvSpPr>
          <p:cNvPr id="25" name="TextBox 24">
            <a:extLst>
              <a:ext uri="{FF2B5EF4-FFF2-40B4-BE49-F238E27FC236}">
                <a16:creationId xmlns:a16="http://schemas.microsoft.com/office/drawing/2014/main" id="{E6AD417E-A960-C512-ADEB-E4A95DFF60ED}"/>
              </a:ext>
            </a:extLst>
          </p:cNvPr>
          <p:cNvSpPr txBox="1"/>
          <p:nvPr/>
        </p:nvSpPr>
        <p:spPr>
          <a:xfrm>
            <a:off x="4703352" y="2046038"/>
            <a:ext cx="6790661" cy="1523494"/>
          </a:xfrm>
          <a:prstGeom prst="rect">
            <a:avLst/>
          </a:prstGeom>
          <a:noFill/>
        </p:spPr>
        <p:txBody>
          <a:bodyPr wrap="square">
            <a:spAutoFit/>
          </a:bodyPr>
          <a:lstStyle>
            <a:defPPr>
              <a:defRPr lang="en-US"/>
            </a:defPPr>
            <a:lvl1pPr>
              <a:spcBef>
                <a:spcPts val="600"/>
              </a:spcBef>
              <a:defRPr sz="900" b="0" i="1">
                <a:solidFill>
                  <a:srgbClr val="3B4747"/>
                </a:solidFill>
                <a:effectLst/>
                <a:latin typeface="Roboto" panose="02000000000000000000" pitchFamily="2" charset="0"/>
              </a:defRPr>
            </a:lvl1pPr>
          </a:lstStyle>
          <a:p>
            <a:r>
              <a:rPr lang="en-US"/>
              <a:t>Financial and other things in my mind, cost of living increasing is worrying</a:t>
            </a:r>
          </a:p>
          <a:p>
            <a:r>
              <a:rPr lang="en-US" b="1"/>
              <a:t>What specifically do you find worrisome about the cost of living increasing?</a:t>
            </a:r>
          </a:p>
          <a:p>
            <a:r>
              <a:rPr lang="en-US"/>
              <a:t>Will not be able to afford day to day living</a:t>
            </a:r>
          </a:p>
          <a:p>
            <a:r>
              <a:rPr lang="en-US" b="1"/>
              <a:t>What kind of changes have you had to make in order to cope with the rising cost of living?</a:t>
            </a:r>
          </a:p>
          <a:p>
            <a:r>
              <a:rPr lang="en-US"/>
              <a:t>Switch to cheaper brands, cut out luxuries, less days out as a family, buying second hand where we can to save money</a:t>
            </a:r>
          </a:p>
          <a:p>
            <a:r>
              <a:rPr lang="en-US" b="1"/>
              <a:t>What has been the most difficult aspect of having to make those changes?</a:t>
            </a:r>
          </a:p>
          <a:p>
            <a:r>
              <a:rPr lang="en-US"/>
              <a:t>Not being able to treat myself to things like getting my hair done and not being able to buy as much things for my son</a:t>
            </a:r>
          </a:p>
        </p:txBody>
      </p:sp>
      <p:sp>
        <p:nvSpPr>
          <p:cNvPr id="26" name="TextBox 25">
            <a:extLst>
              <a:ext uri="{FF2B5EF4-FFF2-40B4-BE49-F238E27FC236}">
                <a16:creationId xmlns:a16="http://schemas.microsoft.com/office/drawing/2014/main" id="{56579FE4-9324-A8BA-D592-085CF7360E58}"/>
              </a:ext>
            </a:extLst>
          </p:cNvPr>
          <p:cNvSpPr txBox="1"/>
          <p:nvPr/>
        </p:nvSpPr>
        <p:spPr>
          <a:xfrm>
            <a:off x="4706014" y="4162496"/>
            <a:ext cx="6790661" cy="1954381"/>
          </a:xfrm>
          <a:prstGeom prst="rect">
            <a:avLst/>
          </a:prstGeom>
          <a:noFill/>
        </p:spPr>
        <p:txBody>
          <a:bodyPr wrap="square">
            <a:spAutoFit/>
          </a:bodyPr>
          <a:lstStyle/>
          <a:p>
            <a:pPr algn="l">
              <a:spcBef>
                <a:spcPts val="600"/>
              </a:spcBef>
            </a:pPr>
            <a:r>
              <a:rPr lang="en-US" sz="900" b="0" i="1">
                <a:solidFill>
                  <a:srgbClr val="3B4747"/>
                </a:solidFill>
                <a:effectLst/>
                <a:latin typeface="Roboto" panose="02000000000000000000" pitchFamily="2" charset="0"/>
              </a:rPr>
              <a:t>I’m having a really stressful morning and I wish I never woke up today</a:t>
            </a:r>
          </a:p>
          <a:p>
            <a:pPr algn="l">
              <a:spcBef>
                <a:spcPts val="600"/>
              </a:spcBef>
            </a:pPr>
            <a:r>
              <a:rPr lang="en-US" sz="900" b="1" i="1">
                <a:solidFill>
                  <a:srgbClr val="3B4747"/>
                </a:solidFill>
                <a:effectLst/>
                <a:latin typeface="Roboto" panose="02000000000000000000" pitchFamily="2" charset="0"/>
              </a:rPr>
              <a:t>Thank you for sharing. I appreciate you being so open and honest. I encourage you to seek support, if needed.</a:t>
            </a:r>
          </a:p>
          <a:p>
            <a:pPr algn="l">
              <a:spcBef>
                <a:spcPts val="600"/>
              </a:spcBef>
            </a:pPr>
            <a:r>
              <a:rPr lang="en-US" sz="900" b="0" i="1">
                <a:solidFill>
                  <a:srgbClr val="3B4747"/>
                </a:solidFill>
                <a:effectLst/>
                <a:latin typeface="Roboto" panose="02000000000000000000" pitchFamily="2" charset="0"/>
              </a:rPr>
              <a:t>I will if I feel I need to thank you for your support</a:t>
            </a:r>
          </a:p>
          <a:p>
            <a:pPr algn="l">
              <a:spcBef>
                <a:spcPts val="600"/>
              </a:spcBef>
            </a:pPr>
            <a:r>
              <a:rPr lang="en-US" sz="900" b="1" i="1">
                <a:solidFill>
                  <a:srgbClr val="3B4747"/>
                </a:solidFill>
                <a:effectLst/>
                <a:latin typeface="Roboto" panose="02000000000000000000" pitchFamily="2" charset="0"/>
              </a:rPr>
              <a:t>No problem. Can you tell me a bit more about why you're feeling stressed this morning?</a:t>
            </a:r>
          </a:p>
          <a:p>
            <a:pPr algn="l">
              <a:spcBef>
                <a:spcPts val="600"/>
              </a:spcBef>
            </a:pPr>
            <a:r>
              <a:rPr lang="en-US" sz="900" b="0" i="1">
                <a:solidFill>
                  <a:srgbClr val="3B4747"/>
                </a:solidFill>
                <a:effectLst/>
                <a:latin typeface="Roboto" panose="02000000000000000000" pitchFamily="2" charset="0"/>
              </a:rPr>
              <a:t>I'm arguing with family</a:t>
            </a:r>
          </a:p>
          <a:p>
            <a:pPr algn="l">
              <a:spcBef>
                <a:spcPts val="600"/>
              </a:spcBef>
            </a:pPr>
            <a:r>
              <a:rPr lang="en-US" sz="900" b="1" i="1">
                <a:solidFill>
                  <a:srgbClr val="3B4747"/>
                </a:solidFill>
                <a:effectLst/>
                <a:latin typeface="Roboto" panose="02000000000000000000" pitchFamily="2" charset="0"/>
              </a:rPr>
              <a:t>That can be difficult. Can you tell me what specifically is leading to the argument?</a:t>
            </a:r>
          </a:p>
          <a:p>
            <a:pPr algn="l">
              <a:spcBef>
                <a:spcPts val="600"/>
              </a:spcBef>
            </a:pPr>
            <a:r>
              <a:rPr lang="en-US" sz="900" b="0" i="1">
                <a:solidFill>
                  <a:srgbClr val="3B4747"/>
                </a:solidFill>
                <a:effectLst/>
                <a:latin typeface="Roboto" panose="02000000000000000000" pitchFamily="2" charset="0"/>
              </a:rPr>
              <a:t>Money</a:t>
            </a:r>
          </a:p>
          <a:p>
            <a:pPr algn="l">
              <a:spcBef>
                <a:spcPts val="600"/>
              </a:spcBef>
            </a:pPr>
            <a:r>
              <a:rPr lang="en-US" sz="900" b="1" i="1">
                <a:solidFill>
                  <a:srgbClr val="3B4747"/>
                </a:solidFill>
                <a:effectLst/>
                <a:latin typeface="Roboto" panose="02000000000000000000" pitchFamily="2" charset="0"/>
              </a:rPr>
              <a:t>That can be a tricky subject. How have recent financial setbacks impacted the conversation around money with your family?</a:t>
            </a:r>
          </a:p>
          <a:p>
            <a:pPr algn="l">
              <a:spcBef>
                <a:spcPts val="600"/>
              </a:spcBef>
            </a:pPr>
            <a:r>
              <a:rPr lang="en-US" sz="900" b="0" i="1">
                <a:solidFill>
                  <a:srgbClr val="3B4747"/>
                </a:solidFill>
                <a:effectLst/>
                <a:latin typeface="Roboto" panose="02000000000000000000" pitchFamily="2" charset="0"/>
              </a:rPr>
              <a:t>I spend way too much some time and I really don't know how to stop</a:t>
            </a:r>
          </a:p>
        </p:txBody>
      </p:sp>
      <p:pic>
        <p:nvPicPr>
          <p:cNvPr id="27" name="Picture 26">
            <a:extLst>
              <a:ext uri="{FF2B5EF4-FFF2-40B4-BE49-F238E27FC236}">
                <a16:creationId xmlns:a16="http://schemas.microsoft.com/office/drawing/2014/main" id="{86B7910D-452A-3F77-AC6D-04876999DF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8291" y="1824803"/>
            <a:ext cx="434082" cy="439009"/>
          </a:xfrm>
          <a:prstGeom prst="rect">
            <a:avLst/>
          </a:prstGeom>
        </p:spPr>
      </p:pic>
      <p:sp>
        <p:nvSpPr>
          <p:cNvPr id="28" name="TextBox 27">
            <a:extLst>
              <a:ext uri="{FF2B5EF4-FFF2-40B4-BE49-F238E27FC236}">
                <a16:creationId xmlns:a16="http://schemas.microsoft.com/office/drawing/2014/main" id="{6433876A-04F5-1609-5978-1A79E038712E}"/>
              </a:ext>
            </a:extLst>
          </p:cNvPr>
          <p:cNvSpPr txBox="1"/>
          <p:nvPr/>
        </p:nvSpPr>
        <p:spPr>
          <a:xfrm>
            <a:off x="4325782" y="1648431"/>
            <a:ext cx="380232" cy="769441"/>
          </a:xfrm>
          <a:prstGeom prst="rect">
            <a:avLst/>
          </a:prstGeom>
          <a:noFill/>
        </p:spPr>
        <p:txBody>
          <a:bodyPr wrap="none" rtlCol="0">
            <a:spAutoFit/>
          </a:bodyPr>
          <a:lstStyle/>
          <a:p>
            <a:r>
              <a:rPr lang="en-US" sz="4400" b="0" i="1">
                <a:solidFill>
                  <a:srgbClr val="3B4747"/>
                </a:solidFill>
                <a:effectLst/>
                <a:latin typeface="Roboto" panose="02000000000000000000" pitchFamily="2" charset="0"/>
              </a:rPr>
              <a:t>“</a:t>
            </a:r>
            <a:endParaRPr lang="en-AU">
              <a:solidFill>
                <a:schemeClr val="bg1">
                  <a:lumMod val="75000"/>
                </a:schemeClr>
              </a:solidFill>
            </a:endParaRPr>
          </a:p>
        </p:txBody>
      </p:sp>
      <p:sp>
        <p:nvSpPr>
          <p:cNvPr id="29" name="TextBox 28">
            <a:extLst>
              <a:ext uri="{FF2B5EF4-FFF2-40B4-BE49-F238E27FC236}">
                <a16:creationId xmlns:a16="http://schemas.microsoft.com/office/drawing/2014/main" id="{4FE700C4-EBD6-957C-B7E7-425A83316E00}"/>
              </a:ext>
            </a:extLst>
          </p:cNvPr>
          <p:cNvSpPr txBox="1"/>
          <p:nvPr/>
        </p:nvSpPr>
        <p:spPr>
          <a:xfrm>
            <a:off x="10512035" y="3551385"/>
            <a:ext cx="521297" cy="769441"/>
          </a:xfrm>
          <a:prstGeom prst="rect">
            <a:avLst/>
          </a:prstGeom>
          <a:noFill/>
        </p:spPr>
        <p:txBody>
          <a:bodyPr wrap="none" rtlCol="0">
            <a:spAutoFit/>
          </a:bodyPr>
          <a:lstStyle/>
          <a:p>
            <a:r>
              <a:rPr lang="en-US" sz="4400" b="0" i="1">
                <a:solidFill>
                  <a:srgbClr val="3B4747"/>
                </a:solidFill>
                <a:effectLst/>
                <a:latin typeface="Roboto" panose="02000000000000000000" pitchFamily="2" charset="0"/>
              </a:rPr>
              <a:t>” </a:t>
            </a:r>
            <a:endParaRPr lang="en-AU">
              <a:solidFill>
                <a:schemeClr val="bg1">
                  <a:lumMod val="75000"/>
                </a:schemeClr>
              </a:solidFill>
            </a:endParaRPr>
          </a:p>
        </p:txBody>
      </p:sp>
      <p:sp>
        <p:nvSpPr>
          <p:cNvPr id="30" name="TextBox 29">
            <a:extLst>
              <a:ext uri="{FF2B5EF4-FFF2-40B4-BE49-F238E27FC236}">
                <a16:creationId xmlns:a16="http://schemas.microsoft.com/office/drawing/2014/main" id="{BD92E9DB-B599-DA07-3C04-E6AF466AF246}"/>
              </a:ext>
            </a:extLst>
          </p:cNvPr>
          <p:cNvSpPr txBox="1"/>
          <p:nvPr/>
        </p:nvSpPr>
        <p:spPr>
          <a:xfrm>
            <a:off x="4323120" y="4050685"/>
            <a:ext cx="380232" cy="769441"/>
          </a:xfrm>
          <a:prstGeom prst="rect">
            <a:avLst/>
          </a:prstGeom>
          <a:noFill/>
        </p:spPr>
        <p:txBody>
          <a:bodyPr wrap="none" rtlCol="0">
            <a:spAutoFit/>
          </a:bodyPr>
          <a:lstStyle/>
          <a:p>
            <a:r>
              <a:rPr lang="en-US" sz="4400" b="0" i="1">
                <a:solidFill>
                  <a:srgbClr val="3B4747"/>
                </a:solidFill>
                <a:effectLst/>
                <a:latin typeface="Roboto" panose="02000000000000000000" pitchFamily="2" charset="0"/>
              </a:rPr>
              <a:t>“</a:t>
            </a:r>
            <a:endParaRPr lang="en-AU">
              <a:solidFill>
                <a:schemeClr val="bg1">
                  <a:lumMod val="75000"/>
                </a:schemeClr>
              </a:solidFill>
            </a:endParaRPr>
          </a:p>
        </p:txBody>
      </p:sp>
      <p:sp>
        <p:nvSpPr>
          <p:cNvPr id="31" name="TextBox 30">
            <a:extLst>
              <a:ext uri="{FF2B5EF4-FFF2-40B4-BE49-F238E27FC236}">
                <a16:creationId xmlns:a16="http://schemas.microsoft.com/office/drawing/2014/main" id="{8EE2570A-03A3-969E-6A48-9E909E25AFCC}"/>
              </a:ext>
            </a:extLst>
          </p:cNvPr>
          <p:cNvSpPr txBox="1"/>
          <p:nvPr/>
        </p:nvSpPr>
        <p:spPr>
          <a:xfrm>
            <a:off x="8218755" y="5843967"/>
            <a:ext cx="521297" cy="769441"/>
          </a:xfrm>
          <a:prstGeom prst="rect">
            <a:avLst/>
          </a:prstGeom>
          <a:noFill/>
        </p:spPr>
        <p:txBody>
          <a:bodyPr wrap="none" rtlCol="0">
            <a:spAutoFit/>
          </a:bodyPr>
          <a:lstStyle/>
          <a:p>
            <a:r>
              <a:rPr lang="en-US" sz="4400" b="0" i="1">
                <a:solidFill>
                  <a:srgbClr val="3B4747"/>
                </a:solidFill>
                <a:effectLst/>
                <a:latin typeface="Roboto" panose="02000000000000000000" pitchFamily="2" charset="0"/>
              </a:rPr>
              <a:t>” </a:t>
            </a:r>
            <a:endParaRPr lang="en-AU">
              <a:solidFill>
                <a:schemeClr val="bg1">
                  <a:lumMod val="75000"/>
                </a:schemeClr>
              </a:solidFill>
            </a:endParaRPr>
          </a:p>
        </p:txBody>
      </p:sp>
      <p:pic>
        <p:nvPicPr>
          <p:cNvPr id="32" name="Picture 31">
            <a:extLst>
              <a:ext uri="{FF2B5EF4-FFF2-40B4-BE49-F238E27FC236}">
                <a16:creationId xmlns:a16="http://schemas.microsoft.com/office/drawing/2014/main" id="{C6A3F852-4ED5-2BF5-CD50-9CF84441CE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9960" y="2218108"/>
            <a:ext cx="283392" cy="286609"/>
          </a:xfrm>
          <a:prstGeom prst="rect">
            <a:avLst/>
          </a:prstGeom>
        </p:spPr>
      </p:pic>
      <p:pic>
        <p:nvPicPr>
          <p:cNvPr id="33" name="Picture 32">
            <a:extLst>
              <a:ext uri="{FF2B5EF4-FFF2-40B4-BE49-F238E27FC236}">
                <a16:creationId xmlns:a16="http://schemas.microsoft.com/office/drawing/2014/main" id="{2CCD4C46-F064-4D46-85FB-41DDE0207B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9960" y="2658633"/>
            <a:ext cx="283392" cy="286609"/>
          </a:xfrm>
          <a:prstGeom prst="rect">
            <a:avLst/>
          </a:prstGeom>
        </p:spPr>
      </p:pic>
      <p:pic>
        <p:nvPicPr>
          <p:cNvPr id="34" name="Picture 33">
            <a:extLst>
              <a:ext uri="{FF2B5EF4-FFF2-40B4-BE49-F238E27FC236}">
                <a16:creationId xmlns:a16="http://schemas.microsoft.com/office/drawing/2014/main" id="{22D1F57A-21F8-9483-70C2-71B79A2A77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9960" y="3099158"/>
            <a:ext cx="283392" cy="286609"/>
          </a:xfrm>
          <a:prstGeom prst="rect">
            <a:avLst/>
          </a:prstGeom>
        </p:spPr>
      </p:pic>
      <p:pic>
        <p:nvPicPr>
          <p:cNvPr id="35" name="Picture 34">
            <a:extLst>
              <a:ext uri="{FF2B5EF4-FFF2-40B4-BE49-F238E27FC236}">
                <a16:creationId xmlns:a16="http://schemas.microsoft.com/office/drawing/2014/main" id="{8B74938B-7D9D-332B-A526-1C8931CC76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9960" y="4366793"/>
            <a:ext cx="283392" cy="286609"/>
          </a:xfrm>
          <a:prstGeom prst="rect">
            <a:avLst/>
          </a:prstGeom>
        </p:spPr>
      </p:pic>
      <p:pic>
        <p:nvPicPr>
          <p:cNvPr id="36" name="Picture 35">
            <a:extLst>
              <a:ext uri="{FF2B5EF4-FFF2-40B4-BE49-F238E27FC236}">
                <a16:creationId xmlns:a16="http://schemas.microsoft.com/office/drawing/2014/main" id="{0B91897D-0A26-78EF-4D15-90D8601533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6614" y="4758363"/>
            <a:ext cx="283392" cy="286609"/>
          </a:xfrm>
          <a:prstGeom prst="rect">
            <a:avLst/>
          </a:prstGeom>
        </p:spPr>
      </p:pic>
      <p:pic>
        <p:nvPicPr>
          <p:cNvPr id="37" name="Picture 36">
            <a:extLst>
              <a:ext uri="{FF2B5EF4-FFF2-40B4-BE49-F238E27FC236}">
                <a16:creationId xmlns:a16="http://schemas.microsoft.com/office/drawing/2014/main" id="{18B746EC-32A0-C33F-1C6A-81F7A23D53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6614" y="5205030"/>
            <a:ext cx="283392" cy="286609"/>
          </a:xfrm>
          <a:prstGeom prst="rect">
            <a:avLst/>
          </a:prstGeom>
        </p:spPr>
      </p:pic>
      <p:pic>
        <p:nvPicPr>
          <p:cNvPr id="38" name="Picture 37">
            <a:extLst>
              <a:ext uri="{FF2B5EF4-FFF2-40B4-BE49-F238E27FC236}">
                <a16:creationId xmlns:a16="http://schemas.microsoft.com/office/drawing/2014/main" id="{196A02D1-5352-F8CE-D5EB-C4378B77FC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6614" y="5651697"/>
            <a:ext cx="283392" cy="286609"/>
          </a:xfrm>
          <a:prstGeom prst="rect">
            <a:avLst/>
          </a:prstGeom>
        </p:spPr>
      </p:pic>
    </p:spTree>
    <p:extLst>
      <p:ext uri="{BB962C8B-B14F-4D97-AF65-F5344CB8AC3E}">
        <p14:creationId xmlns:p14="http://schemas.microsoft.com/office/powerpoint/2010/main" val="1184556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EF6FC-F5C7-5596-A509-209F7E027484}"/>
              </a:ext>
            </a:extLst>
          </p:cNvPr>
          <p:cNvSpPr>
            <a:spLocks noGrp="1"/>
          </p:cNvSpPr>
          <p:nvPr>
            <p:ph type="title"/>
          </p:nvPr>
        </p:nvSpPr>
        <p:spPr/>
        <p:txBody>
          <a:bodyPr/>
          <a:lstStyle/>
          <a:p>
            <a:r>
              <a:rPr lang="en-US"/>
              <a:t>Personal and household finances is a burden for many Australians</a:t>
            </a:r>
            <a:endParaRPr lang="en-AU"/>
          </a:p>
        </p:txBody>
      </p:sp>
      <p:sp>
        <p:nvSpPr>
          <p:cNvPr id="7" name="Text Placeholder 6">
            <a:extLst>
              <a:ext uri="{FF2B5EF4-FFF2-40B4-BE49-F238E27FC236}">
                <a16:creationId xmlns:a16="http://schemas.microsoft.com/office/drawing/2014/main" id="{45EDCD1C-CD05-357C-6885-190D1423AEF0}"/>
              </a:ext>
            </a:extLst>
          </p:cNvPr>
          <p:cNvSpPr>
            <a:spLocks noGrp="1"/>
          </p:cNvSpPr>
          <p:nvPr>
            <p:ph type="body" sz="quarter" idx="12"/>
          </p:nvPr>
        </p:nvSpPr>
        <p:spPr>
          <a:xfrm>
            <a:off x="695325" y="898984"/>
            <a:ext cx="10801350" cy="370934"/>
          </a:xfrm>
        </p:spPr>
        <p:txBody>
          <a:bodyPr/>
          <a:lstStyle/>
          <a:p>
            <a:r>
              <a:rPr lang="en-US"/>
              <a:t>Lower income, financially out of control, over extended, forced to sacrifice due to the mounting pressures of cost-of-living increases, feel like they have let others down.</a:t>
            </a:r>
            <a:endParaRPr lang="en-AU"/>
          </a:p>
        </p:txBody>
      </p:sp>
      <p:sp>
        <p:nvSpPr>
          <p:cNvPr id="8" name="Text Placeholder 7">
            <a:extLst>
              <a:ext uri="{FF2B5EF4-FFF2-40B4-BE49-F238E27FC236}">
                <a16:creationId xmlns:a16="http://schemas.microsoft.com/office/drawing/2014/main" id="{CBEB77D8-FB21-4976-4569-9184482DD488}"/>
              </a:ext>
            </a:extLst>
          </p:cNvPr>
          <p:cNvSpPr>
            <a:spLocks noGrp="1"/>
          </p:cNvSpPr>
          <p:nvPr>
            <p:ph type="body" sz="quarter" idx="13"/>
          </p:nvPr>
        </p:nvSpPr>
        <p:spPr>
          <a:xfrm>
            <a:off x="900545" y="1650278"/>
            <a:ext cx="2165929" cy="4334597"/>
          </a:xfrm>
        </p:spPr>
        <p:txBody>
          <a:bodyPr numCol="1"/>
          <a:lstStyle/>
          <a:p>
            <a:pPr marL="0" indent="0">
              <a:spcAft>
                <a:spcPts val="0"/>
              </a:spcAft>
              <a:buNone/>
            </a:pPr>
            <a:r>
              <a:rPr lang="en-US" i="1"/>
              <a:t>Feeling a bit bleh at the moment with </a:t>
            </a:r>
            <a:r>
              <a:rPr lang="en-US" i="1" err="1"/>
              <a:t>hayfever</a:t>
            </a:r>
            <a:r>
              <a:rPr lang="en-US" i="1"/>
              <a:t> and money issues</a:t>
            </a:r>
          </a:p>
          <a:p>
            <a:pPr marL="0" indent="0">
              <a:spcAft>
                <a:spcPts val="0"/>
              </a:spcAft>
              <a:buNone/>
            </a:pPr>
            <a:r>
              <a:rPr lang="en-US" b="1" i="1"/>
              <a:t>Money issues can be very stressful. Can you tell me a bit more about the financial situation you're in?</a:t>
            </a:r>
          </a:p>
          <a:p>
            <a:pPr marL="0" indent="0">
              <a:spcAft>
                <a:spcPts val="0"/>
              </a:spcAft>
              <a:buNone/>
            </a:pPr>
            <a:r>
              <a:rPr lang="en-US" i="1"/>
              <a:t>We are struggling, these interest rate hikes have put us under a lot of stress, </a:t>
            </a:r>
            <a:r>
              <a:rPr lang="en-US" i="1" err="1"/>
              <a:t>i</a:t>
            </a:r>
            <a:r>
              <a:rPr lang="en-US" i="1"/>
              <a:t> am on maternity leave at the moment and were only on one income</a:t>
            </a:r>
          </a:p>
          <a:p>
            <a:pPr marL="0" indent="0">
              <a:spcAft>
                <a:spcPts val="0"/>
              </a:spcAft>
              <a:buNone/>
            </a:pPr>
            <a:r>
              <a:rPr lang="en-US" b="1" i="1"/>
              <a:t>Is there anything else you'd like to tell me about how you've felt in the last 24 hours?</a:t>
            </a:r>
          </a:p>
          <a:p>
            <a:pPr marL="0" indent="0">
              <a:spcAft>
                <a:spcPts val="0"/>
              </a:spcAft>
              <a:buNone/>
            </a:pPr>
            <a:r>
              <a:rPr lang="en-US" i="1"/>
              <a:t>Moody</a:t>
            </a:r>
          </a:p>
          <a:p>
            <a:pPr marL="0" indent="0">
              <a:spcAft>
                <a:spcPts val="0"/>
              </a:spcAft>
              <a:buNone/>
            </a:pPr>
            <a:r>
              <a:rPr lang="en-US" b="1" i="1"/>
              <a:t>Can you tell me more about why you've been feeling moody?</a:t>
            </a:r>
          </a:p>
          <a:p>
            <a:pPr marL="0" indent="0">
              <a:spcAft>
                <a:spcPts val="0"/>
              </a:spcAft>
              <a:buNone/>
            </a:pPr>
            <a:r>
              <a:rPr lang="en-US" i="1"/>
              <a:t>Pressures of raising kids</a:t>
            </a:r>
            <a:endParaRPr lang="en-AU" i="1"/>
          </a:p>
        </p:txBody>
      </p:sp>
      <p:sp>
        <p:nvSpPr>
          <p:cNvPr id="9" name="Text Placeholder 7">
            <a:extLst>
              <a:ext uri="{FF2B5EF4-FFF2-40B4-BE49-F238E27FC236}">
                <a16:creationId xmlns:a16="http://schemas.microsoft.com/office/drawing/2014/main" id="{8CADE7DF-934A-0769-71B1-AE4DF8CF9358}"/>
              </a:ext>
            </a:extLst>
          </p:cNvPr>
          <p:cNvSpPr txBox="1">
            <a:spLocks/>
          </p:cNvSpPr>
          <p:nvPr/>
        </p:nvSpPr>
        <p:spPr bwMode="auto">
          <a:xfrm>
            <a:off x="3662215" y="1642052"/>
            <a:ext cx="2165930" cy="433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360000" anchor="t" anchorCtr="0" compatLnSpc="1">
            <a:prstTxWarp prst="textNoShape">
              <a:avLst/>
            </a:prstTxWarp>
          </a:bodyPr>
          <a:lstStyle>
            <a:lvl1pPr marL="171450" indent="-171450" algn="l" defTabSz="914400" rtl="0" eaLnBrk="1" latinLnBrk="0" hangingPunct="1">
              <a:lnSpc>
                <a:spcPct val="105000"/>
              </a:lnSpc>
              <a:spcBef>
                <a:spcPts val="600"/>
              </a:spcBef>
              <a:spcAft>
                <a:spcPts val="600"/>
              </a:spcAft>
              <a:buClrTx/>
              <a:buFont typeface="Arial" panose="020B0604020202020204" pitchFamily="34" charset="0"/>
              <a:buChar char="•"/>
              <a:defRPr lang="en-AU" altLang="en-US" sz="1000" kern="1200">
                <a:solidFill>
                  <a:schemeClr val="tx1"/>
                </a:solidFill>
                <a:latin typeface="+mn-lt"/>
                <a:ea typeface="+mn-ea"/>
                <a:cs typeface="+mn-cs"/>
              </a:defRPr>
            </a:lvl1pPr>
            <a:lvl2pPr marL="358775" indent="-179388" algn="l" defTabSz="914400" rtl="0" eaLnBrk="1" latinLnBrk="0" hangingPunct="1">
              <a:lnSpc>
                <a:spcPct val="105000"/>
              </a:lnSpc>
              <a:spcBef>
                <a:spcPts val="600"/>
              </a:spcBef>
              <a:spcAft>
                <a:spcPts val="600"/>
              </a:spcAft>
              <a:buClrTx/>
              <a:buFont typeface="Arial" panose="020B0604020202020204" pitchFamily="34" charset="0"/>
              <a:buChar char="-"/>
              <a:defRPr sz="1000" kern="1200">
                <a:solidFill>
                  <a:schemeClr val="tx1"/>
                </a:solidFill>
                <a:latin typeface="+mn-lt"/>
                <a:ea typeface="Karla" pitchFamily="2" charset="0"/>
                <a:cs typeface="+mn-cs"/>
              </a:defRPr>
            </a:lvl2pPr>
            <a:lvl3pPr marL="0" indent="0" algn="l" defTabSz="914400" rtl="0" eaLnBrk="1" latinLnBrk="0" hangingPunct="1">
              <a:lnSpc>
                <a:spcPct val="90000"/>
              </a:lnSpc>
              <a:spcBef>
                <a:spcPts val="2400"/>
              </a:spcBef>
              <a:spcAft>
                <a:spcPts val="600"/>
              </a:spcAft>
              <a:buClr>
                <a:schemeClr val="accent1"/>
              </a:buClr>
              <a:buFont typeface="Arial" panose="020B0604020202020204" pitchFamily="34" charset="0"/>
              <a:buNone/>
              <a:defRPr sz="1400" b="1" kern="1200">
                <a:solidFill>
                  <a:schemeClr val="tx2"/>
                </a:solidFill>
                <a:latin typeface="+mn-lt"/>
                <a:ea typeface="Karla" pitchFamily="2" charset="0"/>
                <a:cs typeface="+mn-cs"/>
              </a:defRPr>
            </a:lvl3pPr>
            <a:lvl4pPr marL="179388" indent="-179388" algn="l" defTabSz="914400" rtl="0" eaLnBrk="1" latinLnBrk="0" hangingPunct="1">
              <a:lnSpc>
                <a:spcPct val="105000"/>
              </a:lnSpc>
              <a:spcBef>
                <a:spcPts val="600"/>
              </a:spcBef>
              <a:spcAft>
                <a:spcPts val="600"/>
              </a:spcAft>
              <a:buClr>
                <a:schemeClr val="tx2"/>
              </a:buClr>
              <a:buFont typeface="Arial" panose="020B0604020202020204" pitchFamily="34" charset="0"/>
              <a:buChar char="•"/>
              <a:defRPr sz="1000" kern="1200">
                <a:solidFill>
                  <a:srgbClr val="000000"/>
                </a:solidFill>
                <a:latin typeface="+mn-lt"/>
                <a:ea typeface="Karla" pitchFamily="2" charset="0"/>
                <a:cs typeface="+mn-cs"/>
              </a:defRPr>
            </a:lvl4pPr>
            <a:lvl5pPr marL="358775" indent="-179388" algn="l" defTabSz="914400" rtl="0" eaLnBrk="1" latinLnBrk="0" hangingPunct="1">
              <a:lnSpc>
                <a:spcPct val="105000"/>
              </a:lnSpc>
              <a:spcBef>
                <a:spcPts val="600"/>
              </a:spcBef>
              <a:spcAft>
                <a:spcPts val="600"/>
              </a:spcAft>
              <a:buClrTx/>
              <a:buFont typeface="Arial" panose="020B0604020202020204" pitchFamily="34" charset="0"/>
              <a:buChar char="-"/>
              <a:defRPr sz="1000" kern="1200">
                <a:solidFill>
                  <a:srgbClr val="000000"/>
                </a:solidFill>
                <a:latin typeface="+mn-lt"/>
                <a:ea typeface="Karla"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Arial" panose="020B0604020202020204" pitchFamily="34" charset="0"/>
              <a:buNone/>
            </a:pPr>
            <a:r>
              <a:rPr lang="en-US" i="1"/>
              <a:t>Feel generally good but just general life issues like cost of living, mortgage payments always at the back of my mind. Have a wedding coming up too.</a:t>
            </a:r>
          </a:p>
          <a:p>
            <a:pPr marL="0" indent="0">
              <a:spcAft>
                <a:spcPts val="0"/>
              </a:spcAft>
              <a:buFont typeface="Arial" panose="020B0604020202020204" pitchFamily="34" charset="0"/>
              <a:buNone/>
            </a:pPr>
            <a:r>
              <a:rPr lang="en-US" b="1" i="1"/>
              <a:t>How have those issues been affecting you lately?</a:t>
            </a:r>
          </a:p>
          <a:p>
            <a:pPr marL="0" indent="0">
              <a:spcAft>
                <a:spcPts val="0"/>
              </a:spcAft>
              <a:buFont typeface="Arial" panose="020B0604020202020204" pitchFamily="34" charset="0"/>
              <a:buNone/>
            </a:pPr>
            <a:r>
              <a:rPr lang="en-US" i="1"/>
              <a:t>It's hard to focus on everything without things coming back to money.</a:t>
            </a:r>
          </a:p>
          <a:p>
            <a:pPr marL="0" indent="0">
              <a:spcAft>
                <a:spcPts val="0"/>
              </a:spcAft>
              <a:buFont typeface="Arial" panose="020B0604020202020204" pitchFamily="34" charset="0"/>
              <a:buNone/>
            </a:pPr>
            <a:r>
              <a:rPr lang="en-US" b="1" i="1"/>
              <a:t>What are some other concerns that you have in your life besides finances?</a:t>
            </a:r>
          </a:p>
          <a:p>
            <a:pPr marL="0" indent="0">
              <a:spcAft>
                <a:spcPts val="0"/>
              </a:spcAft>
              <a:buFont typeface="Arial" panose="020B0604020202020204" pitchFamily="34" charset="0"/>
              <a:buNone/>
            </a:pPr>
            <a:r>
              <a:rPr lang="en-US" i="1"/>
              <a:t>I have a family so their health and well being is always my main priority. As mentioned still stressful planning a wedding too.</a:t>
            </a:r>
          </a:p>
        </p:txBody>
      </p:sp>
      <p:sp>
        <p:nvSpPr>
          <p:cNvPr id="10" name="Text Placeholder 7">
            <a:extLst>
              <a:ext uri="{FF2B5EF4-FFF2-40B4-BE49-F238E27FC236}">
                <a16:creationId xmlns:a16="http://schemas.microsoft.com/office/drawing/2014/main" id="{F7CD453A-4A12-F81A-EA97-273E02D3F202}"/>
              </a:ext>
            </a:extLst>
          </p:cNvPr>
          <p:cNvSpPr txBox="1">
            <a:spLocks/>
          </p:cNvSpPr>
          <p:nvPr/>
        </p:nvSpPr>
        <p:spPr bwMode="auto">
          <a:xfrm>
            <a:off x="6216072" y="1650278"/>
            <a:ext cx="2780145" cy="433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360000" anchor="t" anchorCtr="0" compatLnSpc="1">
            <a:prstTxWarp prst="textNoShape">
              <a:avLst/>
            </a:prstTxWarp>
          </a:bodyPr>
          <a:lstStyle>
            <a:lvl1pPr marL="171450" indent="-171450" algn="l" defTabSz="914400" rtl="0" eaLnBrk="1" latinLnBrk="0" hangingPunct="1">
              <a:lnSpc>
                <a:spcPct val="105000"/>
              </a:lnSpc>
              <a:spcBef>
                <a:spcPts val="600"/>
              </a:spcBef>
              <a:spcAft>
                <a:spcPts val="600"/>
              </a:spcAft>
              <a:buClrTx/>
              <a:buFont typeface="Arial" panose="020B0604020202020204" pitchFamily="34" charset="0"/>
              <a:buChar char="•"/>
              <a:defRPr lang="en-AU" altLang="en-US" sz="1000" kern="1200">
                <a:solidFill>
                  <a:schemeClr val="tx1"/>
                </a:solidFill>
                <a:latin typeface="+mn-lt"/>
                <a:ea typeface="+mn-ea"/>
                <a:cs typeface="+mn-cs"/>
              </a:defRPr>
            </a:lvl1pPr>
            <a:lvl2pPr marL="358775" indent="-179388" algn="l" defTabSz="914400" rtl="0" eaLnBrk="1" latinLnBrk="0" hangingPunct="1">
              <a:lnSpc>
                <a:spcPct val="105000"/>
              </a:lnSpc>
              <a:spcBef>
                <a:spcPts val="600"/>
              </a:spcBef>
              <a:spcAft>
                <a:spcPts val="600"/>
              </a:spcAft>
              <a:buClrTx/>
              <a:buFont typeface="Arial" panose="020B0604020202020204" pitchFamily="34" charset="0"/>
              <a:buChar char="-"/>
              <a:defRPr sz="1000" kern="1200">
                <a:solidFill>
                  <a:schemeClr val="tx1"/>
                </a:solidFill>
                <a:latin typeface="+mn-lt"/>
                <a:ea typeface="Karla" pitchFamily="2" charset="0"/>
                <a:cs typeface="+mn-cs"/>
              </a:defRPr>
            </a:lvl2pPr>
            <a:lvl3pPr marL="0" indent="0" algn="l" defTabSz="914400" rtl="0" eaLnBrk="1" latinLnBrk="0" hangingPunct="1">
              <a:lnSpc>
                <a:spcPct val="90000"/>
              </a:lnSpc>
              <a:spcBef>
                <a:spcPts val="2400"/>
              </a:spcBef>
              <a:spcAft>
                <a:spcPts val="600"/>
              </a:spcAft>
              <a:buClr>
                <a:schemeClr val="accent1"/>
              </a:buClr>
              <a:buFont typeface="Arial" panose="020B0604020202020204" pitchFamily="34" charset="0"/>
              <a:buNone/>
              <a:defRPr sz="1400" b="1" kern="1200">
                <a:solidFill>
                  <a:schemeClr val="tx2"/>
                </a:solidFill>
                <a:latin typeface="+mn-lt"/>
                <a:ea typeface="Karla" pitchFamily="2" charset="0"/>
                <a:cs typeface="+mn-cs"/>
              </a:defRPr>
            </a:lvl3pPr>
            <a:lvl4pPr marL="179388" indent="-179388" algn="l" defTabSz="914400" rtl="0" eaLnBrk="1" latinLnBrk="0" hangingPunct="1">
              <a:lnSpc>
                <a:spcPct val="105000"/>
              </a:lnSpc>
              <a:spcBef>
                <a:spcPts val="600"/>
              </a:spcBef>
              <a:spcAft>
                <a:spcPts val="600"/>
              </a:spcAft>
              <a:buClr>
                <a:schemeClr val="tx2"/>
              </a:buClr>
              <a:buFont typeface="Arial" panose="020B0604020202020204" pitchFamily="34" charset="0"/>
              <a:buChar char="•"/>
              <a:defRPr sz="1000" kern="1200">
                <a:solidFill>
                  <a:srgbClr val="000000"/>
                </a:solidFill>
                <a:latin typeface="+mn-lt"/>
                <a:ea typeface="Karla" pitchFamily="2" charset="0"/>
                <a:cs typeface="+mn-cs"/>
              </a:defRPr>
            </a:lvl4pPr>
            <a:lvl5pPr marL="358775" indent="-179388" algn="l" defTabSz="914400" rtl="0" eaLnBrk="1" latinLnBrk="0" hangingPunct="1">
              <a:lnSpc>
                <a:spcPct val="105000"/>
              </a:lnSpc>
              <a:spcBef>
                <a:spcPts val="600"/>
              </a:spcBef>
              <a:spcAft>
                <a:spcPts val="600"/>
              </a:spcAft>
              <a:buClrTx/>
              <a:buFont typeface="Arial" panose="020B0604020202020204" pitchFamily="34" charset="0"/>
              <a:buChar char="-"/>
              <a:defRPr sz="1000" kern="1200">
                <a:solidFill>
                  <a:srgbClr val="000000"/>
                </a:solidFill>
                <a:latin typeface="+mn-lt"/>
                <a:ea typeface="Karla"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Arial" panose="020B0604020202020204" pitchFamily="34" charset="0"/>
              <a:buNone/>
            </a:pPr>
            <a:r>
              <a:rPr lang="en-US" i="1"/>
              <a:t>I have know reasons not to feel positive. Things are tough financially from day to day but I have a roof over my head, food to eat, clothes to wear, a car to driver and most importantly a loving family.</a:t>
            </a:r>
          </a:p>
          <a:p>
            <a:pPr marL="0" indent="0">
              <a:spcAft>
                <a:spcPts val="0"/>
              </a:spcAft>
              <a:buFont typeface="Arial" panose="020B0604020202020204" pitchFamily="34" charset="0"/>
              <a:buNone/>
            </a:pPr>
            <a:r>
              <a:rPr lang="en-US" b="1" i="1"/>
              <a:t>That's great to hear! Can you tell me more about why things are tough financially?</a:t>
            </a:r>
          </a:p>
          <a:p>
            <a:pPr marL="0" indent="0">
              <a:spcAft>
                <a:spcPts val="0"/>
              </a:spcAft>
              <a:buFont typeface="Arial" panose="020B0604020202020204" pitchFamily="34" charset="0"/>
              <a:buNone/>
            </a:pPr>
            <a:r>
              <a:rPr lang="en-US" i="1"/>
              <a:t>The current cost of living. Fuel, food, interest rates, insurance, </a:t>
            </a:r>
            <a:r>
              <a:rPr lang="en-US" i="1" err="1"/>
              <a:t>etc</a:t>
            </a:r>
            <a:r>
              <a:rPr lang="en-US" i="1"/>
              <a:t> all going up. So it's tough to budget and make sure everything is paid for. It means going without "luxuries" but that's ok, sometimes need to sacrifice and just carry on.</a:t>
            </a:r>
          </a:p>
          <a:p>
            <a:pPr marL="0" indent="0">
              <a:spcAft>
                <a:spcPts val="0"/>
              </a:spcAft>
              <a:buFont typeface="Arial" panose="020B0604020202020204" pitchFamily="34" charset="0"/>
              <a:buNone/>
            </a:pPr>
            <a:r>
              <a:rPr lang="en-US" b="1" i="1"/>
              <a:t>That's definitely a difficult situation to manage. Are there any specific strategies you use when budgeting to help make ends meet?</a:t>
            </a:r>
          </a:p>
          <a:p>
            <a:pPr marL="0" indent="0">
              <a:spcAft>
                <a:spcPts val="0"/>
              </a:spcAft>
              <a:buFont typeface="Arial" panose="020B0604020202020204" pitchFamily="34" charset="0"/>
              <a:buNone/>
            </a:pPr>
            <a:r>
              <a:rPr lang="en-US" i="1"/>
              <a:t>Not really, just continually monitors bills and expenses then prioritize in order of due date and ensure funds are available to cover.</a:t>
            </a:r>
          </a:p>
          <a:p>
            <a:pPr marL="0" indent="0">
              <a:spcAft>
                <a:spcPts val="0"/>
              </a:spcAft>
              <a:buFont typeface="Arial" panose="020B0604020202020204" pitchFamily="34" charset="0"/>
              <a:buNone/>
            </a:pPr>
            <a:r>
              <a:rPr lang="en-US" b="1" i="1"/>
              <a:t>That makes sense. How do you and your family cope when you have to make sacrifices due to your financial situation?</a:t>
            </a:r>
          </a:p>
          <a:p>
            <a:pPr marL="0" indent="0">
              <a:spcAft>
                <a:spcPts val="0"/>
              </a:spcAft>
              <a:buFont typeface="Arial" panose="020B0604020202020204" pitchFamily="34" charset="0"/>
              <a:buNone/>
            </a:pPr>
            <a:r>
              <a:rPr lang="en-US" i="1"/>
              <a:t>We just do. End of the day, most of the sacrifices are either eating out, going to a movie, not buying new clothes or the latest gadget. The time will come where we can buy these things and most of the times these things are not essential, must have items.</a:t>
            </a:r>
          </a:p>
        </p:txBody>
      </p:sp>
      <p:sp>
        <p:nvSpPr>
          <p:cNvPr id="11" name="Text Placeholder 7">
            <a:extLst>
              <a:ext uri="{FF2B5EF4-FFF2-40B4-BE49-F238E27FC236}">
                <a16:creationId xmlns:a16="http://schemas.microsoft.com/office/drawing/2014/main" id="{7F327A82-0682-647F-DCD7-FAAA21426C16}"/>
              </a:ext>
            </a:extLst>
          </p:cNvPr>
          <p:cNvSpPr txBox="1">
            <a:spLocks/>
          </p:cNvSpPr>
          <p:nvPr/>
        </p:nvSpPr>
        <p:spPr bwMode="auto">
          <a:xfrm>
            <a:off x="9723110" y="1632636"/>
            <a:ext cx="2072984" cy="433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360000" anchor="t" anchorCtr="0" compatLnSpc="1">
            <a:prstTxWarp prst="textNoShape">
              <a:avLst/>
            </a:prstTxWarp>
          </a:bodyPr>
          <a:lstStyle>
            <a:lvl1pPr marL="171450" indent="-171450" algn="l" defTabSz="914400" rtl="0" eaLnBrk="1" latinLnBrk="0" hangingPunct="1">
              <a:lnSpc>
                <a:spcPct val="105000"/>
              </a:lnSpc>
              <a:spcBef>
                <a:spcPts val="600"/>
              </a:spcBef>
              <a:spcAft>
                <a:spcPts val="600"/>
              </a:spcAft>
              <a:buClrTx/>
              <a:buFont typeface="Arial" panose="020B0604020202020204" pitchFamily="34" charset="0"/>
              <a:buChar char="•"/>
              <a:defRPr lang="en-AU" altLang="en-US" sz="1000" kern="1200">
                <a:solidFill>
                  <a:schemeClr val="tx1"/>
                </a:solidFill>
                <a:latin typeface="+mn-lt"/>
                <a:ea typeface="+mn-ea"/>
                <a:cs typeface="+mn-cs"/>
              </a:defRPr>
            </a:lvl1pPr>
            <a:lvl2pPr marL="358775" indent="-179388" algn="l" defTabSz="914400" rtl="0" eaLnBrk="1" latinLnBrk="0" hangingPunct="1">
              <a:lnSpc>
                <a:spcPct val="105000"/>
              </a:lnSpc>
              <a:spcBef>
                <a:spcPts val="600"/>
              </a:spcBef>
              <a:spcAft>
                <a:spcPts val="600"/>
              </a:spcAft>
              <a:buClrTx/>
              <a:buFont typeface="Arial" panose="020B0604020202020204" pitchFamily="34" charset="0"/>
              <a:buChar char="-"/>
              <a:defRPr sz="1000" kern="1200">
                <a:solidFill>
                  <a:schemeClr val="tx1"/>
                </a:solidFill>
                <a:latin typeface="+mn-lt"/>
                <a:ea typeface="Karla" pitchFamily="2" charset="0"/>
                <a:cs typeface="+mn-cs"/>
              </a:defRPr>
            </a:lvl2pPr>
            <a:lvl3pPr marL="0" indent="0" algn="l" defTabSz="914400" rtl="0" eaLnBrk="1" latinLnBrk="0" hangingPunct="1">
              <a:lnSpc>
                <a:spcPct val="90000"/>
              </a:lnSpc>
              <a:spcBef>
                <a:spcPts val="2400"/>
              </a:spcBef>
              <a:spcAft>
                <a:spcPts val="600"/>
              </a:spcAft>
              <a:buClr>
                <a:schemeClr val="accent1"/>
              </a:buClr>
              <a:buFont typeface="Arial" panose="020B0604020202020204" pitchFamily="34" charset="0"/>
              <a:buNone/>
              <a:defRPr sz="1400" b="1" kern="1200">
                <a:solidFill>
                  <a:schemeClr val="tx2"/>
                </a:solidFill>
                <a:latin typeface="+mn-lt"/>
                <a:ea typeface="Karla" pitchFamily="2" charset="0"/>
                <a:cs typeface="+mn-cs"/>
              </a:defRPr>
            </a:lvl3pPr>
            <a:lvl4pPr marL="179388" indent="-179388" algn="l" defTabSz="914400" rtl="0" eaLnBrk="1" latinLnBrk="0" hangingPunct="1">
              <a:lnSpc>
                <a:spcPct val="105000"/>
              </a:lnSpc>
              <a:spcBef>
                <a:spcPts val="600"/>
              </a:spcBef>
              <a:spcAft>
                <a:spcPts val="600"/>
              </a:spcAft>
              <a:buClr>
                <a:schemeClr val="tx2"/>
              </a:buClr>
              <a:buFont typeface="Arial" panose="020B0604020202020204" pitchFamily="34" charset="0"/>
              <a:buChar char="•"/>
              <a:defRPr sz="1000" kern="1200">
                <a:solidFill>
                  <a:srgbClr val="000000"/>
                </a:solidFill>
                <a:latin typeface="+mn-lt"/>
                <a:ea typeface="Karla" pitchFamily="2" charset="0"/>
                <a:cs typeface="+mn-cs"/>
              </a:defRPr>
            </a:lvl4pPr>
            <a:lvl5pPr marL="358775" indent="-179388" algn="l" defTabSz="914400" rtl="0" eaLnBrk="1" latinLnBrk="0" hangingPunct="1">
              <a:lnSpc>
                <a:spcPct val="105000"/>
              </a:lnSpc>
              <a:spcBef>
                <a:spcPts val="600"/>
              </a:spcBef>
              <a:spcAft>
                <a:spcPts val="600"/>
              </a:spcAft>
              <a:buClrTx/>
              <a:buFont typeface="Arial" panose="020B0604020202020204" pitchFamily="34" charset="0"/>
              <a:buChar char="-"/>
              <a:defRPr sz="1000" kern="1200">
                <a:solidFill>
                  <a:srgbClr val="000000"/>
                </a:solidFill>
                <a:latin typeface="+mn-lt"/>
                <a:ea typeface="Karla"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Font typeface="Arial" panose="020B0604020202020204" pitchFamily="34" charset="0"/>
              <a:buNone/>
            </a:pPr>
            <a:r>
              <a:rPr lang="en-US" i="1"/>
              <a:t>It is a good day but can be better</a:t>
            </a:r>
          </a:p>
          <a:p>
            <a:pPr marL="0" indent="0">
              <a:spcAft>
                <a:spcPts val="0"/>
              </a:spcAft>
              <a:buFont typeface="Arial" panose="020B0604020202020204" pitchFamily="34" charset="0"/>
              <a:buNone/>
            </a:pPr>
            <a:r>
              <a:rPr lang="en-US" b="1" i="1"/>
              <a:t>What would make it a better day for you?</a:t>
            </a:r>
          </a:p>
          <a:p>
            <a:pPr marL="0" indent="0">
              <a:spcAft>
                <a:spcPts val="0"/>
              </a:spcAft>
              <a:buFont typeface="Arial" panose="020B0604020202020204" pitchFamily="34" charset="0"/>
              <a:buNone/>
            </a:pPr>
            <a:r>
              <a:rPr lang="en-US" i="1"/>
              <a:t>Like winning a lotto’s or get some great deal of shopping</a:t>
            </a:r>
          </a:p>
          <a:p>
            <a:pPr marL="0" indent="0">
              <a:spcAft>
                <a:spcPts val="0"/>
              </a:spcAft>
              <a:buFont typeface="Arial" panose="020B0604020202020204" pitchFamily="34" charset="0"/>
              <a:buNone/>
            </a:pPr>
            <a:r>
              <a:rPr lang="en-US" b="1" i="1"/>
              <a:t>What do you think would be the best part about winning the lotto or getting a great deal on shopping?</a:t>
            </a:r>
          </a:p>
          <a:p>
            <a:pPr marL="0" indent="0">
              <a:spcAft>
                <a:spcPts val="0"/>
              </a:spcAft>
              <a:buFont typeface="Arial" panose="020B0604020202020204" pitchFamily="34" charset="0"/>
              <a:buNone/>
            </a:pPr>
            <a:r>
              <a:rPr lang="en-US" i="1"/>
              <a:t>Means I can save money or get some money</a:t>
            </a:r>
          </a:p>
          <a:p>
            <a:pPr marL="0" indent="0">
              <a:spcAft>
                <a:spcPts val="0"/>
              </a:spcAft>
              <a:buFont typeface="Arial" panose="020B0604020202020204" pitchFamily="34" charset="0"/>
              <a:buNone/>
            </a:pPr>
            <a:r>
              <a:rPr lang="en-US" b="1" i="1"/>
              <a:t>What has been the most significant challenge for you when it comes to saving money or getting more of it?</a:t>
            </a:r>
          </a:p>
          <a:p>
            <a:pPr marL="0" indent="0">
              <a:spcAft>
                <a:spcPts val="0"/>
              </a:spcAft>
              <a:buFont typeface="Arial" panose="020B0604020202020204" pitchFamily="34" charset="0"/>
              <a:buNone/>
            </a:pPr>
            <a:r>
              <a:rPr lang="en-US" i="1"/>
              <a:t>Cost of living in general</a:t>
            </a:r>
          </a:p>
        </p:txBody>
      </p:sp>
      <p:pic>
        <p:nvPicPr>
          <p:cNvPr id="12" name="Picture 11">
            <a:extLst>
              <a:ext uri="{FF2B5EF4-FFF2-40B4-BE49-F238E27FC236}">
                <a16:creationId xmlns:a16="http://schemas.microsoft.com/office/drawing/2014/main" id="{E3B43A24-FBEA-B832-DD88-7B26AF6841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491" y="2125675"/>
            <a:ext cx="366771" cy="370934"/>
          </a:xfrm>
          <a:prstGeom prst="rect">
            <a:avLst/>
          </a:prstGeom>
        </p:spPr>
      </p:pic>
      <p:pic>
        <p:nvPicPr>
          <p:cNvPr id="13" name="Picture 12">
            <a:extLst>
              <a:ext uri="{FF2B5EF4-FFF2-40B4-BE49-F238E27FC236}">
                <a16:creationId xmlns:a16="http://schemas.microsoft.com/office/drawing/2014/main" id="{ADE22C56-8833-6789-6830-DF09777223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432" y="3429001"/>
            <a:ext cx="366771" cy="370934"/>
          </a:xfrm>
          <a:prstGeom prst="rect">
            <a:avLst/>
          </a:prstGeom>
        </p:spPr>
      </p:pic>
      <p:pic>
        <p:nvPicPr>
          <p:cNvPr id="14" name="Picture 13">
            <a:extLst>
              <a:ext uri="{FF2B5EF4-FFF2-40B4-BE49-F238E27FC236}">
                <a16:creationId xmlns:a16="http://schemas.microsoft.com/office/drawing/2014/main" id="{9581DAF5-9CAA-0387-882C-29571885D9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491" y="4209452"/>
            <a:ext cx="366771" cy="370934"/>
          </a:xfrm>
          <a:prstGeom prst="rect">
            <a:avLst/>
          </a:prstGeom>
        </p:spPr>
      </p:pic>
      <p:pic>
        <p:nvPicPr>
          <p:cNvPr id="15" name="Picture 14">
            <a:extLst>
              <a:ext uri="{FF2B5EF4-FFF2-40B4-BE49-F238E27FC236}">
                <a16:creationId xmlns:a16="http://schemas.microsoft.com/office/drawing/2014/main" id="{B0E81ECF-5A9F-B79A-C6C9-0467785DC6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9757" y="2486848"/>
            <a:ext cx="366771" cy="370934"/>
          </a:xfrm>
          <a:prstGeom prst="rect">
            <a:avLst/>
          </a:prstGeom>
        </p:spPr>
      </p:pic>
      <p:pic>
        <p:nvPicPr>
          <p:cNvPr id="16" name="Picture 15">
            <a:extLst>
              <a:ext uri="{FF2B5EF4-FFF2-40B4-BE49-F238E27FC236}">
                <a16:creationId xmlns:a16="http://schemas.microsoft.com/office/drawing/2014/main" id="{9BEA5200-267B-6D46-B1E5-BAABE2CD93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2816" y="3487333"/>
            <a:ext cx="366771" cy="370934"/>
          </a:xfrm>
          <a:prstGeom prst="rect">
            <a:avLst/>
          </a:prstGeom>
        </p:spPr>
      </p:pic>
      <p:pic>
        <p:nvPicPr>
          <p:cNvPr id="17" name="Picture 16">
            <a:extLst>
              <a:ext uri="{FF2B5EF4-FFF2-40B4-BE49-F238E27FC236}">
                <a16:creationId xmlns:a16="http://schemas.microsoft.com/office/drawing/2014/main" id="{8C3CB500-5995-34F9-94C6-6EB495BE81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8599" y="2486848"/>
            <a:ext cx="366771" cy="370934"/>
          </a:xfrm>
          <a:prstGeom prst="rect">
            <a:avLst/>
          </a:prstGeom>
        </p:spPr>
      </p:pic>
      <p:pic>
        <p:nvPicPr>
          <p:cNvPr id="18" name="Picture 17">
            <a:extLst>
              <a:ext uri="{FF2B5EF4-FFF2-40B4-BE49-F238E27FC236}">
                <a16:creationId xmlns:a16="http://schemas.microsoft.com/office/drawing/2014/main" id="{A5F5490A-6C58-04EE-9614-CB57900B76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7336" y="3809350"/>
            <a:ext cx="366771" cy="370934"/>
          </a:xfrm>
          <a:prstGeom prst="rect">
            <a:avLst/>
          </a:prstGeom>
        </p:spPr>
      </p:pic>
      <p:pic>
        <p:nvPicPr>
          <p:cNvPr id="19" name="Picture 18">
            <a:extLst>
              <a:ext uri="{FF2B5EF4-FFF2-40B4-BE49-F238E27FC236}">
                <a16:creationId xmlns:a16="http://schemas.microsoft.com/office/drawing/2014/main" id="{0A837CA6-BE86-1ACF-9F1E-5D0626D906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9229" y="4927555"/>
            <a:ext cx="366771" cy="370934"/>
          </a:xfrm>
          <a:prstGeom prst="rect">
            <a:avLst/>
          </a:prstGeom>
        </p:spPr>
      </p:pic>
      <p:pic>
        <p:nvPicPr>
          <p:cNvPr id="20" name="Picture 19">
            <a:extLst>
              <a:ext uri="{FF2B5EF4-FFF2-40B4-BE49-F238E27FC236}">
                <a16:creationId xmlns:a16="http://schemas.microsoft.com/office/drawing/2014/main" id="{8BF67810-5341-EA75-811F-A93A4C4CB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0758" y="1863985"/>
            <a:ext cx="366771" cy="370934"/>
          </a:xfrm>
          <a:prstGeom prst="rect">
            <a:avLst/>
          </a:prstGeom>
        </p:spPr>
      </p:pic>
      <p:pic>
        <p:nvPicPr>
          <p:cNvPr id="21" name="Picture 20">
            <a:extLst>
              <a:ext uri="{FF2B5EF4-FFF2-40B4-BE49-F238E27FC236}">
                <a16:creationId xmlns:a16="http://schemas.microsoft.com/office/drawing/2014/main" id="{137C34CD-0EBA-45EB-A514-0A3CAA13E4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0758" y="2753681"/>
            <a:ext cx="366771" cy="370934"/>
          </a:xfrm>
          <a:prstGeom prst="rect">
            <a:avLst/>
          </a:prstGeom>
        </p:spPr>
      </p:pic>
      <p:pic>
        <p:nvPicPr>
          <p:cNvPr id="22" name="Picture 21">
            <a:extLst>
              <a:ext uri="{FF2B5EF4-FFF2-40B4-BE49-F238E27FC236}">
                <a16:creationId xmlns:a16="http://schemas.microsoft.com/office/drawing/2014/main" id="{76ED4047-B6AD-5D6A-65CB-6FBC3AA67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0758" y="3858267"/>
            <a:ext cx="366771" cy="370934"/>
          </a:xfrm>
          <a:prstGeom prst="rect">
            <a:avLst/>
          </a:prstGeom>
        </p:spPr>
      </p:pic>
    </p:spTree>
    <p:extLst>
      <p:ext uri="{BB962C8B-B14F-4D97-AF65-F5344CB8AC3E}">
        <p14:creationId xmlns:p14="http://schemas.microsoft.com/office/powerpoint/2010/main" val="1227766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C7406-2772-C00B-A753-37FCA718E20F}"/>
              </a:ext>
            </a:extLst>
          </p:cNvPr>
          <p:cNvSpPr>
            <a:spLocks noGrp="1"/>
          </p:cNvSpPr>
          <p:nvPr>
            <p:ph type="title"/>
          </p:nvPr>
        </p:nvSpPr>
        <p:spPr>
          <a:xfrm>
            <a:off x="695325" y="324836"/>
            <a:ext cx="10801350" cy="370205"/>
          </a:xfrm>
        </p:spPr>
        <p:txBody>
          <a:bodyPr/>
          <a:lstStyle/>
          <a:p>
            <a:r>
              <a:rPr lang="en-US"/>
              <a:t>…so what do people who are positive about finance have to say</a:t>
            </a:r>
            <a:endParaRPr lang="en-AU"/>
          </a:p>
        </p:txBody>
      </p:sp>
      <p:sp>
        <p:nvSpPr>
          <p:cNvPr id="3" name="Text Placeholder 2">
            <a:extLst>
              <a:ext uri="{FF2B5EF4-FFF2-40B4-BE49-F238E27FC236}">
                <a16:creationId xmlns:a16="http://schemas.microsoft.com/office/drawing/2014/main" id="{201F4C6B-6A8F-80FA-AFF0-62F146B93B08}"/>
              </a:ext>
            </a:extLst>
          </p:cNvPr>
          <p:cNvSpPr>
            <a:spLocks noGrp="1"/>
          </p:cNvSpPr>
          <p:nvPr>
            <p:ph type="body" sz="quarter" idx="12"/>
          </p:nvPr>
        </p:nvSpPr>
        <p:spPr>
          <a:xfrm>
            <a:off x="695325" y="875291"/>
            <a:ext cx="10536093" cy="519399"/>
          </a:xfrm>
        </p:spPr>
        <p:txBody>
          <a:bodyPr/>
          <a:lstStyle/>
          <a:p>
            <a:r>
              <a:rPr lang="en-US"/>
              <a:t>They tend to have satisfaction with their income, have low debt, feel financially in control, allowing more positive aspects of their life to come into focus</a:t>
            </a:r>
            <a:endParaRPr lang="en-AU"/>
          </a:p>
        </p:txBody>
      </p:sp>
      <p:sp>
        <p:nvSpPr>
          <p:cNvPr id="6" name="Text Placeholder 7">
            <a:extLst>
              <a:ext uri="{FF2B5EF4-FFF2-40B4-BE49-F238E27FC236}">
                <a16:creationId xmlns:a16="http://schemas.microsoft.com/office/drawing/2014/main" id="{7D115676-C924-83EF-DEC5-98B2764A5B78}"/>
              </a:ext>
            </a:extLst>
          </p:cNvPr>
          <p:cNvSpPr txBox="1">
            <a:spLocks/>
          </p:cNvSpPr>
          <p:nvPr/>
        </p:nvSpPr>
        <p:spPr>
          <a:xfrm>
            <a:off x="695325" y="1557336"/>
            <a:ext cx="2371148" cy="4427537"/>
          </a:xfrm>
          <a:prstGeom prst="rect">
            <a:avLst/>
          </a:prstGeom>
        </p:spPr>
        <p:txBody>
          <a:bodyPr numCol="1"/>
          <a:lstStyle>
            <a:lvl1pPr marL="171450" indent="-171450" algn="l" defTabSz="914400" rtl="0" eaLnBrk="1" latinLnBrk="0" hangingPunct="1">
              <a:lnSpc>
                <a:spcPct val="105000"/>
              </a:lnSpc>
              <a:spcBef>
                <a:spcPts val="600"/>
              </a:spcBef>
              <a:spcAft>
                <a:spcPts val="600"/>
              </a:spcAft>
              <a:buClrTx/>
              <a:buFont typeface="Arial" panose="020B0604020202020204" pitchFamily="34" charset="0"/>
              <a:buChar char="•"/>
              <a:defRPr lang="en-AU" altLang="en-US" sz="1000" kern="1200" dirty="0">
                <a:solidFill>
                  <a:srgbClr val="000000"/>
                </a:solidFill>
                <a:latin typeface="+mn-lt"/>
                <a:ea typeface="+mn-ea"/>
                <a:cs typeface="+mn-cs"/>
              </a:defRPr>
            </a:lvl1pPr>
            <a:lvl2pPr marL="358775" indent="-179388" algn="l" defTabSz="914400" rtl="0" eaLnBrk="1" latinLnBrk="0" hangingPunct="1">
              <a:lnSpc>
                <a:spcPct val="105000"/>
              </a:lnSpc>
              <a:spcBef>
                <a:spcPts val="600"/>
              </a:spcBef>
              <a:spcAft>
                <a:spcPts val="600"/>
              </a:spcAft>
              <a:buClrTx/>
              <a:buFont typeface="Arial" panose="020B0604020202020204" pitchFamily="34" charset="0"/>
              <a:buChar char="-"/>
              <a:defRPr sz="1000" kern="1200">
                <a:solidFill>
                  <a:srgbClr val="000000"/>
                </a:solidFill>
                <a:latin typeface="+mn-lt"/>
                <a:ea typeface="Karla" pitchFamily="2" charset="0"/>
                <a:cs typeface="+mn-cs"/>
              </a:defRPr>
            </a:lvl2pPr>
            <a:lvl3pPr marL="0" indent="0" algn="l" defTabSz="914400" rtl="0" eaLnBrk="1" latinLnBrk="0" hangingPunct="1">
              <a:lnSpc>
                <a:spcPct val="90000"/>
              </a:lnSpc>
              <a:spcBef>
                <a:spcPts val="2400"/>
              </a:spcBef>
              <a:spcAft>
                <a:spcPts val="600"/>
              </a:spcAft>
              <a:buClr>
                <a:schemeClr val="accent1"/>
              </a:buClr>
              <a:buFont typeface="Arial" panose="020B0604020202020204" pitchFamily="34" charset="0"/>
              <a:buNone/>
              <a:defRPr sz="1400" b="1" kern="1200">
                <a:solidFill>
                  <a:schemeClr val="tx2"/>
                </a:solidFill>
                <a:latin typeface="+mn-lt"/>
                <a:ea typeface="Karla" pitchFamily="2" charset="0"/>
                <a:cs typeface="+mn-cs"/>
              </a:defRPr>
            </a:lvl3pPr>
            <a:lvl4pPr marL="179388" indent="-179388" algn="l" defTabSz="914400" rtl="0" eaLnBrk="1" latinLnBrk="0" hangingPunct="1">
              <a:lnSpc>
                <a:spcPct val="105000"/>
              </a:lnSpc>
              <a:spcBef>
                <a:spcPts val="600"/>
              </a:spcBef>
              <a:spcAft>
                <a:spcPts val="600"/>
              </a:spcAft>
              <a:buClr>
                <a:schemeClr val="tx2"/>
              </a:buClr>
              <a:buFont typeface="Arial" panose="020B0604020202020204" pitchFamily="34" charset="0"/>
              <a:buChar char="•"/>
              <a:defRPr sz="1000" kern="1200">
                <a:solidFill>
                  <a:srgbClr val="000000"/>
                </a:solidFill>
                <a:latin typeface="+mn-lt"/>
                <a:ea typeface="Karla" pitchFamily="2" charset="0"/>
                <a:cs typeface="+mn-cs"/>
              </a:defRPr>
            </a:lvl4pPr>
            <a:lvl5pPr marL="358775" indent="-179388" algn="l" defTabSz="914400" rtl="0" eaLnBrk="1" latinLnBrk="0" hangingPunct="1">
              <a:lnSpc>
                <a:spcPct val="105000"/>
              </a:lnSpc>
              <a:spcBef>
                <a:spcPts val="600"/>
              </a:spcBef>
              <a:spcAft>
                <a:spcPts val="600"/>
              </a:spcAft>
              <a:buClrTx/>
              <a:buFont typeface="Arial" panose="020B0604020202020204" pitchFamily="34" charset="0"/>
              <a:buChar char="-"/>
              <a:defRPr sz="1000" kern="1200">
                <a:solidFill>
                  <a:srgbClr val="000000"/>
                </a:solidFill>
                <a:latin typeface="+mn-lt"/>
                <a:ea typeface="Karla"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a:t>I feel quite good today as I have just been promoted at my job and am excelling in my studies. I've also just been on a date with my boyfriend.</a:t>
            </a:r>
          </a:p>
          <a:p>
            <a:pPr marL="0" indent="0">
              <a:buFont typeface="Arial" panose="020B0604020202020204" pitchFamily="34" charset="0"/>
              <a:buNone/>
            </a:pPr>
            <a:r>
              <a:rPr lang="en-US" b="1" i="1"/>
              <a:t>That sounds wonderful! How has your promotion impacted your job?</a:t>
            </a:r>
          </a:p>
          <a:p>
            <a:pPr marL="0" indent="0">
              <a:buFont typeface="Arial" panose="020B0604020202020204" pitchFamily="34" charset="0"/>
              <a:buNone/>
            </a:pPr>
            <a:r>
              <a:rPr lang="en-US" i="1"/>
              <a:t>I have gotten a higher income which will make the cost of living easier.</a:t>
            </a:r>
          </a:p>
          <a:p>
            <a:pPr marL="0" indent="0">
              <a:buFont typeface="Arial" panose="020B0604020202020204" pitchFamily="34" charset="0"/>
              <a:buNone/>
            </a:pPr>
            <a:r>
              <a:rPr lang="en-US" b="1" i="1"/>
              <a:t>That's really great to hear! How has getting a higher income changed your day-to-day life?</a:t>
            </a:r>
          </a:p>
          <a:p>
            <a:pPr marL="0" indent="0">
              <a:buFont typeface="Arial" panose="020B0604020202020204" pitchFamily="34" charset="0"/>
              <a:buNone/>
            </a:pPr>
            <a:r>
              <a:rPr lang="en-US" i="1"/>
              <a:t>I will be able to very comfortably keep myself financially stable.</a:t>
            </a:r>
          </a:p>
          <a:p>
            <a:pPr marL="0" indent="0">
              <a:buFont typeface="Arial" panose="020B0604020202020204" pitchFamily="34" charset="0"/>
              <a:buNone/>
            </a:pPr>
            <a:r>
              <a:rPr lang="en-US" b="1" i="1"/>
              <a:t>That's really promising for the future! How does your boyfriend feel about you being promoted?</a:t>
            </a:r>
          </a:p>
          <a:p>
            <a:pPr marL="0" indent="0">
              <a:buFont typeface="Arial" panose="020B0604020202020204" pitchFamily="34" charset="0"/>
              <a:buNone/>
            </a:pPr>
            <a:r>
              <a:rPr lang="en-US" i="1"/>
              <a:t>He thinks its great which is why we went out to dinner last night.</a:t>
            </a:r>
          </a:p>
        </p:txBody>
      </p:sp>
      <p:sp>
        <p:nvSpPr>
          <p:cNvPr id="8" name="Text Placeholder 7">
            <a:extLst>
              <a:ext uri="{FF2B5EF4-FFF2-40B4-BE49-F238E27FC236}">
                <a16:creationId xmlns:a16="http://schemas.microsoft.com/office/drawing/2014/main" id="{B5C66BC4-AEDF-CADF-ABBA-B40BC72093CE}"/>
              </a:ext>
            </a:extLst>
          </p:cNvPr>
          <p:cNvSpPr txBox="1">
            <a:spLocks/>
          </p:cNvSpPr>
          <p:nvPr/>
        </p:nvSpPr>
        <p:spPr>
          <a:xfrm>
            <a:off x="3395660" y="1555172"/>
            <a:ext cx="2534421" cy="4427537"/>
          </a:xfrm>
          <a:prstGeom prst="rect">
            <a:avLst/>
          </a:prstGeom>
        </p:spPr>
        <p:txBody>
          <a:bodyPr lIns="91440" tIns="45720" rIns="91440" bIns="45720" numCol="1" anchor="t"/>
          <a:lstStyle>
            <a:lvl1pPr marL="171450" indent="-171450" algn="l" defTabSz="914400" rtl="0" eaLnBrk="1" latinLnBrk="0" hangingPunct="1">
              <a:lnSpc>
                <a:spcPct val="105000"/>
              </a:lnSpc>
              <a:spcBef>
                <a:spcPts val="600"/>
              </a:spcBef>
              <a:spcAft>
                <a:spcPts val="600"/>
              </a:spcAft>
              <a:buClrTx/>
              <a:buFont typeface="Arial" panose="020B0604020202020204" pitchFamily="34" charset="0"/>
              <a:buChar char="•"/>
              <a:defRPr lang="en-AU" altLang="en-US" sz="1000" kern="1200" dirty="0">
                <a:solidFill>
                  <a:srgbClr val="000000"/>
                </a:solidFill>
                <a:latin typeface="+mn-lt"/>
                <a:ea typeface="+mn-ea"/>
                <a:cs typeface="+mn-cs"/>
              </a:defRPr>
            </a:lvl1pPr>
            <a:lvl2pPr marL="358775" indent="-179388" algn="l" defTabSz="914400" rtl="0" eaLnBrk="1" latinLnBrk="0" hangingPunct="1">
              <a:lnSpc>
                <a:spcPct val="105000"/>
              </a:lnSpc>
              <a:spcBef>
                <a:spcPts val="600"/>
              </a:spcBef>
              <a:spcAft>
                <a:spcPts val="600"/>
              </a:spcAft>
              <a:buClrTx/>
              <a:buFont typeface="Arial" panose="020B0604020202020204" pitchFamily="34" charset="0"/>
              <a:buChar char="-"/>
              <a:defRPr sz="1000" kern="1200">
                <a:solidFill>
                  <a:srgbClr val="000000"/>
                </a:solidFill>
                <a:latin typeface="+mn-lt"/>
                <a:ea typeface="Karla" pitchFamily="2" charset="0"/>
                <a:cs typeface="+mn-cs"/>
              </a:defRPr>
            </a:lvl2pPr>
            <a:lvl3pPr marL="0" indent="0" algn="l" defTabSz="914400" rtl="0" eaLnBrk="1" latinLnBrk="0" hangingPunct="1">
              <a:lnSpc>
                <a:spcPct val="90000"/>
              </a:lnSpc>
              <a:spcBef>
                <a:spcPts val="2400"/>
              </a:spcBef>
              <a:spcAft>
                <a:spcPts val="600"/>
              </a:spcAft>
              <a:buClr>
                <a:schemeClr val="accent1"/>
              </a:buClr>
              <a:buFont typeface="Arial" panose="020B0604020202020204" pitchFamily="34" charset="0"/>
              <a:buNone/>
              <a:defRPr sz="1400" b="1" kern="1200">
                <a:solidFill>
                  <a:schemeClr val="tx2"/>
                </a:solidFill>
                <a:latin typeface="+mn-lt"/>
                <a:ea typeface="Karla" pitchFamily="2" charset="0"/>
                <a:cs typeface="+mn-cs"/>
              </a:defRPr>
            </a:lvl3pPr>
            <a:lvl4pPr marL="179388" indent="-179388" algn="l" defTabSz="914400" rtl="0" eaLnBrk="1" latinLnBrk="0" hangingPunct="1">
              <a:lnSpc>
                <a:spcPct val="105000"/>
              </a:lnSpc>
              <a:spcBef>
                <a:spcPts val="600"/>
              </a:spcBef>
              <a:spcAft>
                <a:spcPts val="600"/>
              </a:spcAft>
              <a:buClr>
                <a:schemeClr val="tx2"/>
              </a:buClr>
              <a:buFont typeface="Arial" panose="020B0604020202020204" pitchFamily="34" charset="0"/>
              <a:buChar char="•"/>
              <a:defRPr sz="1000" kern="1200">
                <a:solidFill>
                  <a:srgbClr val="000000"/>
                </a:solidFill>
                <a:latin typeface="+mn-lt"/>
                <a:ea typeface="Karla" pitchFamily="2" charset="0"/>
                <a:cs typeface="+mn-cs"/>
              </a:defRPr>
            </a:lvl4pPr>
            <a:lvl5pPr marL="358775" indent="-179388" algn="l" defTabSz="914400" rtl="0" eaLnBrk="1" latinLnBrk="0" hangingPunct="1">
              <a:lnSpc>
                <a:spcPct val="105000"/>
              </a:lnSpc>
              <a:spcBef>
                <a:spcPts val="600"/>
              </a:spcBef>
              <a:spcAft>
                <a:spcPts val="600"/>
              </a:spcAft>
              <a:buClrTx/>
              <a:buFont typeface="Arial" panose="020B0604020202020204" pitchFamily="34" charset="0"/>
              <a:buChar char="-"/>
              <a:defRPr sz="1000" kern="1200">
                <a:solidFill>
                  <a:srgbClr val="000000"/>
                </a:solidFill>
                <a:latin typeface="+mn-lt"/>
                <a:ea typeface="Karla"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a:t>I have so many blessings that includes my wife, my work, and my health. I am also happy I have a roof to stay and I eat 3 times a day.</a:t>
            </a:r>
          </a:p>
          <a:p>
            <a:pPr marL="0" indent="0">
              <a:buFont typeface="Arial" panose="020B0604020202020204" pitchFamily="34" charset="0"/>
              <a:buNone/>
            </a:pPr>
            <a:r>
              <a:rPr lang="en-US" b="1" i="1"/>
              <a:t>That's fantastic that you are thankful for all of these good things in your life. How has being thankful made you feel today?</a:t>
            </a:r>
          </a:p>
          <a:p>
            <a:pPr marL="0" indent="0">
              <a:buFont typeface="Arial" panose="020B0604020202020204" pitchFamily="34" charset="0"/>
              <a:buNone/>
            </a:pPr>
            <a:r>
              <a:rPr lang="en-US" i="1"/>
              <a:t>Being thankful makes me pursue higher dreams and goals for both my wife and my g</a:t>
            </a:r>
          </a:p>
          <a:p>
            <a:pPr marL="0" indent="0">
              <a:buFont typeface="Arial" panose="020B0604020202020204" pitchFamily="34" charset="0"/>
              <a:buNone/>
            </a:pPr>
            <a:r>
              <a:rPr lang="en-US" b="1" i="1"/>
              <a:t>What specific goals are you pursuing that make you feel good today?</a:t>
            </a:r>
          </a:p>
          <a:p>
            <a:pPr marL="0" indent="0">
              <a:buFont typeface="Arial" panose="020B0604020202020204" pitchFamily="34" charset="0"/>
              <a:buNone/>
            </a:pPr>
            <a:r>
              <a:rPr lang="en-US" i="1"/>
              <a:t>I want to get more savings for my wife and future baby. I like them to stay healthy and safe. I like them to eat 3 times a day and have a roof to stay.</a:t>
            </a:r>
          </a:p>
          <a:p>
            <a:pPr marL="0" indent="0">
              <a:buNone/>
            </a:pPr>
            <a:r>
              <a:rPr lang="en-US" b="1" i="1"/>
              <a:t>That is wonderful that you want to provide such security and stability for your family. How do you plan on achieving those goals? </a:t>
            </a:r>
          </a:p>
          <a:p>
            <a:pPr marL="0" indent="0">
              <a:buNone/>
            </a:pPr>
            <a:r>
              <a:rPr lang="en-US" i="1"/>
              <a:t>I will save more money and spend less. I will only get what is needed for my family. Also, by writing the steps to achieve this goals would be my strategy.</a:t>
            </a:r>
            <a:endParaRPr lang="en-US"/>
          </a:p>
          <a:p>
            <a:pPr marL="0" indent="0">
              <a:buFont typeface="Arial" panose="020B0604020202020204" pitchFamily="34" charset="0"/>
              <a:buNone/>
            </a:pPr>
            <a:endParaRPr lang="en-US" i="1"/>
          </a:p>
        </p:txBody>
      </p:sp>
      <p:sp>
        <p:nvSpPr>
          <p:cNvPr id="9" name="Text Placeholder 7">
            <a:extLst>
              <a:ext uri="{FF2B5EF4-FFF2-40B4-BE49-F238E27FC236}">
                <a16:creationId xmlns:a16="http://schemas.microsoft.com/office/drawing/2014/main" id="{8E31F7B5-6128-2CB0-6451-E11A57DBCE98}"/>
              </a:ext>
            </a:extLst>
          </p:cNvPr>
          <p:cNvSpPr txBox="1">
            <a:spLocks/>
          </p:cNvSpPr>
          <p:nvPr/>
        </p:nvSpPr>
        <p:spPr>
          <a:xfrm>
            <a:off x="6484943" y="1558635"/>
            <a:ext cx="2371148" cy="4436829"/>
          </a:xfrm>
          <a:prstGeom prst="rect">
            <a:avLst/>
          </a:prstGeom>
        </p:spPr>
        <p:txBody>
          <a:bodyPr numCol="1"/>
          <a:lstStyle>
            <a:lvl1pPr marL="171450" indent="-171450" algn="l" defTabSz="914400" rtl="0" eaLnBrk="1" latinLnBrk="0" hangingPunct="1">
              <a:lnSpc>
                <a:spcPct val="105000"/>
              </a:lnSpc>
              <a:spcBef>
                <a:spcPts val="600"/>
              </a:spcBef>
              <a:spcAft>
                <a:spcPts val="600"/>
              </a:spcAft>
              <a:buClrTx/>
              <a:buFont typeface="Arial" panose="020B0604020202020204" pitchFamily="34" charset="0"/>
              <a:buChar char="•"/>
              <a:defRPr lang="en-AU" altLang="en-US" sz="1000" kern="1200" dirty="0">
                <a:solidFill>
                  <a:srgbClr val="000000"/>
                </a:solidFill>
                <a:latin typeface="+mn-lt"/>
                <a:ea typeface="+mn-ea"/>
                <a:cs typeface="+mn-cs"/>
              </a:defRPr>
            </a:lvl1pPr>
            <a:lvl2pPr marL="358775" indent="-179388" algn="l" defTabSz="914400" rtl="0" eaLnBrk="1" latinLnBrk="0" hangingPunct="1">
              <a:lnSpc>
                <a:spcPct val="105000"/>
              </a:lnSpc>
              <a:spcBef>
                <a:spcPts val="600"/>
              </a:spcBef>
              <a:spcAft>
                <a:spcPts val="600"/>
              </a:spcAft>
              <a:buClrTx/>
              <a:buFont typeface="Arial" panose="020B0604020202020204" pitchFamily="34" charset="0"/>
              <a:buChar char="-"/>
              <a:defRPr sz="1000" kern="1200">
                <a:solidFill>
                  <a:srgbClr val="000000"/>
                </a:solidFill>
                <a:latin typeface="+mn-lt"/>
                <a:ea typeface="Karla" pitchFamily="2" charset="0"/>
                <a:cs typeface="+mn-cs"/>
              </a:defRPr>
            </a:lvl2pPr>
            <a:lvl3pPr marL="0" indent="0" algn="l" defTabSz="914400" rtl="0" eaLnBrk="1" latinLnBrk="0" hangingPunct="1">
              <a:lnSpc>
                <a:spcPct val="90000"/>
              </a:lnSpc>
              <a:spcBef>
                <a:spcPts val="2400"/>
              </a:spcBef>
              <a:spcAft>
                <a:spcPts val="600"/>
              </a:spcAft>
              <a:buClr>
                <a:schemeClr val="accent1"/>
              </a:buClr>
              <a:buFont typeface="Arial" panose="020B0604020202020204" pitchFamily="34" charset="0"/>
              <a:buNone/>
              <a:defRPr sz="1400" b="1" kern="1200">
                <a:solidFill>
                  <a:schemeClr val="tx2"/>
                </a:solidFill>
                <a:latin typeface="+mn-lt"/>
                <a:ea typeface="Karla" pitchFamily="2" charset="0"/>
                <a:cs typeface="+mn-cs"/>
              </a:defRPr>
            </a:lvl3pPr>
            <a:lvl4pPr marL="179388" indent="-179388" algn="l" defTabSz="914400" rtl="0" eaLnBrk="1" latinLnBrk="0" hangingPunct="1">
              <a:lnSpc>
                <a:spcPct val="105000"/>
              </a:lnSpc>
              <a:spcBef>
                <a:spcPts val="600"/>
              </a:spcBef>
              <a:spcAft>
                <a:spcPts val="600"/>
              </a:spcAft>
              <a:buClr>
                <a:schemeClr val="tx2"/>
              </a:buClr>
              <a:buFont typeface="Arial" panose="020B0604020202020204" pitchFamily="34" charset="0"/>
              <a:buChar char="•"/>
              <a:defRPr sz="1000" kern="1200">
                <a:solidFill>
                  <a:srgbClr val="000000"/>
                </a:solidFill>
                <a:latin typeface="+mn-lt"/>
                <a:ea typeface="Karla" pitchFamily="2" charset="0"/>
                <a:cs typeface="+mn-cs"/>
              </a:defRPr>
            </a:lvl4pPr>
            <a:lvl5pPr marL="358775" indent="-179388" algn="l" defTabSz="914400" rtl="0" eaLnBrk="1" latinLnBrk="0" hangingPunct="1">
              <a:lnSpc>
                <a:spcPct val="105000"/>
              </a:lnSpc>
              <a:spcBef>
                <a:spcPts val="600"/>
              </a:spcBef>
              <a:spcAft>
                <a:spcPts val="600"/>
              </a:spcAft>
              <a:buClrTx/>
              <a:buFont typeface="Arial" panose="020B0604020202020204" pitchFamily="34" charset="0"/>
              <a:buChar char="-"/>
              <a:defRPr sz="1000" kern="1200">
                <a:solidFill>
                  <a:srgbClr val="000000"/>
                </a:solidFill>
                <a:latin typeface="+mn-lt"/>
                <a:ea typeface="Karla"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a:t>Recently retired after long nursing career. Worked very hard during covid in big public hospital and have retired feeling financially secure and satisfied with my career.</a:t>
            </a:r>
          </a:p>
          <a:p>
            <a:pPr marL="0" indent="0">
              <a:buFont typeface="Arial" panose="020B0604020202020204" pitchFamily="34" charset="0"/>
              <a:buNone/>
            </a:pPr>
            <a:r>
              <a:rPr lang="en-US" b="1" i="1"/>
              <a:t>That sounds like a great accomplishment! How has it made you feel, emotionally?</a:t>
            </a:r>
          </a:p>
          <a:p>
            <a:pPr marL="0" indent="0">
              <a:buFont typeface="Arial" panose="020B0604020202020204" pitchFamily="34" charset="0"/>
              <a:buNone/>
            </a:pPr>
            <a:r>
              <a:rPr lang="en-US" i="1"/>
              <a:t>excellent and calm about retirement</a:t>
            </a:r>
          </a:p>
          <a:p>
            <a:pPr marL="0" indent="0">
              <a:buFont typeface="Arial" panose="020B0604020202020204" pitchFamily="34" charset="0"/>
              <a:buNone/>
            </a:pPr>
            <a:r>
              <a:rPr lang="en-US" b="1" i="1"/>
              <a:t>That's great! How has that feeling of calm and security been impacting your day-to-day life?</a:t>
            </a:r>
          </a:p>
          <a:p>
            <a:pPr marL="0" indent="0">
              <a:buFont typeface="Arial" panose="020B0604020202020204" pitchFamily="34" charset="0"/>
              <a:buNone/>
            </a:pPr>
            <a:r>
              <a:rPr lang="en-US" i="1"/>
              <a:t>Great positive attitude. Looking forward to travel and spending time with family. Debt free finally</a:t>
            </a:r>
          </a:p>
          <a:p>
            <a:pPr marL="0" indent="0">
              <a:buFont typeface="Arial" panose="020B0604020202020204" pitchFamily="34" charset="0"/>
              <a:buNone/>
            </a:pPr>
            <a:r>
              <a:rPr lang="en-US" b="1" i="1"/>
              <a:t>That sounds like a wonderful feeling! What specific plans do you have in mind when it comes to travel and spending time with family?</a:t>
            </a:r>
          </a:p>
          <a:p>
            <a:pPr marL="0" indent="0">
              <a:buFont typeface="Arial" panose="020B0604020202020204" pitchFamily="34" charset="0"/>
              <a:buNone/>
            </a:pPr>
            <a:r>
              <a:rPr lang="en-US" i="1"/>
              <a:t>Overseas trip to Europe this year. Have already been away with kids and grandkids</a:t>
            </a:r>
          </a:p>
        </p:txBody>
      </p:sp>
      <p:sp>
        <p:nvSpPr>
          <p:cNvPr id="10" name="Text Placeholder 7">
            <a:extLst>
              <a:ext uri="{FF2B5EF4-FFF2-40B4-BE49-F238E27FC236}">
                <a16:creationId xmlns:a16="http://schemas.microsoft.com/office/drawing/2014/main" id="{AA726DBE-8709-98A6-A327-7F4555D9D77E}"/>
              </a:ext>
            </a:extLst>
          </p:cNvPr>
          <p:cNvSpPr txBox="1">
            <a:spLocks/>
          </p:cNvSpPr>
          <p:nvPr/>
        </p:nvSpPr>
        <p:spPr>
          <a:xfrm>
            <a:off x="9227041" y="1523562"/>
            <a:ext cx="2371148" cy="4427537"/>
          </a:xfrm>
          <a:prstGeom prst="rect">
            <a:avLst/>
          </a:prstGeom>
        </p:spPr>
        <p:txBody>
          <a:bodyPr numCol="1"/>
          <a:lstStyle>
            <a:lvl1pPr marL="171450" indent="-171450" algn="l" defTabSz="914400" rtl="0" eaLnBrk="1" latinLnBrk="0" hangingPunct="1">
              <a:lnSpc>
                <a:spcPct val="105000"/>
              </a:lnSpc>
              <a:spcBef>
                <a:spcPts val="600"/>
              </a:spcBef>
              <a:spcAft>
                <a:spcPts val="600"/>
              </a:spcAft>
              <a:buClrTx/>
              <a:buFont typeface="Arial" panose="020B0604020202020204" pitchFamily="34" charset="0"/>
              <a:buChar char="•"/>
              <a:defRPr lang="en-AU" altLang="en-US" sz="1000" kern="1200" dirty="0">
                <a:solidFill>
                  <a:srgbClr val="000000"/>
                </a:solidFill>
                <a:latin typeface="+mn-lt"/>
                <a:ea typeface="+mn-ea"/>
                <a:cs typeface="+mn-cs"/>
              </a:defRPr>
            </a:lvl1pPr>
            <a:lvl2pPr marL="358775" indent="-179388" algn="l" defTabSz="914400" rtl="0" eaLnBrk="1" latinLnBrk="0" hangingPunct="1">
              <a:lnSpc>
                <a:spcPct val="105000"/>
              </a:lnSpc>
              <a:spcBef>
                <a:spcPts val="600"/>
              </a:spcBef>
              <a:spcAft>
                <a:spcPts val="600"/>
              </a:spcAft>
              <a:buClrTx/>
              <a:buFont typeface="Arial" panose="020B0604020202020204" pitchFamily="34" charset="0"/>
              <a:buChar char="-"/>
              <a:defRPr sz="1000" kern="1200">
                <a:solidFill>
                  <a:srgbClr val="000000"/>
                </a:solidFill>
                <a:latin typeface="+mn-lt"/>
                <a:ea typeface="Karla" pitchFamily="2" charset="0"/>
                <a:cs typeface="+mn-cs"/>
              </a:defRPr>
            </a:lvl2pPr>
            <a:lvl3pPr marL="0" indent="0" algn="l" defTabSz="914400" rtl="0" eaLnBrk="1" latinLnBrk="0" hangingPunct="1">
              <a:lnSpc>
                <a:spcPct val="90000"/>
              </a:lnSpc>
              <a:spcBef>
                <a:spcPts val="2400"/>
              </a:spcBef>
              <a:spcAft>
                <a:spcPts val="600"/>
              </a:spcAft>
              <a:buClr>
                <a:schemeClr val="accent1"/>
              </a:buClr>
              <a:buFont typeface="Arial" panose="020B0604020202020204" pitchFamily="34" charset="0"/>
              <a:buNone/>
              <a:defRPr sz="1400" b="1" kern="1200">
                <a:solidFill>
                  <a:schemeClr val="tx2"/>
                </a:solidFill>
                <a:latin typeface="+mn-lt"/>
                <a:ea typeface="Karla" pitchFamily="2" charset="0"/>
                <a:cs typeface="+mn-cs"/>
              </a:defRPr>
            </a:lvl3pPr>
            <a:lvl4pPr marL="179388" indent="-179388" algn="l" defTabSz="914400" rtl="0" eaLnBrk="1" latinLnBrk="0" hangingPunct="1">
              <a:lnSpc>
                <a:spcPct val="105000"/>
              </a:lnSpc>
              <a:spcBef>
                <a:spcPts val="600"/>
              </a:spcBef>
              <a:spcAft>
                <a:spcPts val="600"/>
              </a:spcAft>
              <a:buClr>
                <a:schemeClr val="tx2"/>
              </a:buClr>
              <a:buFont typeface="Arial" panose="020B0604020202020204" pitchFamily="34" charset="0"/>
              <a:buChar char="•"/>
              <a:defRPr sz="1000" kern="1200">
                <a:solidFill>
                  <a:srgbClr val="000000"/>
                </a:solidFill>
                <a:latin typeface="+mn-lt"/>
                <a:ea typeface="Karla" pitchFamily="2" charset="0"/>
                <a:cs typeface="+mn-cs"/>
              </a:defRPr>
            </a:lvl4pPr>
            <a:lvl5pPr marL="358775" indent="-179388" algn="l" defTabSz="914400" rtl="0" eaLnBrk="1" latinLnBrk="0" hangingPunct="1">
              <a:lnSpc>
                <a:spcPct val="105000"/>
              </a:lnSpc>
              <a:spcBef>
                <a:spcPts val="600"/>
              </a:spcBef>
              <a:spcAft>
                <a:spcPts val="600"/>
              </a:spcAft>
              <a:buClrTx/>
              <a:buFont typeface="Arial" panose="020B0604020202020204" pitchFamily="34" charset="0"/>
              <a:buChar char="-"/>
              <a:defRPr sz="1000" kern="1200">
                <a:solidFill>
                  <a:srgbClr val="000000"/>
                </a:solidFill>
                <a:latin typeface="+mn-lt"/>
                <a:ea typeface="Karla"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a:t>I’m in a fairly comfortable position, not financially mind you cause that’s still a struggle, and although we have some small health issues we are travelling very well and looking forward to our holidays</a:t>
            </a:r>
          </a:p>
          <a:p>
            <a:pPr marL="0" indent="0">
              <a:buFont typeface="Arial" panose="020B0604020202020204" pitchFamily="34" charset="0"/>
              <a:buNone/>
            </a:pPr>
            <a:r>
              <a:rPr lang="en-US" b="1" i="1"/>
              <a:t>Thank you. Please tell me more about how the small health issues make you feel.</a:t>
            </a:r>
          </a:p>
          <a:p>
            <a:pPr marL="0" indent="0">
              <a:buFont typeface="Arial" panose="020B0604020202020204" pitchFamily="34" charset="0"/>
              <a:buNone/>
            </a:pPr>
            <a:r>
              <a:rPr lang="en-US" i="1"/>
              <a:t>They are always a bit of a worry but on the positive side things could be that much worse</a:t>
            </a:r>
          </a:p>
        </p:txBody>
      </p:sp>
      <p:pic>
        <p:nvPicPr>
          <p:cNvPr id="4" name="Picture 3">
            <a:extLst>
              <a:ext uri="{FF2B5EF4-FFF2-40B4-BE49-F238E27FC236}">
                <a16:creationId xmlns:a16="http://schemas.microsoft.com/office/drawing/2014/main" id="{67F30806-9A4C-1F37-5063-3B06567E8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554" y="2328875"/>
            <a:ext cx="366771" cy="370934"/>
          </a:xfrm>
          <a:prstGeom prst="rect">
            <a:avLst/>
          </a:prstGeom>
        </p:spPr>
      </p:pic>
      <p:pic>
        <p:nvPicPr>
          <p:cNvPr id="5" name="Picture 4">
            <a:extLst>
              <a:ext uri="{FF2B5EF4-FFF2-40B4-BE49-F238E27FC236}">
                <a16:creationId xmlns:a16="http://schemas.microsoft.com/office/drawing/2014/main" id="{08BCC178-197A-9792-38D2-C99F201F7C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379" y="3366397"/>
            <a:ext cx="366771" cy="370934"/>
          </a:xfrm>
          <a:prstGeom prst="rect">
            <a:avLst/>
          </a:prstGeom>
        </p:spPr>
      </p:pic>
      <p:pic>
        <p:nvPicPr>
          <p:cNvPr id="7" name="Picture 6">
            <a:extLst>
              <a:ext uri="{FF2B5EF4-FFF2-40B4-BE49-F238E27FC236}">
                <a16:creationId xmlns:a16="http://schemas.microsoft.com/office/drawing/2014/main" id="{3BDA70FB-0CBC-E228-898B-17778F23C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378" y="4487047"/>
            <a:ext cx="366771" cy="370934"/>
          </a:xfrm>
          <a:prstGeom prst="rect">
            <a:avLst/>
          </a:prstGeom>
        </p:spPr>
      </p:pic>
      <p:pic>
        <p:nvPicPr>
          <p:cNvPr id="11" name="Picture 10">
            <a:extLst>
              <a:ext uri="{FF2B5EF4-FFF2-40B4-BE49-F238E27FC236}">
                <a16:creationId xmlns:a16="http://schemas.microsoft.com/office/drawing/2014/main" id="{09A7DA67-6686-B0D1-E365-7126C54110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823" y="2411915"/>
            <a:ext cx="366771" cy="370934"/>
          </a:xfrm>
          <a:prstGeom prst="rect">
            <a:avLst/>
          </a:prstGeom>
        </p:spPr>
      </p:pic>
      <p:pic>
        <p:nvPicPr>
          <p:cNvPr id="12" name="Picture 11">
            <a:extLst>
              <a:ext uri="{FF2B5EF4-FFF2-40B4-BE49-F238E27FC236}">
                <a16:creationId xmlns:a16="http://schemas.microsoft.com/office/drawing/2014/main" id="{C4C61851-CE7E-B757-0D5A-0B6002C6D0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1438" y="3889685"/>
            <a:ext cx="366771" cy="370934"/>
          </a:xfrm>
          <a:prstGeom prst="rect">
            <a:avLst/>
          </a:prstGeom>
        </p:spPr>
      </p:pic>
      <p:pic>
        <p:nvPicPr>
          <p:cNvPr id="13" name="Picture 12">
            <a:extLst>
              <a:ext uri="{FF2B5EF4-FFF2-40B4-BE49-F238E27FC236}">
                <a16:creationId xmlns:a16="http://schemas.microsoft.com/office/drawing/2014/main" id="{7A0A87F7-E174-9E8D-6152-1839450455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6051" y="2703820"/>
            <a:ext cx="366771" cy="370934"/>
          </a:xfrm>
          <a:prstGeom prst="rect">
            <a:avLst/>
          </a:prstGeom>
        </p:spPr>
      </p:pic>
      <p:pic>
        <p:nvPicPr>
          <p:cNvPr id="14" name="Picture 13">
            <a:extLst>
              <a:ext uri="{FF2B5EF4-FFF2-40B4-BE49-F238E27FC236}">
                <a16:creationId xmlns:a16="http://schemas.microsoft.com/office/drawing/2014/main" id="{1BE9F936-A7A2-53F0-A9A0-3B1A17FF9B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6051" y="3553163"/>
            <a:ext cx="366771" cy="370934"/>
          </a:xfrm>
          <a:prstGeom prst="rect">
            <a:avLst/>
          </a:prstGeom>
        </p:spPr>
      </p:pic>
      <p:pic>
        <p:nvPicPr>
          <p:cNvPr id="15" name="Picture 14">
            <a:extLst>
              <a:ext uri="{FF2B5EF4-FFF2-40B4-BE49-F238E27FC236}">
                <a16:creationId xmlns:a16="http://schemas.microsoft.com/office/drawing/2014/main" id="{A13C95A9-870D-54A4-844A-F5DA9214E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3853" y="2749075"/>
            <a:ext cx="366771" cy="370934"/>
          </a:xfrm>
          <a:prstGeom prst="rect">
            <a:avLst/>
          </a:prstGeom>
        </p:spPr>
      </p:pic>
    </p:spTree>
    <p:extLst>
      <p:ext uri="{BB962C8B-B14F-4D97-AF65-F5344CB8AC3E}">
        <p14:creationId xmlns:p14="http://schemas.microsoft.com/office/powerpoint/2010/main" val="1183380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EFD5B3-7FD6-E2E4-34C9-CC26E0CDA1D7}"/>
              </a:ext>
            </a:extLst>
          </p:cNvPr>
          <p:cNvSpPr txBox="1"/>
          <p:nvPr/>
        </p:nvSpPr>
        <p:spPr>
          <a:xfrm>
            <a:off x="7467600" y="4229100"/>
            <a:ext cx="3352200" cy="646331"/>
          </a:xfrm>
          <a:prstGeom prst="rect">
            <a:avLst/>
          </a:prstGeom>
          <a:noFill/>
        </p:spPr>
        <p:txBody>
          <a:bodyPr wrap="none" rtlCol="0">
            <a:spAutoFit/>
          </a:bodyPr>
          <a:lstStyle/>
          <a:p>
            <a:r>
              <a:rPr lang="en-US">
                <a:solidFill>
                  <a:schemeClr val="bg1"/>
                </a:solidFill>
              </a:rPr>
              <a:t>Appendix</a:t>
            </a:r>
          </a:p>
          <a:p>
            <a:r>
              <a:rPr lang="en-US">
                <a:solidFill>
                  <a:schemeClr val="bg1"/>
                </a:solidFill>
              </a:rPr>
              <a:t>Applied Insights Technologies</a:t>
            </a:r>
            <a:endParaRPr lang="en-AU">
              <a:solidFill>
                <a:schemeClr val="bg1"/>
              </a:solidFill>
            </a:endParaRPr>
          </a:p>
        </p:txBody>
      </p:sp>
      <p:pic>
        <p:nvPicPr>
          <p:cNvPr id="5" name="Picture 4" descr="A black and white logo&#10;&#10;Description automatically generated">
            <a:extLst>
              <a:ext uri="{FF2B5EF4-FFF2-40B4-BE49-F238E27FC236}">
                <a16:creationId xmlns:a16="http://schemas.microsoft.com/office/drawing/2014/main" id="{45C07607-4965-21FE-5FA3-C5D0C2A53E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7600" y="3535949"/>
            <a:ext cx="3608839" cy="649225"/>
          </a:xfrm>
          <a:prstGeom prst="rect">
            <a:avLst/>
          </a:prstGeom>
        </p:spPr>
      </p:pic>
    </p:spTree>
    <p:extLst>
      <p:ext uri="{BB962C8B-B14F-4D97-AF65-F5344CB8AC3E}">
        <p14:creationId xmlns:p14="http://schemas.microsoft.com/office/powerpoint/2010/main" val="3133506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0D06A6CE-42C1-80AC-44D3-40E357A6EFF7}"/>
              </a:ext>
            </a:extLst>
          </p:cNvPr>
          <p:cNvGrpSpPr/>
          <p:nvPr/>
        </p:nvGrpSpPr>
        <p:grpSpPr>
          <a:xfrm>
            <a:off x="5739828" y="1618518"/>
            <a:ext cx="2052000" cy="1949521"/>
            <a:chOff x="8998605" y="4326769"/>
            <a:chExt cx="2052000" cy="1949521"/>
          </a:xfrm>
        </p:grpSpPr>
        <p:sp>
          <p:nvSpPr>
            <p:cNvPr id="24" name="Rectangle 23">
              <a:extLst>
                <a:ext uri="{FF2B5EF4-FFF2-40B4-BE49-F238E27FC236}">
                  <a16:creationId xmlns:a16="http://schemas.microsoft.com/office/drawing/2014/main" id="{6AD1F737-1134-22E6-CBE1-79FE7CAA2D78}"/>
                </a:ext>
              </a:extLst>
            </p:cNvPr>
            <p:cNvSpPr/>
            <p:nvPr/>
          </p:nvSpPr>
          <p:spPr>
            <a:xfrm>
              <a:off x="8998605" y="4326769"/>
              <a:ext cx="2052000" cy="428447"/>
            </a:xfrm>
            <a:prstGeom prst="rect">
              <a:avLst/>
            </a:prstGeom>
            <a:solidFill>
              <a:schemeClr val="accent2"/>
            </a:solidFill>
          </p:spPr>
          <p:txBody>
            <a:bodyPr wrap="square" lIns="14400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0" cap="none" spc="0" normalizeH="0" baseline="0" noProof="0">
                  <a:ln>
                    <a:noFill/>
                  </a:ln>
                  <a:solidFill>
                    <a:srgbClr val="FFFFFF"/>
                  </a:solidFill>
                  <a:effectLst/>
                  <a:uLnTx/>
                  <a:uFillTx/>
                  <a:latin typeface="Karla bold"/>
                  <a:ea typeface="Ebrima" panose="02000000000000000000" pitchFamily="2" charset="0"/>
                  <a:cs typeface="Ebrima" panose="02000000000000000000" pitchFamily="2" charset="0"/>
                </a:rPr>
                <a:t>The internal theatre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0" cap="none" spc="0" normalizeH="0" baseline="0" noProof="0">
                  <a:ln>
                    <a:noFill/>
                  </a:ln>
                  <a:solidFill>
                    <a:srgbClr val="FFFFFF"/>
                  </a:solidFill>
                  <a:effectLst/>
                  <a:uLnTx/>
                  <a:uFillTx/>
                  <a:latin typeface="Karla bold"/>
                  <a:ea typeface="Ebrima" panose="02000000000000000000" pitchFamily="2" charset="0"/>
                  <a:cs typeface="Ebrima" panose="02000000000000000000" pitchFamily="2" charset="0"/>
                </a:rPr>
                <a:t>of the mind </a:t>
              </a:r>
            </a:p>
          </p:txBody>
        </p:sp>
        <p:sp>
          <p:nvSpPr>
            <p:cNvPr id="23" name="TextBox 22">
              <a:extLst>
                <a:ext uri="{FF2B5EF4-FFF2-40B4-BE49-F238E27FC236}">
                  <a16:creationId xmlns:a16="http://schemas.microsoft.com/office/drawing/2014/main" id="{8DE72962-E4CB-F63A-0208-8141EB0B00A0}"/>
                </a:ext>
              </a:extLst>
            </p:cNvPr>
            <p:cNvSpPr txBox="1"/>
            <p:nvPr/>
          </p:nvSpPr>
          <p:spPr>
            <a:xfrm>
              <a:off x="8998605" y="4749487"/>
              <a:ext cx="2052000" cy="1526803"/>
            </a:xfrm>
            <a:prstGeom prst="rect">
              <a:avLst/>
            </a:prstGeom>
            <a:noFill/>
            <a:ln>
              <a:solidFill>
                <a:schemeClr val="bg1">
                  <a:lumMod val="85000"/>
                </a:schemeClr>
              </a:solidFill>
            </a:ln>
          </p:spPr>
          <p:txBody>
            <a:bodyPr wrap="square" lIns="144000" tIns="108000" rIns="144000" rtlCol="0" anchor="t">
              <a:noAutofit/>
            </a:bodyPr>
            <a:lstStyle/>
            <a:p>
              <a:pPr marL="180975" indent="-180975">
                <a:spcBef>
                  <a:spcPts val="600"/>
                </a:spcBef>
                <a:buFont typeface="Arial" panose="020B0604020202020204" pitchFamily="34" charset="0"/>
                <a:buChar char="•"/>
                <a:defRPr/>
              </a:pPr>
              <a:r>
                <a:rPr lang="en-US" sz="800">
                  <a:solidFill>
                    <a:srgbClr val="000000"/>
                  </a:solidFill>
                  <a:latin typeface="Karla"/>
                </a:rPr>
                <a:t>Meaning – how I interpret it</a:t>
              </a:r>
            </a:p>
            <a:p>
              <a:pPr marL="180975" indent="-180975">
                <a:spcBef>
                  <a:spcPts val="600"/>
                </a:spcBef>
                <a:buFont typeface="Arial" panose="020B0604020202020204" pitchFamily="34" charset="0"/>
                <a:buChar char="•"/>
                <a:defRPr/>
              </a:pPr>
              <a:r>
                <a:rPr lang="en-IN" sz="800">
                  <a:solidFill>
                    <a:srgbClr val="000000"/>
                  </a:solidFill>
                  <a:latin typeface="Karla"/>
                </a:rPr>
                <a:t>Relevance  – does it matter to me?</a:t>
              </a:r>
            </a:p>
            <a:p>
              <a:pPr marL="180975" indent="-180975">
                <a:spcBef>
                  <a:spcPts val="600"/>
                </a:spcBef>
                <a:buFont typeface="Arial" panose="020B0604020202020204" pitchFamily="34" charset="0"/>
                <a:buChar char="•"/>
                <a:defRPr/>
              </a:pPr>
              <a:r>
                <a:rPr lang="en-IN" sz="800">
                  <a:solidFill>
                    <a:srgbClr val="000000"/>
                  </a:solidFill>
                  <a:latin typeface="Karla"/>
                </a:rPr>
                <a:t>Context – what else is going on with my life</a:t>
              </a:r>
            </a:p>
            <a:p>
              <a:pPr marL="180975" indent="-180975">
                <a:spcBef>
                  <a:spcPts val="600"/>
                </a:spcBef>
                <a:buFont typeface="Arial" panose="020B0604020202020204" pitchFamily="34" charset="0"/>
                <a:buChar char="•"/>
                <a:defRPr/>
              </a:pPr>
              <a:r>
                <a:rPr lang="en-IN" sz="800">
                  <a:solidFill>
                    <a:srgbClr val="000000"/>
                  </a:solidFill>
                  <a:latin typeface="Karla"/>
                </a:rPr>
                <a:t>Beliefs – how it gels with what I believe</a:t>
              </a:r>
            </a:p>
            <a:p>
              <a:pPr marL="180975" marR="0" lvl="0" indent="-1809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IN" sz="800" b="0" i="0" u="none" strike="noStrike" kern="1200" cap="none" spc="0" normalizeH="0" baseline="0" noProof="0">
                <a:ln>
                  <a:noFill/>
                </a:ln>
                <a:solidFill>
                  <a:srgbClr val="000000"/>
                </a:solidFill>
                <a:effectLst/>
                <a:uLnTx/>
                <a:uFillTx/>
                <a:latin typeface="Karla"/>
              </a:endParaRPr>
            </a:p>
            <a:p>
              <a:pPr marL="180975" marR="0" lvl="0" indent="-1809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IN" sz="800" b="0" i="0" u="none" strike="noStrike" kern="1200" cap="none" spc="0" normalizeH="0" baseline="0" noProof="0">
                <a:ln>
                  <a:noFill/>
                </a:ln>
                <a:solidFill>
                  <a:srgbClr val="000000"/>
                </a:solidFill>
                <a:effectLst/>
                <a:uLnTx/>
                <a:uFillTx/>
                <a:latin typeface="Karla"/>
              </a:endParaRPr>
            </a:p>
          </p:txBody>
        </p:sp>
      </p:grpSp>
      <p:sp>
        <p:nvSpPr>
          <p:cNvPr id="3" name="Title 2">
            <a:extLst>
              <a:ext uri="{FF2B5EF4-FFF2-40B4-BE49-F238E27FC236}">
                <a16:creationId xmlns:a16="http://schemas.microsoft.com/office/drawing/2014/main" id="{10E82A31-5A9E-4D77-8606-DCD482412970}"/>
              </a:ext>
            </a:extLst>
          </p:cNvPr>
          <p:cNvSpPr>
            <a:spLocks noGrp="1"/>
          </p:cNvSpPr>
          <p:nvPr>
            <p:ph type="title"/>
          </p:nvPr>
        </p:nvSpPr>
        <p:spPr>
          <a:xfrm>
            <a:off x="729672" y="241573"/>
            <a:ext cx="10767003" cy="370205"/>
          </a:xfrm>
        </p:spPr>
        <p:txBody>
          <a:bodyPr/>
          <a:lstStyle/>
          <a:p>
            <a:pPr algn="l"/>
            <a:r>
              <a:rPr lang="en-US" altLang="en-US"/>
              <a:t>The Happiness Report – Analytical Framework</a:t>
            </a:r>
            <a:endParaRPr lang="en-AU" altLang="en-US"/>
          </a:p>
        </p:txBody>
      </p:sp>
      <p:sp>
        <p:nvSpPr>
          <p:cNvPr id="170" name="TextBox 169">
            <a:extLst>
              <a:ext uri="{FF2B5EF4-FFF2-40B4-BE49-F238E27FC236}">
                <a16:creationId xmlns:a16="http://schemas.microsoft.com/office/drawing/2014/main" id="{3D8B1A93-7385-4B4B-0CD3-ED57D97763BC}"/>
              </a:ext>
            </a:extLst>
          </p:cNvPr>
          <p:cNvSpPr txBox="1"/>
          <p:nvPr/>
        </p:nvSpPr>
        <p:spPr>
          <a:xfrm>
            <a:off x="3477254" y="2040932"/>
            <a:ext cx="2052000" cy="1511359"/>
          </a:xfrm>
          <a:prstGeom prst="rect">
            <a:avLst/>
          </a:prstGeom>
          <a:noFill/>
          <a:ln>
            <a:solidFill>
              <a:schemeClr val="bg1">
                <a:lumMod val="85000"/>
              </a:schemeClr>
            </a:solidFill>
          </a:ln>
        </p:spPr>
        <p:txBody>
          <a:bodyPr wrap="square" lIns="144000" tIns="108000" rIns="144000" rtlCol="0" anchor="t">
            <a:noAutofit/>
          </a:bodyPr>
          <a:lstStyle/>
          <a:p>
            <a:pPr marL="180975" marR="0" lvl="0" indent="-1809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IN" sz="800" b="0" i="0" u="none" strike="noStrike" kern="1200" cap="none" spc="0" normalizeH="0" baseline="0" noProof="0">
                <a:ln>
                  <a:noFill/>
                </a:ln>
                <a:solidFill>
                  <a:srgbClr val="000000"/>
                </a:solidFill>
                <a:effectLst/>
                <a:uLnTx/>
                <a:uFillTx/>
                <a:latin typeface="Karla"/>
              </a:rPr>
              <a:t>Global and local news</a:t>
            </a:r>
          </a:p>
          <a:p>
            <a:pPr marL="180975" marR="0" lvl="0" indent="-1809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IN" sz="800" b="0" i="0" u="none" strike="noStrike" kern="1200" cap="none" spc="0" normalizeH="0" baseline="0" noProof="0">
                <a:ln>
                  <a:noFill/>
                </a:ln>
                <a:solidFill>
                  <a:srgbClr val="000000"/>
                </a:solidFill>
                <a:effectLst/>
                <a:uLnTx/>
                <a:uFillTx/>
                <a:latin typeface="Karla"/>
              </a:rPr>
              <a:t>Word of mouth</a:t>
            </a:r>
          </a:p>
          <a:p>
            <a:pPr marL="180975" marR="0" lvl="0" indent="-1809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IN" sz="800">
                <a:solidFill>
                  <a:srgbClr val="000000"/>
                </a:solidFill>
                <a:latin typeface="Karla"/>
              </a:rPr>
              <a:t>Social media</a:t>
            </a:r>
          </a:p>
          <a:p>
            <a:pPr marL="180975" marR="0" lvl="0" indent="-1809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IN" sz="800" b="0" i="0" u="none" strike="noStrike" kern="1200" cap="none" spc="0" normalizeH="0" baseline="0" noProof="0">
                <a:ln>
                  <a:noFill/>
                </a:ln>
                <a:solidFill>
                  <a:srgbClr val="000000"/>
                </a:solidFill>
                <a:effectLst/>
                <a:uLnTx/>
                <a:uFillTx/>
                <a:latin typeface="Karla"/>
              </a:rPr>
              <a:t>Politics</a:t>
            </a:r>
          </a:p>
          <a:p>
            <a:pPr marL="180975" marR="0" lvl="0" indent="-1809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IN" sz="800" b="0" i="0" u="none" strike="noStrike" kern="1200" cap="none" spc="0" normalizeH="0" baseline="0" noProof="0">
              <a:ln>
                <a:noFill/>
              </a:ln>
              <a:solidFill>
                <a:srgbClr val="000000"/>
              </a:solidFill>
              <a:effectLst/>
              <a:uLnTx/>
              <a:uFillTx/>
              <a:latin typeface="Karla"/>
            </a:endParaRPr>
          </a:p>
        </p:txBody>
      </p:sp>
      <p:sp>
        <p:nvSpPr>
          <p:cNvPr id="164" name="Rectangle 163">
            <a:extLst>
              <a:ext uri="{FF2B5EF4-FFF2-40B4-BE49-F238E27FC236}">
                <a16:creationId xmlns:a16="http://schemas.microsoft.com/office/drawing/2014/main" id="{92B188F8-AEF9-07C8-7B1A-86805303837D}"/>
              </a:ext>
            </a:extLst>
          </p:cNvPr>
          <p:cNvSpPr/>
          <p:nvPr/>
        </p:nvSpPr>
        <p:spPr>
          <a:xfrm>
            <a:off x="3477254" y="1614023"/>
            <a:ext cx="2052000" cy="428447"/>
          </a:xfrm>
          <a:prstGeom prst="rect">
            <a:avLst/>
          </a:prstGeom>
          <a:solidFill>
            <a:schemeClr val="accent6"/>
          </a:solidFill>
        </p:spPr>
        <p:txBody>
          <a:bodyPr wrap="square" lIns="14400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0" cap="none" spc="0" normalizeH="0" baseline="0" noProof="0">
                <a:ln>
                  <a:noFill/>
                </a:ln>
                <a:solidFill>
                  <a:srgbClr val="FFFFFF"/>
                </a:solidFill>
                <a:effectLst/>
                <a:uLnTx/>
                <a:uFillTx/>
                <a:latin typeface="Karla bold"/>
                <a:ea typeface="Ebrima" panose="02000000000000000000" pitchFamily="2" charset="0"/>
                <a:cs typeface="Ebrima" panose="02000000000000000000" pitchFamily="2" charset="0"/>
              </a:rPr>
              <a:t>Information </a:t>
            </a:r>
          </a:p>
        </p:txBody>
      </p:sp>
      <p:sp>
        <p:nvSpPr>
          <p:cNvPr id="221" name="TextBox 220">
            <a:extLst>
              <a:ext uri="{FF2B5EF4-FFF2-40B4-BE49-F238E27FC236}">
                <a16:creationId xmlns:a16="http://schemas.microsoft.com/office/drawing/2014/main" id="{9C221D14-DE46-3702-BA85-F4F6B1C41176}"/>
              </a:ext>
            </a:extLst>
          </p:cNvPr>
          <p:cNvSpPr txBox="1"/>
          <p:nvPr/>
        </p:nvSpPr>
        <p:spPr>
          <a:xfrm>
            <a:off x="3432470" y="1247223"/>
            <a:ext cx="209678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a:ln>
                  <a:noFill/>
                </a:ln>
                <a:solidFill>
                  <a:srgbClr val="000000"/>
                </a:solidFill>
                <a:effectLst/>
                <a:uLnTx/>
                <a:uFillTx/>
                <a:latin typeface="Karla"/>
                <a:ea typeface="+mn-ea"/>
                <a:cs typeface="+mn-cs"/>
              </a:rPr>
              <a:t>What I see and hear</a:t>
            </a:r>
          </a:p>
        </p:txBody>
      </p:sp>
      <p:sp>
        <p:nvSpPr>
          <p:cNvPr id="222" name="TextBox 221">
            <a:extLst>
              <a:ext uri="{FF2B5EF4-FFF2-40B4-BE49-F238E27FC236}">
                <a16:creationId xmlns:a16="http://schemas.microsoft.com/office/drawing/2014/main" id="{528BA82B-D0B0-A37D-278C-16BB93B16DF1}"/>
              </a:ext>
            </a:extLst>
          </p:cNvPr>
          <p:cNvSpPr txBox="1"/>
          <p:nvPr/>
        </p:nvSpPr>
        <p:spPr>
          <a:xfrm>
            <a:off x="5703333" y="1218911"/>
            <a:ext cx="2052000" cy="2616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a:ln>
                  <a:noFill/>
                </a:ln>
                <a:solidFill>
                  <a:srgbClr val="000000"/>
                </a:solidFill>
                <a:effectLst/>
                <a:uLnTx/>
                <a:uFillTx/>
                <a:latin typeface="Karla"/>
                <a:ea typeface="+mn-ea"/>
                <a:cs typeface="+mn-cs"/>
              </a:rPr>
              <a:t>My mind</a:t>
            </a:r>
          </a:p>
        </p:txBody>
      </p:sp>
      <p:sp>
        <p:nvSpPr>
          <p:cNvPr id="18" name="TextBox 17">
            <a:extLst>
              <a:ext uri="{FF2B5EF4-FFF2-40B4-BE49-F238E27FC236}">
                <a16:creationId xmlns:a16="http://schemas.microsoft.com/office/drawing/2014/main" id="{01081020-E2EC-40A2-E7D6-EEFCA6392542}"/>
              </a:ext>
            </a:extLst>
          </p:cNvPr>
          <p:cNvSpPr txBox="1"/>
          <p:nvPr/>
        </p:nvSpPr>
        <p:spPr>
          <a:xfrm>
            <a:off x="3479574" y="4508646"/>
            <a:ext cx="2052000" cy="1511359"/>
          </a:xfrm>
          <a:prstGeom prst="rect">
            <a:avLst/>
          </a:prstGeom>
          <a:noFill/>
          <a:ln>
            <a:solidFill>
              <a:schemeClr val="bg1">
                <a:lumMod val="85000"/>
              </a:schemeClr>
            </a:solidFill>
          </a:ln>
        </p:spPr>
        <p:txBody>
          <a:bodyPr wrap="square" lIns="144000" tIns="108000" rIns="144000" rtlCol="0" anchor="t">
            <a:noAutofit/>
          </a:bodyPr>
          <a:lstStyle/>
          <a:p>
            <a:pPr marL="180975" marR="0" lvl="0" indent="-1809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IN" sz="800" b="0" i="0" u="none" strike="noStrike" kern="1200" cap="none" spc="0" normalizeH="0" baseline="0" noProof="0">
                <a:ln>
                  <a:noFill/>
                </a:ln>
                <a:solidFill>
                  <a:srgbClr val="000000"/>
                </a:solidFill>
                <a:effectLst/>
                <a:uLnTx/>
                <a:uFillTx/>
                <a:latin typeface="Karla"/>
              </a:rPr>
              <a:t>Work</a:t>
            </a:r>
          </a:p>
          <a:p>
            <a:pPr marL="180975" marR="0" lvl="0" indent="-1809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IN" sz="800">
                <a:solidFill>
                  <a:srgbClr val="000000"/>
                </a:solidFill>
                <a:latin typeface="Karla"/>
              </a:rPr>
              <a:t>Family</a:t>
            </a:r>
          </a:p>
          <a:p>
            <a:pPr marL="180975" marR="0" lvl="0" indent="-1809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IN" sz="800" b="0" i="0" u="none" strike="noStrike" kern="1200" cap="none" spc="0" normalizeH="0" baseline="0" noProof="0">
                <a:ln>
                  <a:noFill/>
                </a:ln>
                <a:solidFill>
                  <a:srgbClr val="000000"/>
                </a:solidFill>
                <a:effectLst/>
                <a:uLnTx/>
                <a:uFillTx/>
                <a:latin typeface="Karla"/>
              </a:rPr>
              <a:t>Travel</a:t>
            </a:r>
          </a:p>
          <a:p>
            <a:pPr marL="180975" marR="0" lvl="0" indent="-1809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IN" sz="800">
                <a:solidFill>
                  <a:srgbClr val="000000"/>
                </a:solidFill>
                <a:latin typeface="Karla"/>
              </a:rPr>
              <a:t>Holidays &amp; celebrations </a:t>
            </a:r>
          </a:p>
          <a:p>
            <a:pPr marL="180975" marR="0" lvl="0" indent="-1809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IN" sz="800" b="0" i="0" u="none" strike="noStrike" kern="1200" cap="none" spc="0" normalizeH="0" baseline="0" noProof="0">
                <a:ln>
                  <a:noFill/>
                </a:ln>
                <a:solidFill>
                  <a:srgbClr val="000000"/>
                </a:solidFill>
                <a:effectLst/>
                <a:uLnTx/>
                <a:uFillTx/>
                <a:latin typeface="Karla"/>
              </a:rPr>
              <a:t>Weather </a:t>
            </a:r>
          </a:p>
          <a:p>
            <a:pPr marL="180975" marR="0" lvl="0" indent="-1809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IN" sz="800" b="0" i="0" u="none" strike="noStrike" kern="1200" cap="none" spc="0" normalizeH="0" baseline="0" noProof="0">
                <a:ln>
                  <a:noFill/>
                </a:ln>
                <a:solidFill>
                  <a:srgbClr val="000000"/>
                </a:solidFill>
                <a:effectLst/>
                <a:uLnTx/>
                <a:uFillTx/>
                <a:latin typeface="Karla"/>
              </a:rPr>
              <a:t>Births, deaths, marriages</a:t>
            </a:r>
          </a:p>
        </p:txBody>
      </p:sp>
      <p:sp>
        <p:nvSpPr>
          <p:cNvPr id="19" name="Rectangle 18">
            <a:extLst>
              <a:ext uri="{FF2B5EF4-FFF2-40B4-BE49-F238E27FC236}">
                <a16:creationId xmlns:a16="http://schemas.microsoft.com/office/drawing/2014/main" id="{73863871-7B52-70EF-C1FE-4AB5CAC9206B}"/>
              </a:ext>
            </a:extLst>
          </p:cNvPr>
          <p:cNvSpPr/>
          <p:nvPr/>
        </p:nvSpPr>
        <p:spPr>
          <a:xfrm>
            <a:off x="3479574" y="4085928"/>
            <a:ext cx="2052000" cy="428447"/>
          </a:xfrm>
          <a:prstGeom prst="rect">
            <a:avLst/>
          </a:prstGeom>
          <a:solidFill>
            <a:schemeClr val="tx2"/>
          </a:solidFill>
        </p:spPr>
        <p:txBody>
          <a:bodyPr wrap="square" lIns="14400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0" cap="none" spc="0" normalizeH="0" baseline="0" noProof="0">
                <a:ln>
                  <a:noFill/>
                </a:ln>
                <a:solidFill>
                  <a:srgbClr val="FFFFFF"/>
                </a:solidFill>
                <a:effectLst/>
                <a:uLnTx/>
                <a:uFillTx/>
                <a:latin typeface="Karla bold"/>
                <a:ea typeface="Ebrima" panose="02000000000000000000" pitchFamily="2" charset="0"/>
                <a:cs typeface="Ebrima" panose="02000000000000000000" pitchFamily="2" charset="0"/>
              </a:rPr>
              <a:t>Events</a:t>
            </a:r>
          </a:p>
        </p:txBody>
      </p:sp>
      <p:grpSp>
        <p:nvGrpSpPr>
          <p:cNvPr id="4" name="Group 3">
            <a:extLst>
              <a:ext uri="{FF2B5EF4-FFF2-40B4-BE49-F238E27FC236}">
                <a16:creationId xmlns:a16="http://schemas.microsoft.com/office/drawing/2014/main" id="{1B778F89-5D64-5029-F6D8-E4E1435D6C3D}"/>
              </a:ext>
            </a:extLst>
          </p:cNvPr>
          <p:cNvGrpSpPr/>
          <p:nvPr/>
        </p:nvGrpSpPr>
        <p:grpSpPr>
          <a:xfrm>
            <a:off x="5739828" y="4086706"/>
            <a:ext cx="2052000" cy="1934077"/>
            <a:chOff x="8998605" y="4326769"/>
            <a:chExt cx="2052000" cy="1934077"/>
          </a:xfrm>
        </p:grpSpPr>
        <p:sp>
          <p:nvSpPr>
            <p:cNvPr id="7" name="Rectangle 6">
              <a:extLst>
                <a:ext uri="{FF2B5EF4-FFF2-40B4-BE49-F238E27FC236}">
                  <a16:creationId xmlns:a16="http://schemas.microsoft.com/office/drawing/2014/main" id="{FD2FA353-98C9-451D-C8AA-888C493C8A08}"/>
                </a:ext>
              </a:extLst>
            </p:cNvPr>
            <p:cNvSpPr/>
            <p:nvPr/>
          </p:nvSpPr>
          <p:spPr>
            <a:xfrm>
              <a:off x="8998605" y="4326769"/>
              <a:ext cx="2052000" cy="428447"/>
            </a:xfrm>
            <a:prstGeom prst="rect">
              <a:avLst/>
            </a:prstGeom>
            <a:solidFill>
              <a:schemeClr val="accent3"/>
            </a:solidFill>
          </p:spPr>
          <p:txBody>
            <a:bodyPr wrap="square" lIns="14400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0" cap="none" spc="0" normalizeH="0" baseline="0" noProof="0">
                  <a:ln>
                    <a:noFill/>
                  </a:ln>
                  <a:solidFill>
                    <a:srgbClr val="FFFFFF"/>
                  </a:solidFill>
                  <a:effectLst/>
                  <a:uLnTx/>
                  <a:uFillTx/>
                  <a:latin typeface="Karla bold"/>
                  <a:ea typeface="Ebrima" panose="02000000000000000000" pitchFamily="2" charset="0"/>
                  <a:cs typeface="Ebrima" panose="02000000000000000000" pitchFamily="2" charset="0"/>
                </a:rPr>
                <a:t>Physical response</a:t>
              </a:r>
            </a:p>
          </p:txBody>
        </p:sp>
        <p:sp>
          <p:nvSpPr>
            <p:cNvPr id="5" name="TextBox 4">
              <a:extLst>
                <a:ext uri="{FF2B5EF4-FFF2-40B4-BE49-F238E27FC236}">
                  <a16:creationId xmlns:a16="http://schemas.microsoft.com/office/drawing/2014/main" id="{71520EAC-AA48-8156-D51F-30F184687C87}"/>
                </a:ext>
              </a:extLst>
            </p:cNvPr>
            <p:cNvSpPr txBox="1"/>
            <p:nvPr/>
          </p:nvSpPr>
          <p:spPr>
            <a:xfrm>
              <a:off x="8998605" y="4749487"/>
              <a:ext cx="2052000" cy="1511359"/>
            </a:xfrm>
            <a:prstGeom prst="rect">
              <a:avLst/>
            </a:prstGeom>
            <a:noFill/>
            <a:ln>
              <a:solidFill>
                <a:schemeClr val="bg1">
                  <a:lumMod val="85000"/>
                </a:schemeClr>
              </a:solidFill>
            </a:ln>
          </p:spPr>
          <p:txBody>
            <a:bodyPr wrap="square" lIns="144000" tIns="108000" rIns="144000" rtlCol="0" anchor="t">
              <a:noAutofit/>
            </a:bodyPr>
            <a:lstStyle/>
            <a:p>
              <a:pPr marL="180975" marR="0" lvl="0" indent="-180975" fontAlgn="auto">
                <a:lnSpc>
                  <a:spcPct val="100000"/>
                </a:lnSpc>
                <a:spcBef>
                  <a:spcPts val="600"/>
                </a:spcBef>
                <a:spcAft>
                  <a:spcPts val="0"/>
                </a:spcAft>
                <a:buClrTx/>
                <a:buSzTx/>
                <a:buFont typeface="Arial" panose="020B0604020202020204" pitchFamily="34" charset="0"/>
                <a:buChar char="•"/>
                <a:tabLst/>
                <a:defRPr/>
              </a:pPr>
              <a:r>
                <a:rPr lang="en-US" sz="800">
                  <a:solidFill>
                    <a:srgbClr val="000000"/>
                  </a:solidFill>
                  <a:latin typeface="Karla"/>
                </a:rPr>
                <a:t>Energy levels – the ebbs and flows of physical and mental energy </a:t>
              </a:r>
            </a:p>
            <a:p>
              <a:pPr marL="180975" marR="0" lvl="0" indent="-180975" fontAlgn="auto">
                <a:lnSpc>
                  <a:spcPct val="100000"/>
                </a:lnSpc>
                <a:spcBef>
                  <a:spcPts val="600"/>
                </a:spcBef>
                <a:spcAft>
                  <a:spcPts val="0"/>
                </a:spcAft>
                <a:buClrTx/>
                <a:buSzTx/>
                <a:buFont typeface="Arial" panose="020B0604020202020204" pitchFamily="34" charset="0"/>
                <a:buChar char="•"/>
                <a:tabLst/>
                <a:defRPr/>
              </a:pPr>
              <a:r>
                <a:rPr lang="en-US" sz="800">
                  <a:solidFill>
                    <a:srgbClr val="000000"/>
                  </a:solidFill>
                  <a:latin typeface="Karla"/>
                </a:rPr>
                <a:t>Mood – how I feel and my motivationally</a:t>
              </a:r>
            </a:p>
            <a:p>
              <a:pPr marL="180975" marR="0" lvl="0" indent="-180975" fontAlgn="auto">
                <a:lnSpc>
                  <a:spcPct val="100000"/>
                </a:lnSpc>
                <a:spcBef>
                  <a:spcPts val="600"/>
                </a:spcBef>
                <a:spcAft>
                  <a:spcPts val="0"/>
                </a:spcAft>
                <a:buClrTx/>
                <a:buSzTx/>
                <a:buFont typeface="Arial" panose="020B0604020202020204" pitchFamily="34" charset="0"/>
                <a:buChar char="•"/>
                <a:tabLst/>
                <a:defRPr/>
              </a:pPr>
              <a:r>
                <a:rPr lang="en-US" sz="800">
                  <a:solidFill>
                    <a:srgbClr val="000000"/>
                  </a:solidFill>
                  <a:latin typeface="Karla"/>
                </a:rPr>
                <a:t>Stress and anxiety</a:t>
              </a:r>
            </a:p>
            <a:p>
              <a:pPr marL="180975" marR="0" lvl="0" indent="-180975" fontAlgn="auto">
                <a:lnSpc>
                  <a:spcPct val="100000"/>
                </a:lnSpc>
                <a:spcBef>
                  <a:spcPts val="600"/>
                </a:spcBef>
                <a:spcAft>
                  <a:spcPts val="0"/>
                </a:spcAft>
                <a:buClrTx/>
                <a:buSzTx/>
                <a:buFont typeface="Arial" panose="020B0604020202020204" pitchFamily="34" charset="0"/>
                <a:buChar char="•"/>
                <a:tabLst/>
                <a:defRPr/>
              </a:pPr>
              <a:r>
                <a:rPr lang="en-US" sz="800">
                  <a:solidFill>
                    <a:srgbClr val="000000"/>
                  </a:solidFill>
                  <a:latin typeface="Karla"/>
                </a:rPr>
                <a:t>Health – my broader body situation</a:t>
              </a:r>
              <a:endParaRPr lang="en-IN" sz="800">
                <a:solidFill>
                  <a:srgbClr val="000000"/>
                </a:solidFill>
                <a:latin typeface="Karla"/>
              </a:endParaRPr>
            </a:p>
            <a:p>
              <a:pPr marL="180975" marR="0" lvl="0" indent="-1809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IN" sz="800" b="0" i="0" u="none" strike="noStrike" kern="1200" cap="none" spc="0" normalizeH="0" baseline="0" noProof="0">
                <a:ln>
                  <a:noFill/>
                </a:ln>
                <a:solidFill>
                  <a:srgbClr val="000000"/>
                </a:solidFill>
                <a:effectLst/>
                <a:uLnTx/>
                <a:uFillTx/>
                <a:latin typeface="Karla"/>
              </a:endParaRPr>
            </a:p>
          </p:txBody>
        </p:sp>
      </p:grpSp>
      <p:sp>
        <p:nvSpPr>
          <p:cNvPr id="17" name="TextBox 16">
            <a:extLst>
              <a:ext uri="{FF2B5EF4-FFF2-40B4-BE49-F238E27FC236}">
                <a16:creationId xmlns:a16="http://schemas.microsoft.com/office/drawing/2014/main" id="{AAB3E555-7DDD-B855-B35B-22FE053C5348}"/>
              </a:ext>
            </a:extLst>
          </p:cNvPr>
          <p:cNvSpPr txBox="1"/>
          <p:nvPr/>
        </p:nvSpPr>
        <p:spPr>
          <a:xfrm>
            <a:off x="5739828" y="3733216"/>
            <a:ext cx="2015505" cy="2616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a:ln>
                  <a:noFill/>
                </a:ln>
                <a:solidFill>
                  <a:srgbClr val="000000"/>
                </a:solidFill>
                <a:effectLst/>
                <a:uLnTx/>
                <a:uFillTx/>
                <a:latin typeface="Karla"/>
                <a:ea typeface="+mn-ea"/>
                <a:cs typeface="+mn-cs"/>
              </a:rPr>
              <a:t>My body and brain</a:t>
            </a:r>
          </a:p>
        </p:txBody>
      </p:sp>
      <p:sp>
        <p:nvSpPr>
          <p:cNvPr id="20" name="TextBox 19">
            <a:extLst>
              <a:ext uri="{FF2B5EF4-FFF2-40B4-BE49-F238E27FC236}">
                <a16:creationId xmlns:a16="http://schemas.microsoft.com/office/drawing/2014/main" id="{11B0CA28-F927-95BF-F9CE-06A193C097AB}"/>
              </a:ext>
            </a:extLst>
          </p:cNvPr>
          <p:cNvSpPr txBox="1"/>
          <p:nvPr/>
        </p:nvSpPr>
        <p:spPr>
          <a:xfrm>
            <a:off x="3484605" y="3700484"/>
            <a:ext cx="209678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rgbClr val="000000"/>
                </a:solidFill>
                <a:latin typeface="Karla"/>
              </a:rPr>
              <a:t>What happens to me</a:t>
            </a:r>
            <a:endParaRPr kumimoji="0" lang="en-AU" sz="1100" b="1" i="0" u="none" strike="noStrike" kern="1200" cap="none" spc="0" normalizeH="0" baseline="0" noProof="0">
              <a:ln>
                <a:noFill/>
              </a:ln>
              <a:solidFill>
                <a:srgbClr val="000000"/>
              </a:solidFill>
              <a:effectLst/>
              <a:uLnTx/>
              <a:uFillTx/>
              <a:latin typeface="Karla"/>
            </a:endParaRPr>
          </a:p>
        </p:txBody>
      </p:sp>
      <p:pic>
        <p:nvPicPr>
          <p:cNvPr id="29" name="Graphic 28" descr="Drama outline">
            <a:extLst>
              <a:ext uri="{FF2B5EF4-FFF2-40B4-BE49-F238E27FC236}">
                <a16:creationId xmlns:a16="http://schemas.microsoft.com/office/drawing/2014/main" id="{03820F3B-5025-49D7-1A7D-0AAFBC7218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70428" y="1633952"/>
            <a:ext cx="420086" cy="420086"/>
          </a:xfrm>
          <a:prstGeom prst="rect">
            <a:avLst/>
          </a:prstGeom>
        </p:spPr>
      </p:pic>
      <p:sp>
        <p:nvSpPr>
          <p:cNvPr id="37" name="TextBox 36">
            <a:extLst>
              <a:ext uri="{FF2B5EF4-FFF2-40B4-BE49-F238E27FC236}">
                <a16:creationId xmlns:a16="http://schemas.microsoft.com/office/drawing/2014/main" id="{1641AB03-CD07-EFDD-62FF-4332A48FA636}"/>
              </a:ext>
            </a:extLst>
          </p:cNvPr>
          <p:cNvSpPr txBox="1"/>
          <p:nvPr/>
        </p:nvSpPr>
        <p:spPr>
          <a:xfrm>
            <a:off x="649521" y="705147"/>
            <a:ext cx="10390986" cy="338554"/>
          </a:xfrm>
          <a:prstGeom prst="rect">
            <a:avLst/>
          </a:prstGeom>
          <a:noFill/>
        </p:spPr>
        <p:txBody>
          <a:bodyPr wrap="none" rtlCol="0">
            <a:spAutoFit/>
          </a:bodyPr>
          <a:lstStyle/>
          <a:p>
            <a:r>
              <a:rPr lang="en-US" sz="1600"/>
              <a:t>Our EVE Analysis is built around the idea of being human and the things that shape our emotional responses </a:t>
            </a:r>
            <a:endParaRPr lang="en-AU" sz="1600"/>
          </a:p>
        </p:txBody>
      </p:sp>
      <p:pic>
        <p:nvPicPr>
          <p:cNvPr id="36" name="Graphic 35" descr="Brain in head outline">
            <a:extLst>
              <a:ext uri="{FF2B5EF4-FFF2-40B4-BE49-F238E27FC236}">
                <a16:creationId xmlns:a16="http://schemas.microsoft.com/office/drawing/2014/main" id="{31B6CA11-CD33-C47A-BDA6-88D8B52B20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60613" y="4117563"/>
            <a:ext cx="394720" cy="394720"/>
          </a:xfrm>
          <a:prstGeom prst="rect">
            <a:avLst/>
          </a:prstGeom>
        </p:spPr>
      </p:pic>
      <p:pic>
        <p:nvPicPr>
          <p:cNvPr id="9" name="Graphic 8" descr="Newspaper outline">
            <a:extLst>
              <a:ext uri="{FF2B5EF4-FFF2-40B4-BE49-F238E27FC236}">
                <a16:creationId xmlns:a16="http://schemas.microsoft.com/office/drawing/2014/main" id="{71A776B6-4BE8-68F7-E20E-B691CAA88A5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57567" y="2115395"/>
            <a:ext cx="914400" cy="914400"/>
          </a:xfrm>
          <a:prstGeom prst="rect">
            <a:avLst/>
          </a:prstGeom>
        </p:spPr>
      </p:pic>
      <p:pic>
        <p:nvPicPr>
          <p:cNvPr id="21" name="Graphic 20" descr="Rollercoaster Down outline">
            <a:extLst>
              <a:ext uri="{FF2B5EF4-FFF2-40B4-BE49-F238E27FC236}">
                <a16:creationId xmlns:a16="http://schemas.microsoft.com/office/drawing/2014/main" id="{F99AE3DF-2619-27C6-726C-11334C06FA4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57567" y="4614503"/>
            <a:ext cx="914400" cy="914400"/>
          </a:xfrm>
          <a:prstGeom prst="rect">
            <a:avLst/>
          </a:prstGeom>
        </p:spPr>
      </p:pic>
      <p:pic>
        <p:nvPicPr>
          <p:cNvPr id="25" name="Graphic 24" descr="Right Brain outline">
            <a:extLst>
              <a:ext uri="{FF2B5EF4-FFF2-40B4-BE49-F238E27FC236}">
                <a16:creationId xmlns:a16="http://schemas.microsoft.com/office/drawing/2014/main" id="{3E2B177D-7EBF-D1EA-0838-6C6C60E053B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913163" y="2054038"/>
            <a:ext cx="914400" cy="914400"/>
          </a:xfrm>
          <a:prstGeom prst="rect">
            <a:avLst/>
          </a:prstGeom>
        </p:spPr>
      </p:pic>
      <p:pic>
        <p:nvPicPr>
          <p:cNvPr id="27" name="Graphic 26" descr="Left Brain outline">
            <a:extLst>
              <a:ext uri="{FF2B5EF4-FFF2-40B4-BE49-F238E27FC236}">
                <a16:creationId xmlns:a16="http://schemas.microsoft.com/office/drawing/2014/main" id="{DDC069D5-5B08-A807-55EF-F97A7EBF895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13163" y="4614503"/>
            <a:ext cx="914400" cy="914400"/>
          </a:xfrm>
          <a:prstGeom prst="rect">
            <a:avLst/>
          </a:prstGeom>
        </p:spPr>
      </p:pic>
    </p:spTree>
    <p:extLst>
      <p:ext uri="{BB962C8B-B14F-4D97-AF65-F5344CB8AC3E}">
        <p14:creationId xmlns:p14="http://schemas.microsoft.com/office/powerpoint/2010/main" val="850021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outdoor, landscape, sky, water&#10;&#10;Description automatically generated">
            <a:extLst>
              <a:ext uri="{FF2B5EF4-FFF2-40B4-BE49-F238E27FC236}">
                <a16:creationId xmlns:a16="http://schemas.microsoft.com/office/drawing/2014/main" id="{F7F8653C-AE52-F29A-F76A-2C49049FEF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5946776" cy="6858000"/>
          </a:xfrm>
          <a:prstGeom prst="rect">
            <a:avLst/>
          </a:prstGeom>
        </p:spPr>
      </p:pic>
      <p:sp>
        <p:nvSpPr>
          <p:cNvPr id="23" name="Rectangle 22">
            <a:extLst>
              <a:ext uri="{FF2B5EF4-FFF2-40B4-BE49-F238E27FC236}">
                <a16:creationId xmlns:a16="http://schemas.microsoft.com/office/drawing/2014/main" id="{27BAD7BA-21E4-18FD-2A3F-2B58AED9ECBF}"/>
              </a:ext>
            </a:extLst>
          </p:cNvPr>
          <p:cNvSpPr/>
          <p:nvPr/>
        </p:nvSpPr>
        <p:spPr>
          <a:xfrm>
            <a:off x="-1" y="0"/>
            <a:ext cx="5939630" cy="6858000"/>
          </a:xfrm>
          <a:prstGeom prst="rect">
            <a:avLst/>
          </a:prstGeom>
          <a:solidFill>
            <a:srgbClr val="11323B">
              <a:alpha val="5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itle 2">
            <a:extLst>
              <a:ext uri="{FF2B5EF4-FFF2-40B4-BE49-F238E27FC236}">
                <a16:creationId xmlns:a16="http://schemas.microsoft.com/office/drawing/2014/main" id="{2B18B1B1-C3BC-A39D-D97A-5378BB336CA4}"/>
              </a:ext>
            </a:extLst>
          </p:cNvPr>
          <p:cNvSpPr txBox="1">
            <a:spLocks/>
          </p:cNvSpPr>
          <p:nvPr/>
        </p:nvSpPr>
        <p:spPr>
          <a:xfrm>
            <a:off x="6196805" y="855737"/>
            <a:ext cx="5802313" cy="1044575"/>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lang="en-AU" altLang="en-US" sz="2400" b="1" kern="1200" dirty="0">
                <a:solidFill>
                  <a:srgbClr val="1C5362"/>
                </a:solidFill>
                <a:latin typeface="+mj-lt"/>
                <a:ea typeface="+mn-ea"/>
                <a:cs typeface="+mn-cs"/>
              </a:defRPr>
            </a:lvl1pPr>
          </a:lstStyle>
          <a:p>
            <a:r>
              <a:rPr lang="en-IE" sz="3600">
                <a:latin typeface="+mn-lt"/>
              </a:rPr>
              <a:t>Why does Evolved track national happiness?</a:t>
            </a:r>
          </a:p>
        </p:txBody>
      </p:sp>
      <p:grpSp>
        <p:nvGrpSpPr>
          <p:cNvPr id="8" name="Group 7">
            <a:extLst>
              <a:ext uri="{FF2B5EF4-FFF2-40B4-BE49-F238E27FC236}">
                <a16:creationId xmlns:a16="http://schemas.microsoft.com/office/drawing/2014/main" id="{943BCD41-F525-22BC-02F9-C8A2ECFC5C81}"/>
              </a:ext>
            </a:extLst>
          </p:cNvPr>
          <p:cNvGrpSpPr/>
          <p:nvPr/>
        </p:nvGrpSpPr>
        <p:grpSpPr>
          <a:xfrm>
            <a:off x="6296183" y="2313063"/>
            <a:ext cx="1712913" cy="3940174"/>
            <a:chOff x="6284912" y="2384425"/>
            <a:chExt cx="1712913" cy="3940174"/>
          </a:xfrm>
        </p:grpSpPr>
        <p:sp>
          <p:nvSpPr>
            <p:cNvPr id="5" name="Title 2">
              <a:extLst>
                <a:ext uri="{FF2B5EF4-FFF2-40B4-BE49-F238E27FC236}">
                  <a16:creationId xmlns:a16="http://schemas.microsoft.com/office/drawing/2014/main" id="{83C31EBD-7646-A948-5055-33CC1444CF1B}"/>
                </a:ext>
              </a:extLst>
            </p:cNvPr>
            <p:cNvSpPr txBox="1">
              <a:spLocks/>
            </p:cNvSpPr>
            <p:nvPr/>
          </p:nvSpPr>
          <p:spPr>
            <a:xfrm>
              <a:off x="6284912" y="2384425"/>
              <a:ext cx="1712911" cy="682625"/>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lang="en-AU" altLang="en-US" sz="2400" b="1" kern="1200" dirty="0">
                  <a:solidFill>
                    <a:srgbClr val="1C5362"/>
                  </a:solidFill>
                  <a:latin typeface="+mj-lt"/>
                  <a:ea typeface="+mn-ea"/>
                  <a:cs typeface="+mn-cs"/>
                </a:defRPr>
              </a:lvl1pPr>
            </a:lstStyle>
            <a:p>
              <a:pPr>
                <a:spcBef>
                  <a:spcPts val="0"/>
                </a:spcBef>
                <a:spcAft>
                  <a:spcPts val="1200"/>
                </a:spcAft>
              </a:pPr>
              <a:r>
                <a:rPr lang="en-IE" sz="1400">
                  <a:solidFill>
                    <a:schemeClr val="tx1"/>
                  </a:solidFill>
                  <a:latin typeface="+mn-lt"/>
                </a:rPr>
                <a:t>Provide you with useful insights </a:t>
              </a:r>
            </a:p>
          </p:txBody>
        </p:sp>
        <p:sp>
          <p:nvSpPr>
            <p:cNvPr id="6" name="Title 2">
              <a:extLst>
                <a:ext uri="{FF2B5EF4-FFF2-40B4-BE49-F238E27FC236}">
                  <a16:creationId xmlns:a16="http://schemas.microsoft.com/office/drawing/2014/main" id="{B0C41254-6D0B-034D-58F7-00C06EA399F3}"/>
                </a:ext>
              </a:extLst>
            </p:cNvPr>
            <p:cNvSpPr txBox="1">
              <a:spLocks/>
            </p:cNvSpPr>
            <p:nvPr/>
          </p:nvSpPr>
          <p:spPr>
            <a:xfrm>
              <a:off x="6284913" y="3457577"/>
              <a:ext cx="1712912" cy="2867022"/>
            </a:xfrm>
            <a:prstGeom prst="rect">
              <a:avLst/>
            </a:prstGeom>
          </p:spPr>
          <p:txBody>
            <a:bodyPr lIns="0" tIns="0" rIns="0" bIns="0" anchor="t"/>
            <a:lstStyle>
              <a:lvl1pPr marL="0" indent="0" algn="l" defTabSz="914400" rtl="0" eaLnBrk="1" latinLnBrk="0" hangingPunct="1">
                <a:lnSpc>
                  <a:spcPct val="90000"/>
                </a:lnSpc>
                <a:spcBef>
                  <a:spcPts val="1000"/>
                </a:spcBef>
                <a:buFont typeface="Arial" panose="020B0604020202020204" pitchFamily="34" charset="0"/>
                <a:buNone/>
                <a:defRPr lang="en-AU" altLang="en-US" sz="2400" b="1" kern="1200" dirty="0">
                  <a:solidFill>
                    <a:srgbClr val="1C5362"/>
                  </a:solidFill>
                  <a:latin typeface="+mj-lt"/>
                  <a:ea typeface="+mn-ea"/>
                  <a:cs typeface="+mn-cs"/>
                </a:defRPr>
              </a:lvl1pPr>
            </a:lstStyle>
            <a:p>
              <a:pPr>
                <a:lnSpc>
                  <a:spcPct val="105000"/>
                </a:lnSpc>
                <a:spcBef>
                  <a:spcPts val="0"/>
                </a:spcBef>
                <a:spcAft>
                  <a:spcPts val="1200"/>
                </a:spcAft>
              </a:pPr>
              <a:r>
                <a:rPr lang="en-GB" sz="1000" b="0">
                  <a:solidFill>
                    <a:schemeClr val="tx1"/>
                  </a:solidFill>
                  <a:latin typeface="+mn-lt"/>
                </a:rPr>
                <a:t>Our clients track many things, including their brand and customer experiences.</a:t>
              </a:r>
            </a:p>
            <a:p>
              <a:pPr>
                <a:lnSpc>
                  <a:spcPct val="105000"/>
                </a:lnSpc>
                <a:spcBef>
                  <a:spcPts val="0"/>
                </a:spcBef>
                <a:spcAft>
                  <a:spcPts val="1200"/>
                </a:spcAft>
              </a:pPr>
              <a:r>
                <a:rPr lang="en-GB" sz="1000" b="0">
                  <a:solidFill>
                    <a:schemeClr val="tx1"/>
                  </a:solidFill>
                  <a:latin typeface="+mn-lt"/>
                </a:rPr>
                <a:t>What we track happens in a world where things happen that are outside of your control.  How people feel affects how they feel about your brand experiences.</a:t>
              </a:r>
            </a:p>
            <a:p>
              <a:pPr>
                <a:lnSpc>
                  <a:spcPct val="105000"/>
                </a:lnSpc>
                <a:spcBef>
                  <a:spcPts val="0"/>
                </a:spcBef>
                <a:spcAft>
                  <a:spcPts val="1200"/>
                </a:spcAft>
              </a:pPr>
              <a:r>
                <a:rPr lang="en-GB" sz="1000" b="0">
                  <a:solidFill>
                    <a:schemeClr val="tx1"/>
                  </a:solidFill>
                  <a:latin typeface="+mn-lt"/>
                </a:rPr>
                <a:t>Tracking mind and mood provides context.</a:t>
              </a:r>
            </a:p>
            <a:p>
              <a:pPr>
                <a:lnSpc>
                  <a:spcPct val="105000"/>
                </a:lnSpc>
                <a:spcBef>
                  <a:spcPts val="0"/>
                </a:spcBef>
                <a:spcAft>
                  <a:spcPts val="1200"/>
                </a:spcAft>
              </a:pPr>
              <a:endParaRPr lang="en-GB" sz="1000" b="0">
                <a:solidFill>
                  <a:schemeClr val="tx1"/>
                </a:solidFill>
                <a:latin typeface="+mn-lt"/>
              </a:endParaRPr>
            </a:p>
          </p:txBody>
        </p:sp>
        <p:sp>
          <p:nvSpPr>
            <p:cNvPr id="7" name="Rectangle 6">
              <a:extLst>
                <a:ext uri="{FF2B5EF4-FFF2-40B4-BE49-F238E27FC236}">
                  <a16:creationId xmlns:a16="http://schemas.microsoft.com/office/drawing/2014/main" id="{C1149E71-FFAF-A540-4DF7-044D4A180C0F}"/>
                </a:ext>
              </a:extLst>
            </p:cNvPr>
            <p:cNvSpPr/>
            <p:nvPr/>
          </p:nvSpPr>
          <p:spPr>
            <a:xfrm>
              <a:off x="6284913" y="3133725"/>
              <a:ext cx="554037" cy="66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chemeClr val="tx1"/>
                </a:solidFill>
              </a:endParaRPr>
            </a:p>
          </p:txBody>
        </p:sp>
      </p:grpSp>
      <p:grpSp>
        <p:nvGrpSpPr>
          <p:cNvPr id="9" name="Group 8">
            <a:extLst>
              <a:ext uri="{FF2B5EF4-FFF2-40B4-BE49-F238E27FC236}">
                <a16:creationId xmlns:a16="http://schemas.microsoft.com/office/drawing/2014/main" id="{3DB0F19B-FE56-86ED-F201-6C66D2838B3C}"/>
              </a:ext>
            </a:extLst>
          </p:cNvPr>
          <p:cNvGrpSpPr/>
          <p:nvPr/>
        </p:nvGrpSpPr>
        <p:grpSpPr>
          <a:xfrm>
            <a:off x="8240870" y="2313063"/>
            <a:ext cx="1712913" cy="3940174"/>
            <a:chOff x="6284912" y="2384425"/>
            <a:chExt cx="1712913" cy="3940174"/>
          </a:xfrm>
        </p:grpSpPr>
        <p:sp>
          <p:nvSpPr>
            <p:cNvPr id="10" name="Title 2">
              <a:extLst>
                <a:ext uri="{FF2B5EF4-FFF2-40B4-BE49-F238E27FC236}">
                  <a16:creationId xmlns:a16="http://schemas.microsoft.com/office/drawing/2014/main" id="{2AD449A6-2995-B4A2-952C-9BDE89CF6F4A}"/>
                </a:ext>
              </a:extLst>
            </p:cNvPr>
            <p:cNvSpPr txBox="1">
              <a:spLocks/>
            </p:cNvSpPr>
            <p:nvPr/>
          </p:nvSpPr>
          <p:spPr>
            <a:xfrm>
              <a:off x="6284912" y="2384425"/>
              <a:ext cx="1712911" cy="682625"/>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lang="en-AU" altLang="en-US" sz="2400" b="1" kern="1200" dirty="0">
                  <a:solidFill>
                    <a:srgbClr val="1C5362"/>
                  </a:solidFill>
                  <a:latin typeface="+mj-lt"/>
                  <a:ea typeface="+mn-ea"/>
                  <a:cs typeface="+mn-cs"/>
                </a:defRPr>
              </a:lvl1pPr>
            </a:lstStyle>
            <a:p>
              <a:pPr>
                <a:spcBef>
                  <a:spcPts val="0"/>
                </a:spcBef>
                <a:spcAft>
                  <a:spcPts val="1200"/>
                </a:spcAft>
              </a:pPr>
              <a:r>
                <a:rPr lang="en-IE" sz="1400">
                  <a:solidFill>
                    <a:schemeClr val="tx1"/>
                  </a:solidFill>
                  <a:latin typeface="+mn-lt"/>
                </a:rPr>
                <a:t>Explore humans – it’s what we do</a:t>
              </a:r>
            </a:p>
          </p:txBody>
        </p:sp>
        <p:sp>
          <p:nvSpPr>
            <p:cNvPr id="11" name="Title 2">
              <a:extLst>
                <a:ext uri="{FF2B5EF4-FFF2-40B4-BE49-F238E27FC236}">
                  <a16:creationId xmlns:a16="http://schemas.microsoft.com/office/drawing/2014/main" id="{ABB901F8-D400-4E41-A759-4383A8CF3484}"/>
                </a:ext>
              </a:extLst>
            </p:cNvPr>
            <p:cNvSpPr txBox="1">
              <a:spLocks/>
            </p:cNvSpPr>
            <p:nvPr/>
          </p:nvSpPr>
          <p:spPr>
            <a:xfrm>
              <a:off x="6284913" y="3457576"/>
              <a:ext cx="1712912" cy="2867023"/>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lang="en-AU" altLang="en-US" sz="2400" b="1" kern="1200" dirty="0">
                  <a:solidFill>
                    <a:srgbClr val="1C5362"/>
                  </a:solidFill>
                  <a:latin typeface="+mj-lt"/>
                  <a:ea typeface="+mn-ea"/>
                  <a:cs typeface="+mn-cs"/>
                </a:defRPr>
              </a:lvl1pPr>
            </a:lstStyle>
            <a:p>
              <a:pPr>
                <a:lnSpc>
                  <a:spcPct val="105000"/>
                </a:lnSpc>
                <a:spcBef>
                  <a:spcPts val="0"/>
                </a:spcBef>
                <a:spcAft>
                  <a:spcPts val="1200"/>
                </a:spcAft>
              </a:pPr>
              <a:r>
                <a:rPr lang="en-GB" sz="1000" b="0">
                  <a:solidFill>
                    <a:schemeClr val="tx1"/>
                  </a:solidFill>
                  <a:latin typeface="+mn-lt"/>
                </a:rPr>
                <a:t>We love this stuff – we want to know what makes humans tick.  We want to share our learnings because it is interesting and fun.</a:t>
              </a:r>
            </a:p>
            <a:p>
              <a:pPr>
                <a:lnSpc>
                  <a:spcPct val="105000"/>
                </a:lnSpc>
                <a:spcBef>
                  <a:spcPts val="0"/>
                </a:spcBef>
                <a:spcAft>
                  <a:spcPts val="1200"/>
                </a:spcAft>
              </a:pPr>
              <a:r>
                <a:rPr lang="en-GB" sz="1000" b="0">
                  <a:solidFill>
                    <a:schemeClr val="tx1"/>
                  </a:solidFill>
                  <a:latin typeface="+mn-lt"/>
                </a:rPr>
                <a:t>If we can understand happiness, perhaps we can all achieve a little more of it ourselves.</a:t>
              </a:r>
            </a:p>
            <a:p>
              <a:pPr>
                <a:lnSpc>
                  <a:spcPct val="105000"/>
                </a:lnSpc>
                <a:spcBef>
                  <a:spcPts val="0"/>
                </a:spcBef>
                <a:spcAft>
                  <a:spcPts val="1200"/>
                </a:spcAft>
              </a:pPr>
              <a:endParaRPr lang="en-GB" sz="1000" b="0" i="1">
                <a:solidFill>
                  <a:schemeClr val="tx1"/>
                </a:solidFill>
                <a:latin typeface="+mn-lt"/>
              </a:endParaRPr>
            </a:p>
          </p:txBody>
        </p:sp>
        <p:sp>
          <p:nvSpPr>
            <p:cNvPr id="12" name="Rectangle 11">
              <a:extLst>
                <a:ext uri="{FF2B5EF4-FFF2-40B4-BE49-F238E27FC236}">
                  <a16:creationId xmlns:a16="http://schemas.microsoft.com/office/drawing/2014/main" id="{3ED0629E-11AA-8BA5-38AB-B62DADE94162}"/>
                </a:ext>
              </a:extLst>
            </p:cNvPr>
            <p:cNvSpPr/>
            <p:nvPr/>
          </p:nvSpPr>
          <p:spPr>
            <a:xfrm>
              <a:off x="6284913" y="3133725"/>
              <a:ext cx="554037" cy="66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chemeClr val="tx1"/>
                </a:solidFill>
              </a:endParaRPr>
            </a:p>
          </p:txBody>
        </p:sp>
      </p:grpSp>
      <p:grpSp>
        <p:nvGrpSpPr>
          <p:cNvPr id="13" name="Group 12">
            <a:extLst>
              <a:ext uri="{FF2B5EF4-FFF2-40B4-BE49-F238E27FC236}">
                <a16:creationId xmlns:a16="http://schemas.microsoft.com/office/drawing/2014/main" id="{C023A020-1749-3DD3-D59A-E350C444BE46}"/>
              </a:ext>
            </a:extLst>
          </p:cNvPr>
          <p:cNvGrpSpPr/>
          <p:nvPr/>
        </p:nvGrpSpPr>
        <p:grpSpPr>
          <a:xfrm>
            <a:off x="10185558" y="2313063"/>
            <a:ext cx="1712913" cy="3683000"/>
            <a:chOff x="6284912" y="2384425"/>
            <a:chExt cx="1712913" cy="3683000"/>
          </a:xfrm>
        </p:grpSpPr>
        <p:sp>
          <p:nvSpPr>
            <p:cNvPr id="14" name="Title 2">
              <a:extLst>
                <a:ext uri="{FF2B5EF4-FFF2-40B4-BE49-F238E27FC236}">
                  <a16:creationId xmlns:a16="http://schemas.microsoft.com/office/drawing/2014/main" id="{A76DB6C9-1F88-F45C-1EE9-A12B7FAC478A}"/>
                </a:ext>
              </a:extLst>
            </p:cNvPr>
            <p:cNvSpPr txBox="1">
              <a:spLocks/>
            </p:cNvSpPr>
            <p:nvPr/>
          </p:nvSpPr>
          <p:spPr>
            <a:xfrm>
              <a:off x="6284912" y="2384425"/>
              <a:ext cx="1712911" cy="682625"/>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lang="en-AU" altLang="en-US" sz="2400" b="1" kern="1200" dirty="0">
                  <a:solidFill>
                    <a:srgbClr val="1C5362"/>
                  </a:solidFill>
                  <a:latin typeface="+mj-lt"/>
                  <a:ea typeface="+mn-ea"/>
                  <a:cs typeface="+mn-cs"/>
                </a:defRPr>
              </a:lvl1pPr>
            </a:lstStyle>
            <a:p>
              <a:pPr>
                <a:spcBef>
                  <a:spcPts val="0"/>
                </a:spcBef>
                <a:spcAft>
                  <a:spcPts val="1200"/>
                </a:spcAft>
              </a:pPr>
              <a:r>
                <a:rPr lang="en-IE" sz="1400">
                  <a:solidFill>
                    <a:schemeClr val="tx1"/>
                  </a:solidFill>
                  <a:latin typeface="+mn-lt"/>
                </a:rPr>
                <a:t>Test our technologies</a:t>
              </a:r>
            </a:p>
          </p:txBody>
        </p:sp>
        <p:sp>
          <p:nvSpPr>
            <p:cNvPr id="15" name="Title 2">
              <a:extLst>
                <a:ext uri="{FF2B5EF4-FFF2-40B4-BE49-F238E27FC236}">
                  <a16:creationId xmlns:a16="http://schemas.microsoft.com/office/drawing/2014/main" id="{EE74552F-34DB-839C-471F-99A96D0E2F32}"/>
                </a:ext>
              </a:extLst>
            </p:cNvPr>
            <p:cNvSpPr txBox="1">
              <a:spLocks/>
            </p:cNvSpPr>
            <p:nvPr/>
          </p:nvSpPr>
          <p:spPr>
            <a:xfrm>
              <a:off x="6284913" y="3457577"/>
              <a:ext cx="1712912" cy="2609848"/>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lang="en-AU" altLang="en-US" sz="2400" b="1" kern="1200" dirty="0">
                  <a:solidFill>
                    <a:srgbClr val="1C5362"/>
                  </a:solidFill>
                  <a:latin typeface="+mj-lt"/>
                  <a:ea typeface="+mn-ea"/>
                  <a:cs typeface="+mn-cs"/>
                </a:defRPr>
              </a:lvl1pPr>
            </a:lstStyle>
            <a:p>
              <a:pPr>
                <a:lnSpc>
                  <a:spcPct val="105000"/>
                </a:lnSpc>
                <a:spcBef>
                  <a:spcPts val="0"/>
                </a:spcBef>
                <a:spcAft>
                  <a:spcPts val="1200"/>
                </a:spcAft>
              </a:pPr>
              <a:r>
                <a:rPr lang="en-GB" sz="1000" b="0">
                  <a:solidFill>
                    <a:schemeClr val="tx1"/>
                  </a:solidFill>
                  <a:latin typeface="+mn-lt"/>
                </a:rPr>
                <a:t>We’re called Evolved for a reason…we keep doing it.  To do it well, we have to test and explore technologies.  </a:t>
              </a:r>
            </a:p>
            <a:p>
              <a:pPr>
                <a:lnSpc>
                  <a:spcPct val="105000"/>
                </a:lnSpc>
                <a:spcBef>
                  <a:spcPts val="0"/>
                </a:spcBef>
                <a:spcAft>
                  <a:spcPts val="1200"/>
                </a:spcAft>
              </a:pPr>
              <a:r>
                <a:rPr lang="en-GB" sz="1000" b="0">
                  <a:solidFill>
                    <a:schemeClr val="tx1"/>
                  </a:solidFill>
                  <a:latin typeface="+mn-lt"/>
                </a:rPr>
                <a:t>The Happiness Project has given us many breakthrough moments with applied Conversational AI, and enables us to establish global leadership in its application in research.</a:t>
              </a:r>
            </a:p>
          </p:txBody>
        </p:sp>
        <p:sp>
          <p:nvSpPr>
            <p:cNvPr id="16" name="Rectangle 15">
              <a:extLst>
                <a:ext uri="{FF2B5EF4-FFF2-40B4-BE49-F238E27FC236}">
                  <a16:creationId xmlns:a16="http://schemas.microsoft.com/office/drawing/2014/main" id="{9A941D31-4B95-B9C7-560D-630E043ACBB3}"/>
                </a:ext>
              </a:extLst>
            </p:cNvPr>
            <p:cNvSpPr/>
            <p:nvPr/>
          </p:nvSpPr>
          <p:spPr>
            <a:xfrm>
              <a:off x="6284913" y="3133725"/>
              <a:ext cx="554037" cy="66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chemeClr val="tx1"/>
                </a:solidFill>
              </a:endParaRPr>
            </a:p>
          </p:txBody>
        </p:sp>
      </p:grpSp>
      <p:sp>
        <p:nvSpPr>
          <p:cNvPr id="3" name="TextBox 2">
            <a:extLst>
              <a:ext uri="{FF2B5EF4-FFF2-40B4-BE49-F238E27FC236}">
                <a16:creationId xmlns:a16="http://schemas.microsoft.com/office/drawing/2014/main" id="{C018DB13-6B06-A6A8-977E-7E17A778162A}"/>
              </a:ext>
            </a:extLst>
          </p:cNvPr>
          <p:cNvSpPr txBox="1"/>
          <p:nvPr/>
        </p:nvSpPr>
        <p:spPr>
          <a:xfrm>
            <a:off x="457011" y="855737"/>
            <a:ext cx="4765675" cy="3031599"/>
          </a:xfrm>
          <a:prstGeom prst="rect">
            <a:avLst/>
          </a:prstGeom>
          <a:noFill/>
        </p:spPr>
        <p:txBody>
          <a:bodyPr wrap="square" lIns="91440" tIns="45720" rIns="91440" bIns="45720" anchor="t">
            <a:spAutoFit/>
          </a:bodyPr>
          <a:lstStyle/>
          <a:p>
            <a:r>
              <a:rPr lang="en-AU" sz="1600" b="1">
                <a:solidFill>
                  <a:schemeClr val="bg1"/>
                </a:solidFill>
              </a:rPr>
              <a:t>When The Evolved Group first started work on Conversational AI, before EVE was created, we needed a way to explore how people engaged with chat personas and how to analyse conversational data.</a:t>
            </a:r>
          </a:p>
          <a:p>
            <a:endParaRPr lang="en-AU" sz="1200" b="1">
              <a:solidFill>
                <a:schemeClr val="bg1"/>
              </a:solidFill>
            </a:endParaRPr>
          </a:p>
          <a:p>
            <a:r>
              <a:rPr lang="en-AU" sz="1100" b="1">
                <a:solidFill>
                  <a:schemeClr val="bg1"/>
                </a:solidFill>
              </a:rPr>
              <a:t>We developed the concept to ask Australians how they felt over the last 24 hours followed by a chat.</a:t>
            </a:r>
          </a:p>
          <a:p>
            <a:endParaRPr lang="en-AU" sz="1100" b="1">
              <a:solidFill>
                <a:schemeClr val="bg1"/>
              </a:solidFill>
            </a:endParaRPr>
          </a:p>
          <a:p>
            <a:r>
              <a:rPr lang="en-AU" sz="1100" b="1">
                <a:solidFill>
                  <a:schemeClr val="bg1"/>
                </a:solidFill>
              </a:rPr>
              <a:t>We’ve been asking this question in its current form since 2021 .  It provides a unique base of insights into the hearts and minds of Australians.  We are calling this the Happiness Project.</a:t>
            </a:r>
          </a:p>
          <a:p>
            <a:endParaRPr lang="en-AU" sz="1100" b="1">
              <a:solidFill>
                <a:schemeClr val="bg1"/>
              </a:solidFill>
            </a:endParaRPr>
          </a:p>
          <a:p>
            <a:r>
              <a:rPr lang="en-AU" sz="1100" b="1">
                <a:solidFill>
                  <a:schemeClr val="bg1"/>
                </a:solidFill>
              </a:rPr>
              <a:t>This is the second of a series of reports that we will publish quarterly.  We hope you enjoy the read!</a:t>
            </a:r>
            <a:endParaRPr lang="en-AU" sz="1200" b="1">
              <a:solidFill>
                <a:schemeClr val="bg1"/>
              </a:solidFill>
            </a:endParaRPr>
          </a:p>
        </p:txBody>
      </p:sp>
      <p:grpSp>
        <p:nvGrpSpPr>
          <p:cNvPr id="17" name="Group 4">
            <a:extLst>
              <a:ext uri="{FF2B5EF4-FFF2-40B4-BE49-F238E27FC236}">
                <a16:creationId xmlns:a16="http://schemas.microsoft.com/office/drawing/2014/main" id="{1A0FA156-86BD-A41A-ED09-CEB487A6470A}"/>
              </a:ext>
            </a:extLst>
          </p:cNvPr>
          <p:cNvGrpSpPr>
            <a:grpSpLocks noChangeAspect="1"/>
          </p:cNvGrpSpPr>
          <p:nvPr/>
        </p:nvGrpSpPr>
        <p:grpSpPr bwMode="auto">
          <a:xfrm>
            <a:off x="662860" y="4337906"/>
            <a:ext cx="4486276" cy="2227263"/>
            <a:chOff x="-1" y="2723"/>
            <a:chExt cx="2826" cy="1403"/>
          </a:xfrm>
          <a:solidFill>
            <a:schemeClr val="bg1">
              <a:alpha val="39000"/>
            </a:schemeClr>
          </a:solidFill>
        </p:grpSpPr>
        <p:sp>
          <p:nvSpPr>
            <p:cNvPr id="18" name="Freeform 5">
              <a:extLst>
                <a:ext uri="{FF2B5EF4-FFF2-40B4-BE49-F238E27FC236}">
                  <a16:creationId xmlns:a16="http://schemas.microsoft.com/office/drawing/2014/main" id="{AC2B41E0-913D-660E-EEAD-615C6D68DD04}"/>
                </a:ext>
              </a:extLst>
            </p:cNvPr>
            <p:cNvSpPr>
              <a:spLocks noEditPoints="1"/>
            </p:cNvSpPr>
            <p:nvPr/>
          </p:nvSpPr>
          <p:spPr bwMode="auto">
            <a:xfrm>
              <a:off x="-1" y="3218"/>
              <a:ext cx="534" cy="876"/>
            </a:xfrm>
            <a:custGeom>
              <a:avLst/>
              <a:gdLst>
                <a:gd name="T0" fmla="*/ 93 w 100"/>
                <a:gd name="T1" fmla="*/ 45 h 163"/>
                <a:gd name="T2" fmla="*/ 100 w 100"/>
                <a:gd name="T3" fmla="*/ 45 h 163"/>
                <a:gd name="T4" fmla="*/ 100 w 100"/>
                <a:gd name="T5" fmla="*/ 11 h 163"/>
                <a:gd name="T6" fmla="*/ 79 w 100"/>
                <a:gd name="T7" fmla="*/ 2 h 163"/>
                <a:gd name="T8" fmla="*/ 0 w 100"/>
                <a:gd name="T9" fmla="*/ 14 h 163"/>
                <a:gd name="T10" fmla="*/ 0 w 100"/>
                <a:gd name="T11" fmla="*/ 163 h 163"/>
                <a:gd name="T12" fmla="*/ 100 w 100"/>
                <a:gd name="T13" fmla="*/ 148 h 163"/>
                <a:gd name="T14" fmla="*/ 100 w 100"/>
                <a:gd name="T15" fmla="*/ 65 h 163"/>
                <a:gd name="T16" fmla="*/ 93 w 100"/>
                <a:gd name="T17" fmla="*/ 45 h 163"/>
                <a:gd name="T18" fmla="*/ 74 w 100"/>
                <a:gd name="T19" fmla="*/ 58 h 163"/>
                <a:gd name="T20" fmla="*/ 41 w 100"/>
                <a:gd name="T21" fmla="*/ 58 h 163"/>
                <a:gd name="T22" fmla="*/ 41 w 100"/>
                <a:gd name="T23" fmla="*/ 75 h 163"/>
                <a:gd name="T24" fmla="*/ 69 w 100"/>
                <a:gd name="T25" fmla="*/ 75 h 163"/>
                <a:gd name="T26" fmla="*/ 69 w 100"/>
                <a:gd name="T27" fmla="*/ 87 h 163"/>
                <a:gd name="T28" fmla="*/ 41 w 100"/>
                <a:gd name="T29" fmla="*/ 87 h 163"/>
                <a:gd name="T30" fmla="*/ 41 w 100"/>
                <a:gd name="T31" fmla="*/ 105 h 163"/>
                <a:gd name="T32" fmla="*/ 74 w 100"/>
                <a:gd name="T33" fmla="*/ 105 h 163"/>
                <a:gd name="T34" fmla="*/ 74 w 100"/>
                <a:gd name="T35" fmla="*/ 117 h 163"/>
                <a:gd name="T36" fmla="*/ 27 w 100"/>
                <a:gd name="T37" fmla="*/ 117 h 163"/>
                <a:gd name="T38" fmla="*/ 27 w 100"/>
                <a:gd name="T39" fmla="*/ 45 h 163"/>
                <a:gd name="T40" fmla="*/ 74 w 100"/>
                <a:gd name="T41" fmla="*/ 45 h 163"/>
                <a:gd name="T42" fmla="*/ 74 w 100"/>
                <a:gd name="T43" fmla="*/ 5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 h="163">
                  <a:moveTo>
                    <a:pt x="93" y="45"/>
                  </a:moveTo>
                  <a:cubicBezTo>
                    <a:pt x="100" y="45"/>
                    <a:pt x="100" y="45"/>
                    <a:pt x="100" y="45"/>
                  </a:cubicBezTo>
                  <a:cubicBezTo>
                    <a:pt x="100" y="11"/>
                    <a:pt x="100" y="11"/>
                    <a:pt x="100" y="11"/>
                  </a:cubicBezTo>
                  <a:cubicBezTo>
                    <a:pt x="96" y="4"/>
                    <a:pt x="88" y="0"/>
                    <a:pt x="79" y="2"/>
                  </a:cubicBezTo>
                  <a:cubicBezTo>
                    <a:pt x="0" y="14"/>
                    <a:pt x="0" y="14"/>
                    <a:pt x="0" y="14"/>
                  </a:cubicBezTo>
                  <a:cubicBezTo>
                    <a:pt x="0" y="163"/>
                    <a:pt x="0" y="163"/>
                    <a:pt x="0" y="163"/>
                  </a:cubicBezTo>
                  <a:cubicBezTo>
                    <a:pt x="100" y="148"/>
                    <a:pt x="100" y="148"/>
                    <a:pt x="100" y="148"/>
                  </a:cubicBezTo>
                  <a:cubicBezTo>
                    <a:pt x="100" y="65"/>
                    <a:pt x="100" y="65"/>
                    <a:pt x="100" y="65"/>
                  </a:cubicBezTo>
                  <a:lnTo>
                    <a:pt x="93" y="45"/>
                  </a:lnTo>
                  <a:close/>
                  <a:moveTo>
                    <a:pt x="74" y="58"/>
                  </a:moveTo>
                  <a:cubicBezTo>
                    <a:pt x="41" y="58"/>
                    <a:pt x="41" y="58"/>
                    <a:pt x="41" y="58"/>
                  </a:cubicBezTo>
                  <a:cubicBezTo>
                    <a:pt x="41" y="75"/>
                    <a:pt x="41" y="75"/>
                    <a:pt x="41" y="75"/>
                  </a:cubicBezTo>
                  <a:cubicBezTo>
                    <a:pt x="69" y="75"/>
                    <a:pt x="69" y="75"/>
                    <a:pt x="69" y="75"/>
                  </a:cubicBezTo>
                  <a:cubicBezTo>
                    <a:pt x="69" y="87"/>
                    <a:pt x="69" y="87"/>
                    <a:pt x="69" y="87"/>
                  </a:cubicBezTo>
                  <a:cubicBezTo>
                    <a:pt x="41" y="87"/>
                    <a:pt x="41" y="87"/>
                    <a:pt x="41" y="87"/>
                  </a:cubicBezTo>
                  <a:cubicBezTo>
                    <a:pt x="41" y="105"/>
                    <a:pt x="41" y="105"/>
                    <a:pt x="41" y="105"/>
                  </a:cubicBezTo>
                  <a:cubicBezTo>
                    <a:pt x="74" y="105"/>
                    <a:pt x="74" y="105"/>
                    <a:pt x="74" y="105"/>
                  </a:cubicBezTo>
                  <a:cubicBezTo>
                    <a:pt x="74" y="117"/>
                    <a:pt x="74" y="117"/>
                    <a:pt x="74" y="117"/>
                  </a:cubicBezTo>
                  <a:cubicBezTo>
                    <a:pt x="27" y="117"/>
                    <a:pt x="27" y="117"/>
                    <a:pt x="27" y="117"/>
                  </a:cubicBezTo>
                  <a:cubicBezTo>
                    <a:pt x="27" y="45"/>
                    <a:pt x="27" y="45"/>
                    <a:pt x="27" y="45"/>
                  </a:cubicBezTo>
                  <a:cubicBezTo>
                    <a:pt x="74" y="45"/>
                    <a:pt x="74" y="45"/>
                    <a:pt x="74" y="45"/>
                  </a:cubicBezTo>
                  <a:lnTo>
                    <a:pt x="74"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 name="Freeform 6">
              <a:extLst>
                <a:ext uri="{FF2B5EF4-FFF2-40B4-BE49-F238E27FC236}">
                  <a16:creationId xmlns:a16="http://schemas.microsoft.com/office/drawing/2014/main" id="{C067CDFA-89A6-6CA6-BB82-72E80D594920}"/>
                </a:ext>
              </a:extLst>
            </p:cNvPr>
            <p:cNvSpPr>
              <a:spLocks noEditPoints="1"/>
            </p:cNvSpPr>
            <p:nvPr/>
          </p:nvSpPr>
          <p:spPr bwMode="auto">
            <a:xfrm>
              <a:off x="533" y="3056"/>
              <a:ext cx="647" cy="1049"/>
            </a:xfrm>
            <a:custGeom>
              <a:avLst/>
              <a:gdLst>
                <a:gd name="T0" fmla="*/ 105 w 121"/>
                <a:gd name="T1" fmla="*/ 91 h 195"/>
                <a:gd name="T2" fmla="*/ 109 w 121"/>
                <a:gd name="T3" fmla="*/ 111 h 195"/>
                <a:gd name="T4" fmla="*/ 105 w 121"/>
                <a:gd name="T5" fmla="*/ 132 h 195"/>
                <a:gd name="T6" fmla="*/ 96 w 121"/>
                <a:gd name="T7" fmla="*/ 135 h 195"/>
                <a:gd name="T8" fmla="*/ 87 w 121"/>
                <a:gd name="T9" fmla="*/ 132 h 195"/>
                <a:gd name="T10" fmla="*/ 84 w 121"/>
                <a:gd name="T11" fmla="*/ 111 h 195"/>
                <a:gd name="T12" fmla="*/ 87 w 121"/>
                <a:gd name="T13" fmla="*/ 91 h 195"/>
                <a:gd name="T14" fmla="*/ 96 w 121"/>
                <a:gd name="T15" fmla="*/ 87 h 195"/>
                <a:gd name="T16" fmla="*/ 105 w 121"/>
                <a:gd name="T17" fmla="*/ 91 h 195"/>
                <a:gd name="T18" fmla="*/ 116 w 121"/>
                <a:gd name="T19" fmla="*/ 140 h 195"/>
                <a:gd name="T20" fmla="*/ 96 w 121"/>
                <a:gd name="T21" fmla="*/ 148 h 195"/>
                <a:gd name="T22" fmla="*/ 77 w 121"/>
                <a:gd name="T23" fmla="*/ 140 h 195"/>
                <a:gd name="T24" fmla="*/ 70 w 121"/>
                <a:gd name="T25" fmla="*/ 111 h 195"/>
                <a:gd name="T26" fmla="*/ 77 w 121"/>
                <a:gd name="T27" fmla="*/ 82 h 195"/>
                <a:gd name="T28" fmla="*/ 96 w 121"/>
                <a:gd name="T29" fmla="*/ 74 h 195"/>
                <a:gd name="T30" fmla="*/ 116 w 121"/>
                <a:gd name="T31" fmla="*/ 82 h 195"/>
                <a:gd name="T32" fmla="*/ 121 w 121"/>
                <a:gd name="T33" fmla="*/ 90 h 195"/>
                <a:gd name="T34" fmla="*/ 121 w 121"/>
                <a:gd name="T35" fmla="*/ 13 h 195"/>
                <a:gd name="T36" fmla="*/ 95 w 121"/>
                <a:gd name="T37" fmla="*/ 2 h 195"/>
                <a:gd name="T38" fmla="*/ 0 w 121"/>
                <a:gd name="T39" fmla="*/ 16 h 195"/>
                <a:gd name="T40" fmla="*/ 0 w 121"/>
                <a:gd name="T41" fmla="*/ 41 h 195"/>
                <a:gd name="T42" fmla="*/ 0 w 121"/>
                <a:gd name="T43" fmla="*/ 75 h 195"/>
                <a:gd name="T44" fmla="*/ 8 w 121"/>
                <a:gd name="T45" fmla="*/ 75 h 195"/>
                <a:gd name="T46" fmla="*/ 23 w 121"/>
                <a:gd name="T47" fmla="*/ 122 h 195"/>
                <a:gd name="T48" fmla="*/ 37 w 121"/>
                <a:gd name="T49" fmla="*/ 75 h 195"/>
                <a:gd name="T50" fmla="*/ 52 w 121"/>
                <a:gd name="T51" fmla="*/ 75 h 195"/>
                <a:gd name="T52" fmla="*/ 28 w 121"/>
                <a:gd name="T53" fmla="*/ 147 h 195"/>
                <a:gd name="T54" fmla="*/ 17 w 121"/>
                <a:gd name="T55" fmla="*/ 147 h 195"/>
                <a:gd name="T56" fmla="*/ 0 w 121"/>
                <a:gd name="T57" fmla="*/ 95 h 195"/>
                <a:gd name="T58" fmla="*/ 0 w 121"/>
                <a:gd name="T59" fmla="*/ 178 h 195"/>
                <a:gd name="T60" fmla="*/ 0 w 121"/>
                <a:gd name="T61" fmla="*/ 195 h 195"/>
                <a:gd name="T62" fmla="*/ 121 w 121"/>
                <a:gd name="T63" fmla="*/ 177 h 195"/>
                <a:gd name="T64" fmla="*/ 121 w 121"/>
                <a:gd name="T65" fmla="*/ 132 h 195"/>
                <a:gd name="T66" fmla="*/ 116 w 121"/>
                <a:gd name="T67" fmla="*/ 14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 h="195">
                  <a:moveTo>
                    <a:pt x="105" y="91"/>
                  </a:moveTo>
                  <a:cubicBezTo>
                    <a:pt x="108" y="94"/>
                    <a:pt x="109" y="97"/>
                    <a:pt x="109" y="111"/>
                  </a:cubicBezTo>
                  <a:cubicBezTo>
                    <a:pt x="109" y="125"/>
                    <a:pt x="108" y="129"/>
                    <a:pt x="105" y="132"/>
                  </a:cubicBezTo>
                  <a:cubicBezTo>
                    <a:pt x="103" y="134"/>
                    <a:pt x="100" y="135"/>
                    <a:pt x="96" y="135"/>
                  </a:cubicBezTo>
                  <a:cubicBezTo>
                    <a:pt x="92" y="135"/>
                    <a:pt x="89" y="134"/>
                    <a:pt x="87" y="132"/>
                  </a:cubicBezTo>
                  <a:cubicBezTo>
                    <a:pt x="84" y="129"/>
                    <a:pt x="84" y="125"/>
                    <a:pt x="84" y="111"/>
                  </a:cubicBezTo>
                  <a:cubicBezTo>
                    <a:pt x="84" y="97"/>
                    <a:pt x="84" y="94"/>
                    <a:pt x="87" y="91"/>
                  </a:cubicBezTo>
                  <a:cubicBezTo>
                    <a:pt x="89" y="89"/>
                    <a:pt x="92" y="87"/>
                    <a:pt x="96" y="87"/>
                  </a:cubicBezTo>
                  <a:cubicBezTo>
                    <a:pt x="100" y="87"/>
                    <a:pt x="103" y="89"/>
                    <a:pt x="105" y="91"/>
                  </a:cubicBezTo>
                  <a:moveTo>
                    <a:pt x="116" y="140"/>
                  </a:moveTo>
                  <a:cubicBezTo>
                    <a:pt x="111" y="145"/>
                    <a:pt x="105" y="148"/>
                    <a:pt x="96" y="148"/>
                  </a:cubicBezTo>
                  <a:cubicBezTo>
                    <a:pt x="88" y="148"/>
                    <a:pt x="82" y="145"/>
                    <a:pt x="77" y="140"/>
                  </a:cubicBezTo>
                  <a:cubicBezTo>
                    <a:pt x="69" y="133"/>
                    <a:pt x="70" y="124"/>
                    <a:pt x="70" y="111"/>
                  </a:cubicBezTo>
                  <a:cubicBezTo>
                    <a:pt x="70" y="99"/>
                    <a:pt x="69" y="90"/>
                    <a:pt x="77" y="82"/>
                  </a:cubicBezTo>
                  <a:cubicBezTo>
                    <a:pt x="82" y="77"/>
                    <a:pt x="88" y="74"/>
                    <a:pt x="96" y="74"/>
                  </a:cubicBezTo>
                  <a:cubicBezTo>
                    <a:pt x="105" y="74"/>
                    <a:pt x="111" y="77"/>
                    <a:pt x="116" y="82"/>
                  </a:cubicBezTo>
                  <a:cubicBezTo>
                    <a:pt x="118" y="85"/>
                    <a:pt x="120" y="87"/>
                    <a:pt x="121" y="90"/>
                  </a:cubicBezTo>
                  <a:cubicBezTo>
                    <a:pt x="121" y="13"/>
                    <a:pt x="121" y="13"/>
                    <a:pt x="121" y="13"/>
                  </a:cubicBezTo>
                  <a:cubicBezTo>
                    <a:pt x="116" y="5"/>
                    <a:pt x="106" y="0"/>
                    <a:pt x="95" y="2"/>
                  </a:cubicBezTo>
                  <a:cubicBezTo>
                    <a:pt x="0" y="16"/>
                    <a:pt x="0" y="16"/>
                    <a:pt x="0" y="16"/>
                  </a:cubicBezTo>
                  <a:cubicBezTo>
                    <a:pt x="0" y="41"/>
                    <a:pt x="0" y="41"/>
                    <a:pt x="0" y="41"/>
                  </a:cubicBezTo>
                  <a:cubicBezTo>
                    <a:pt x="0" y="75"/>
                    <a:pt x="0" y="75"/>
                    <a:pt x="0" y="75"/>
                  </a:cubicBezTo>
                  <a:cubicBezTo>
                    <a:pt x="8" y="75"/>
                    <a:pt x="8" y="75"/>
                    <a:pt x="8" y="75"/>
                  </a:cubicBezTo>
                  <a:cubicBezTo>
                    <a:pt x="23" y="122"/>
                    <a:pt x="23" y="122"/>
                    <a:pt x="23" y="122"/>
                  </a:cubicBezTo>
                  <a:cubicBezTo>
                    <a:pt x="37" y="75"/>
                    <a:pt x="37" y="75"/>
                    <a:pt x="37" y="75"/>
                  </a:cubicBezTo>
                  <a:cubicBezTo>
                    <a:pt x="52" y="75"/>
                    <a:pt x="52" y="75"/>
                    <a:pt x="52" y="75"/>
                  </a:cubicBezTo>
                  <a:cubicBezTo>
                    <a:pt x="28" y="147"/>
                    <a:pt x="28" y="147"/>
                    <a:pt x="28" y="147"/>
                  </a:cubicBezTo>
                  <a:cubicBezTo>
                    <a:pt x="17" y="147"/>
                    <a:pt x="17" y="147"/>
                    <a:pt x="17" y="147"/>
                  </a:cubicBezTo>
                  <a:cubicBezTo>
                    <a:pt x="0" y="95"/>
                    <a:pt x="0" y="95"/>
                    <a:pt x="0" y="95"/>
                  </a:cubicBezTo>
                  <a:cubicBezTo>
                    <a:pt x="0" y="178"/>
                    <a:pt x="0" y="178"/>
                    <a:pt x="0" y="178"/>
                  </a:cubicBezTo>
                  <a:cubicBezTo>
                    <a:pt x="0" y="195"/>
                    <a:pt x="0" y="195"/>
                    <a:pt x="0" y="195"/>
                  </a:cubicBezTo>
                  <a:cubicBezTo>
                    <a:pt x="121" y="177"/>
                    <a:pt x="121" y="177"/>
                    <a:pt x="121" y="177"/>
                  </a:cubicBezTo>
                  <a:cubicBezTo>
                    <a:pt x="121" y="132"/>
                    <a:pt x="121" y="132"/>
                    <a:pt x="121" y="132"/>
                  </a:cubicBezTo>
                  <a:cubicBezTo>
                    <a:pt x="120" y="135"/>
                    <a:pt x="118" y="138"/>
                    <a:pt x="116" y="1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 name="Freeform 7">
              <a:extLst>
                <a:ext uri="{FF2B5EF4-FFF2-40B4-BE49-F238E27FC236}">
                  <a16:creationId xmlns:a16="http://schemas.microsoft.com/office/drawing/2014/main" id="{B3AD3A0C-D592-B40B-10FC-9A7445BFFE91}"/>
                </a:ext>
              </a:extLst>
            </p:cNvPr>
            <p:cNvSpPr>
              <a:spLocks noEditPoints="1"/>
            </p:cNvSpPr>
            <p:nvPr/>
          </p:nvSpPr>
          <p:spPr bwMode="auto">
            <a:xfrm>
              <a:off x="1180" y="2890"/>
              <a:ext cx="758" cy="1226"/>
            </a:xfrm>
            <a:custGeom>
              <a:avLst/>
              <a:gdLst>
                <a:gd name="T0" fmla="*/ 111 w 142"/>
                <a:gd name="T1" fmla="*/ 2 h 228"/>
                <a:gd name="T2" fmla="*/ 0 w 142"/>
                <a:gd name="T3" fmla="*/ 18 h 228"/>
                <a:gd name="T4" fmla="*/ 0 w 142"/>
                <a:gd name="T5" fmla="*/ 44 h 228"/>
                <a:gd name="T6" fmla="*/ 0 w 142"/>
                <a:gd name="T7" fmla="*/ 121 h 228"/>
                <a:gd name="T8" fmla="*/ 2 w 142"/>
                <a:gd name="T9" fmla="*/ 142 h 228"/>
                <a:gd name="T10" fmla="*/ 0 w 142"/>
                <a:gd name="T11" fmla="*/ 163 h 228"/>
                <a:gd name="T12" fmla="*/ 0 w 142"/>
                <a:gd name="T13" fmla="*/ 208 h 228"/>
                <a:gd name="T14" fmla="*/ 0 w 142"/>
                <a:gd name="T15" fmla="*/ 228 h 228"/>
                <a:gd name="T16" fmla="*/ 142 w 142"/>
                <a:gd name="T17" fmla="*/ 207 h 228"/>
                <a:gd name="T18" fmla="*/ 142 w 142"/>
                <a:gd name="T19" fmla="*/ 17 h 228"/>
                <a:gd name="T20" fmla="*/ 111 w 142"/>
                <a:gd name="T21" fmla="*/ 2 h 228"/>
                <a:gd name="T22" fmla="*/ 75 w 142"/>
                <a:gd name="T23" fmla="*/ 178 h 228"/>
                <a:gd name="T24" fmla="*/ 28 w 142"/>
                <a:gd name="T25" fmla="*/ 178 h 228"/>
                <a:gd name="T26" fmla="*/ 28 w 142"/>
                <a:gd name="T27" fmla="*/ 106 h 228"/>
                <a:gd name="T28" fmla="*/ 42 w 142"/>
                <a:gd name="T29" fmla="*/ 106 h 228"/>
                <a:gd name="T30" fmla="*/ 42 w 142"/>
                <a:gd name="T31" fmla="*/ 166 h 228"/>
                <a:gd name="T32" fmla="*/ 75 w 142"/>
                <a:gd name="T33" fmla="*/ 166 h 228"/>
                <a:gd name="T34" fmla="*/ 75 w 142"/>
                <a:gd name="T35" fmla="*/ 178 h 228"/>
                <a:gd name="T36" fmla="*/ 113 w 142"/>
                <a:gd name="T37" fmla="*/ 178 h 228"/>
                <a:gd name="T38" fmla="*/ 102 w 142"/>
                <a:gd name="T39" fmla="*/ 178 h 228"/>
                <a:gd name="T40" fmla="*/ 78 w 142"/>
                <a:gd name="T41" fmla="*/ 106 h 228"/>
                <a:gd name="T42" fmla="*/ 93 w 142"/>
                <a:gd name="T43" fmla="*/ 106 h 228"/>
                <a:gd name="T44" fmla="*/ 108 w 142"/>
                <a:gd name="T45" fmla="*/ 153 h 228"/>
                <a:gd name="T46" fmla="*/ 122 w 142"/>
                <a:gd name="T47" fmla="*/ 106 h 228"/>
                <a:gd name="T48" fmla="*/ 137 w 142"/>
                <a:gd name="T49" fmla="*/ 106 h 228"/>
                <a:gd name="T50" fmla="*/ 113 w 142"/>
                <a:gd name="T51" fmla="*/ 17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2" h="228">
                  <a:moveTo>
                    <a:pt x="111" y="2"/>
                  </a:moveTo>
                  <a:cubicBezTo>
                    <a:pt x="0" y="18"/>
                    <a:pt x="0" y="18"/>
                    <a:pt x="0" y="18"/>
                  </a:cubicBezTo>
                  <a:cubicBezTo>
                    <a:pt x="0" y="44"/>
                    <a:pt x="0" y="44"/>
                    <a:pt x="0" y="44"/>
                  </a:cubicBezTo>
                  <a:cubicBezTo>
                    <a:pt x="0" y="121"/>
                    <a:pt x="0" y="121"/>
                    <a:pt x="0" y="121"/>
                  </a:cubicBezTo>
                  <a:cubicBezTo>
                    <a:pt x="2" y="127"/>
                    <a:pt x="2" y="134"/>
                    <a:pt x="2" y="142"/>
                  </a:cubicBezTo>
                  <a:cubicBezTo>
                    <a:pt x="2" y="151"/>
                    <a:pt x="2" y="157"/>
                    <a:pt x="0" y="163"/>
                  </a:cubicBezTo>
                  <a:cubicBezTo>
                    <a:pt x="0" y="208"/>
                    <a:pt x="0" y="208"/>
                    <a:pt x="0" y="208"/>
                  </a:cubicBezTo>
                  <a:cubicBezTo>
                    <a:pt x="0" y="228"/>
                    <a:pt x="0" y="228"/>
                    <a:pt x="0" y="228"/>
                  </a:cubicBezTo>
                  <a:cubicBezTo>
                    <a:pt x="142" y="207"/>
                    <a:pt x="142" y="207"/>
                    <a:pt x="142" y="207"/>
                  </a:cubicBezTo>
                  <a:cubicBezTo>
                    <a:pt x="142" y="17"/>
                    <a:pt x="142" y="17"/>
                    <a:pt x="142" y="17"/>
                  </a:cubicBezTo>
                  <a:cubicBezTo>
                    <a:pt x="136" y="6"/>
                    <a:pt x="124" y="0"/>
                    <a:pt x="111" y="2"/>
                  </a:cubicBezTo>
                  <a:moveTo>
                    <a:pt x="75" y="178"/>
                  </a:moveTo>
                  <a:cubicBezTo>
                    <a:pt x="28" y="178"/>
                    <a:pt x="28" y="178"/>
                    <a:pt x="28" y="178"/>
                  </a:cubicBezTo>
                  <a:cubicBezTo>
                    <a:pt x="28" y="106"/>
                    <a:pt x="28" y="106"/>
                    <a:pt x="28" y="106"/>
                  </a:cubicBezTo>
                  <a:cubicBezTo>
                    <a:pt x="42" y="106"/>
                    <a:pt x="42" y="106"/>
                    <a:pt x="42" y="106"/>
                  </a:cubicBezTo>
                  <a:cubicBezTo>
                    <a:pt x="42" y="166"/>
                    <a:pt x="42" y="166"/>
                    <a:pt x="42" y="166"/>
                  </a:cubicBezTo>
                  <a:cubicBezTo>
                    <a:pt x="75" y="166"/>
                    <a:pt x="75" y="166"/>
                    <a:pt x="75" y="166"/>
                  </a:cubicBezTo>
                  <a:lnTo>
                    <a:pt x="75" y="178"/>
                  </a:lnTo>
                  <a:close/>
                  <a:moveTo>
                    <a:pt x="113" y="178"/>
                  </a:moveTo>
                  <a:cubicBezTo>
                    <a:pt x="102" y="178"/>
                    <a:pt x="102" y="178"/>
                    <a:pt x="102" y="178"/>
                  </a:cubicBezTo>
                  <a:cubicBezTo>
                    <a:pt x="78" y="106"/>
                    <a:pt x="78" y="106"/>
                    <a:pt x="78" y="106"/>
                  </a:cubicBezTo>
                  <a:cubicBezTo>
                    <a:pt x="93" y="106"/>
                    <a:pt x="93" y="106"/>
                    <a:pt x="93" y="106"/>
                  </a:cubicBezTo>
                  <a:cubicBezTo>
                    <a:pt x="108" y="153"/>
                    <a:pt x="108" y="153"/>
                    <a:pt x="108" y="153"/>
                  </a:cubicBezTo>
                  <a:cubicBezTo>
                    <a:pt x="122" y="106"/>
                    <a:pt x="122" y="106"/>
                    <a:pt x="122" y="106"/>
                  </a:cubicBezTo>
                  <a:cubicBezTo>
                    <a:pt x="137" y="106"/>
                    <a:pt x="137" y="106"/>
                    <a:pt x="137" y="106"/>
                  </a:cubicBezTo>
                  <a:lnTo>
                    <a:pt x="113"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 name="Freeform 8">
              <a:extLst>
                <a:ext uri="{FF2B5EF4-FFF2-40B4-BE49-F238E27FC236}">
                  <a16:creationId xmlns:a16="http://schemas.microsoft.com/office/drawing/2014/main" id="{05E9F5E4-6842-E03F-ADEC-5DDA39614966}"/>
                </a:ext>
              </a:extLst>
            </p:cNvPr>
            <p:cNvSpPr>
              <a:spLocks noEditPoints="1"/>
            </p:cNvSpPr>
            <p:nvPr/>
          </p:nvSpPr>
          <p:spPr bwMode="auto">
            <a:xfrm>
              <a:off x="1938" y="2723"/>
              <a:ext cx="887" cy="1403"/>
            </a:xfrm>
            <a:custGeom>
              <a:avLst/>
              <a:gdLst>
                <a:gd name="T0" fmla="*/ 123 w 166"/>
                <a:gd name="T1" fmla="*/ 154 h 261"/>
                <a:gd name="T2" fmla="*/ 126 w 166"/>
                <a:gd name="T3" fmla="*/ 173 h 261"/>
                <a:gd name="T4" fmla="*/ 123 w 166"/>
                <a:gd name="T5" fmla="*/ 192 h 261"/>
                <a:gd name="T6" fmla="*/ 113 w 166"/>
                <a:gd name="T7" fmla="*/ 197 h 261"/>
                <a:gd name="T8" fmla="*/ 102 w 166"/>
                <a:gd name="T9" fmla="*/ 197 h 261"/>
                <a:gd name="T10" fmla="*/ 102 w 166"/>
                <a:gd name="T11" fmla="*/ 150 h 261"/>
                <a:gd name="T12" fmla="*/ 113 w 166"/>
                <a:gd name="T13" fmla="*/ 150 h 261"/>
                <a:gd name="T14" fmla="*/ 123 w 166"/>
                <a:gd name="T15" fmla="*/ 154 h 261"/>
                <a:gd name="T16" fmla="*/ 166 w 166"/>
                <a:gd name="T17" fmla="*/ 37 h 261"/>
                <a:gd name="T18" fmla="*/ 166 w 166"/>
                <a:gd name="T19" fmla="*/ 237 h 261"/>
                <a:gd name="T20" fmla="*/ 0 w 166"/>
                <a:gd name="T21" fmla="*/ 261 h 261"/>
                <a:gd name="T22" fmla="*/ 0 w 166"/>
                <a:gd name="T23" fmla="*/ 238 h 261"/>
                <a:gd name="T24" fmla="*/ 0 w 166"/>
                <a:gd name="T25" fmla="*/ 48 h 261"/>
                <a:gd name="T26" fmla="*/ 0 w 166"/>
                <a:gd name="T27" fmla="*/ 22 h 261"/>
                <a:gd name="T28" fmla="*/ 126 w 166"/>
                <a:gd name="T29" fmla="*/ 3 h 261"/>
                <a:gd name="T30" fmla="*/ 166 w 166"/>
                <a:gd name="T31" fmla="*/ 37 h 261"/>
                <a:gd name="T32" fmla="*/ 63 w 166"/>
                <a:gd name="T33" fmla="*/ 137 h 261"/>
                <a:gd name="T34" fmla="*/ 15 w 166"/>
                <a:gd name="T35" fmla="*/ 137 h 261"/>
                <a:gd name="T36" fmla="*/ 15 w 166"/>
                <a:gd name="T37" fmla="*/ 209 h 261"/>
                <a:gd name="T38" fmla="*/ 63 w 166"/>
                <a:gd name="T39" fmla="*/ 209 h 261"/>
                <a:gd name="T40" fmla="*/ 63 w 166"/>
                <a:gd name="T41" fmla="*/ 197 h 261"/>
                <a:gd name="T42" fmla="*/ 29 w 166"/>
                <a:gd name="T43" fmla="*/ 197 h 261"/>
                <a:gd name="T44" fmla="*/ 29 w 166"/>
                <a:gd name="T45" fmla="*/ 179 h 261"/>
                <a:gd name="T46" fmla="*/ 58 w 166"/>
                <a:gd name="T47" fmla="*/ 179 h 261"/>
                <a:gd name="T48" fmla="*/ 58 w 166"/>
                <a:gd name="T49" fmla="*/ 167 h 261"/>
                <a:gd name="T50" fmla="*/ 29 w 166"/>
                <a:gd name="T51" fmla="*/ 167 h 261"/>
                <a:gd name="T52" fmla="*/ 29 w 166"/>
                <a:gd name="T53" fmla="*/ 150 h 261"/>
                <a:gd name="T54" fmla="*/ 63 w 166"/>
                <a:gd name="T55" fmla="*/ 150 h 261"/>
                <a:gd name="T56" fmla="*/ 63 w 166"/>
                <a:gd name="T57" fmla="*/ 137 h 261"/>
                <a:gd name="T58" fmla="*/ 140 w 166"/>
                <a:gd name="T59" fmla="*/ 173 h 261"/>
                <a:gd name="T60" fmla="*/ 133 w 166"/>
                <a:gd name="T61" fmla="*/ 144 h 261"/>
                <a:gd name="T62" fmla="*/ 114 w 166"/>
                <a:gd name="T63" fmla="*/ 137 h 261"/>
                <a:gd name="T64" fmla="*/ 88 w 166"/>
                <a:gd name="T65" fmla="*/ 137 h 261"/>
                <a:gd name="T66" fmla="*/ 88 w 166"/>
                <a:gd name="T67" fmla="*/ 209 h 261"/>
                <a:gd name="T68" fmla="*/ 114 w 166"/>
                <a:gd name="T69" fmla="*/ 209 h 261"/>
                <a:gd name="T70" fmla="*/ 133 w 166"/>
                <a:gd name="T71" fmla="*/ 203 h 261"/>
                <a:gd name="T72" fmla="*/ 140 w 166"/>
                <a:gd name="T73" fmla="*/ 173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261">
                  <a:moveTo>
                    <a:pt x="123" y="154"/>
                  </a:moveTo>
                  <a:cubicBezTo>
                    <a:pt x="126" y="157"/>
                    <a:pt x="126" y="162"/>
                    <a:pt x="126" y="173"/>
                  </a:cubicBezTo>
                  <a:cubicBezTo>
                    <a:pt x="126" y="184"/>
                    <a:pt x="126" y="189"/>
                    <a:pt x="123" y="192"/>
                  </a:cubicBezTo>
                  <a:cubicBezTo>
                    <a:pt x="121" y="195"/>
                    <a:pt x="118" y="197"/>
                    <a:pt x="113" y="197"/>
                  </a:cubicBezTo>
                  <a:cubicBezTo>
                    <a:pt x="102" y="197"/>
                    <a:pt x="102" y="197"/>
                    <a:pt x="102" y="197"/>
                  </a:cubicBezTo>
                  <a:cubicBezTo>
                    <a:pt x="102" y="150"/>
                    <a:pt x="102" y="150"/>
                    <a:pt x="102" y="150"/>
                  </a:cubicBezTo>
                  <a:cubicBezTo>
                    <a:pt x="113" y="150"/>
                    <a:pt x="113" y="150"/>
                    <a:pt x="113" y="150"/>
                  </a:cubicBezTo>
                  <a:cubicBezTo>
                    <a:pt x="118" y="150"/>
                    <a:pt x="121" y="151"/>
                    <a:pt x="123" y="154"/>
                  </a:cubicBezTo>
                  <a:moveTo>
                    <a:pt x="166" y="37"/>
                  </a:moveTo>
                  <a:cubicBezTo>
                    <a:pt x="166" y="237"/>
                    <a:pt x="166" y="237"/>
                    <a:pt x="166" y="237"/>
                  </a:cubicBezTo>
                  <a:cubicBezTo>
                    <a:pt x="0" y="261"/>
                    <a:pt x="0" y="261"/>
                    <a:pt x="0" y="261"/>
                  </a:cubicBezTo>
                  <a:cubicBezTo>
                    <a:pt x="0" y="238"/>
                    <a:pt x="0" y="238"/>
                    <a:pt x="0" y="238"/>
                  </a:cubicBezTo>
                  <a:cubicBezTo>
                    <a:pt x="0" y="48"/>
                    <a:pt x="0" y="48"/>
                    <a:pt x="0" y="48"/>
                  </a:cubicBezTo>
                  <a:cubicBezTo>
                    <a:pt x="0" y="22"/>
                    <a:pt x="0" y="22"/>
                    <a:pt x="0" y="22"/>
                  </a:cubicBezTo>
                  <a:cubicBezTo>
                    <a:pt x="126" y="3"/>
                    <a:pt x="126" y="3"/>
                    <a:pt x="126" y="3"/>
                  </a:cubicBezTo>
                  <a:cubicBezTo>
                    <a:pt x="148" y="0"/>
                    <a:pt x="166" y="15"/>
                    <a:pt x="166" y="37"/>
                  </a:cubicBezTo>
                  <a:moveTo>
                    <a:pt x="63" y="137"/>
                  </a:moveTo>
                  <a:cubicBezTo>
                    <a:pt x="15" y="137"/>
                    <a:pt x="15" y="137"/>
                    <a:pt x="15" y="137"/>
                  </a:cubicBezTo>
                  <a:cubicBezTo>
                    <a:pt x="15" y="209"/>
                    <a:pt x="15" y="209"/>
                    <a:pt x="15" y="209"/>
                  </a:cubicBezTo>
                  <a:cubicBezTo>
                    <a:pt x="63" y="209"/>
                    <a:pt x="63" y="209"/>
                    <a:pt x="63" y="209"/>
                  </a:cubicBezTo>
                  <a:cubicBezTo>
                    <a:pt x="63" y="197"/>
                    <a:pt x="63" y="197"/>
                    <a:pt x="63" y="197"/>
                  </a:cubicBezTo>
                  <a:cubicBezTo>
                    <a:pt x="29" y="197"/>
                    <a:pt x="29" y="197"/>
                    <a:pt x="29" y="197"/>
                  </a:cubicBezTo>
                  <a:cubicBezTo>
                    <a:pt x="29" y="179"/>
                    <a:pt x="29" y="179"/>
                    <a:pt x="29" y="179"/>
                  </a:cubicBezTo>
                  <a:cubicBezTo>
                    <a:pt x="58" y="179"/>
                    <a:pt x="58" y="179"/>
                    <a:pt x="58" y="179"/>
                  </a:cubicBezTo>
                  <a:cubicBezTo>
                    <a:pt x="58" y="167"/>
                    <a:pt x="58" y="167"/>
                    <a:pt x="58" y="167"/>
                  </a:cubicBezTo>
                  <a:cubicBezTo>
                    <a:pt x="29" y="167"/>
                    <a:pt x="29" y="167"/>
                    <a:pt x="29" y="167"/>
                  </a:cubicBezTo>
                  <a:cubicBezTo>
                    <a:pt x="29" y="150"/>
                    <a:pt x="29" y="150"/>
                    <a:pt x="29" y="150"/>
                  </a:cubicBezTo>
                  <a:cubicBezTo>
                    <a:pt x="63" y="150"/>
                    <a:pt x="63" y="150"/>
                    <a:pt x="63" y="150"/>
                  </a:cubicBezTo>
                  <a:lnTo>
                    <a:pt x="63" y="137"/>
                  </a:lnTo>
                  <a:close/>
                  <a:moveTo>
                    <a:pt x="140" y="173"/>
                  </a:moveTo>
                  <a:cubicBezTo>
                    <a:pt x="140" y="162"/>
                    <a:pt x="141" y="152"/>
                    <a:pt x="133" y="144"/>
                  </a:cubicBezTo>
                  <a:cubicBezTo>
                    <a:pt x="128" y="139"/>
                    <a:pt x="122" y="137"/>
                    <a:pt x="114" y="137"/>
                  </a:cubicBezTo>
                  <a:cubicBezTo>
                    <a:pt x="88" y="137"/>
                    <a:pt x="88" y="137"/>
                    <a:pt x="88" y="137"/>
                  </a:cubicBezTo>
                  <a:cubicBezTo>
                    <a:pt x="88" y="209"/>
                    <a:pt x="88" y="209"/>
                    <a:pt x="88" y="209"/>
                  </a:cubicBezTo>
                  <a:cubicBezTo>
                    <a:pt x="114" y="209"/>
                    <a:pt x="114" y="209"/>
                    <a:pt x="114" y="209"/>
                  </a:cubicBezTo>
                  <a:cubicBezTo>
                    <a:pt x="122" y="209"/>
                    <a:pt x="128" y="207"/>
                    <a:pt x="133" y="203"/>
                  </a:cubicBezTo>
                  <a:cubicBezTo>
                    <a:pt x="141" y="194"/>
                    <a:pt x="140" y="184"/>
                    <a:pt x="140" y="17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739627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953B9-6379-6254-37B8-79E7D821ADA1}"/>
              </a:ext>
            </a:extLst>
          </p:cNvPr>
          <p:cNvSpPr>
            <a:spLocks noGrp="1"/>
          </p:cNvSpPr>
          <p:nvPr>
            <p:ph type="title"/>
          </p:nvPr>
        </p:nvSpPr>
        <p:spPr/>
        <p:txBody>
          <a:bodyPr/>
          <a:lstStyle/>
          <a:p>
            <a:r>
              <a:rPr lang="en-US"/>
              <a:t>Smile Badge – Morphic Differential Scaling</a:t>
            </a:r>
            <a:endParaRPr lang="en-AU"/>
          </a:p>
        </p:txBody>
      </p:sp>
      <p:sp>
        <p:nvSpPr>
          <p:cNvPr id="3" name="Text Placeholder 2">
            <a:extLst>
              <a:ext uri="{FF2B5EF4-FFF2-40B4-BE49-F238E27FC236}">
                <a16:creationId xmlns:a16="http://schemas.microsoft.com/office/drawing/2014/main" id="{C65DA24B-9490-C52E-C515-A14486ADC936}"/>
              </a:ext>
            </a:extLst>
          </p:cNvPr>
          <p:cNvSpPr>
            <a:spLocks noGrp="1"/>
          </p:cNvSpPr>
          <p:nvPr>
            <p:ph type="body" sz="quarter" idx="12"/>
          </p:nvPr>
        </p:nvSpPr>
        <p:spPr>
          <a:xfrm>
            <a:off x="718415" y="962260"/>
            <a:ext cx="10801350" cy="573957"/>
          </a:xfrm>
        </p:spPr>
        <p:txBody>
          <a:bodyPr/>
          <a:lstStyle/>
          <a:p>
            <a:r>
              <a:rPr lang="en-US"/>
              <a:t>Smile Badge is a 100-point mobile first animated scale – as you move the slide the face changes from unhappy to happy in a seamless way. </a:t>
            </a:r>
            <a:endParaRPr lang="en-AU"/>
          </a:p>
        </p:txBody>
      </p:sp>
      <p:sp>
        <p:nvSpPr>
          <p:cNvPr id="7" name="TextBox 6">
            <a:extLst>
              <a:ext uri="{FF2B5EF4-FFF2-40B4-BE49-F238E27FC236}">
                <a16:creationId xmlns:a16="http://schemas.microsoft.com/office/drawing/2014/main" id="{9E89203F-A049-9F6A-79C1-E3F0DB454EBE}"/>
              </a:ext>
            </a:extLst>
          </p:cNvPr>
          <p:cNvSpPr txBox="1"/>
          <p:nvPr/>
        </p:nvSpPr>
        <p:spPr>
          <a:xfrm>
            <a:off x="2759664" y="2000408"/>
            <a:ext cx="6718852" cy="246221"/>
          </a:xfrm>
          <a:prstGeom prst="rect">
            <a:avLst/>
          </a:prstGeom>
          <a:solidFill>
            <a:schemeClr val="bg1">
              <a:lumMod val="85000"/>
            </a:schemeClr>
          </a:solidFill>
        </p:spPr>
        <p:txBody>
          <a:bodyPr wrap="square">
            <a:spAutoFit/>
          </a:bodyPr>
          <a:lstStyle>
            <a:defPPr>
              <a:defRPr lang="en-US"/>
            </a:defPPr>
            <a:lvl1pPr fontAlgn="base">
              <a:defRPr sz="1200">
                <a:effectLst/>
                <a:latin typeface="Arial" panose="020B0604020202020204" pitchFamily="34" charset="0"/>
                <a:ea typeface="Times New Roman" panose="02020603050405020304" pitchFamily="18" charset="0"/>
              </a:defRPr>
            </a:lvl1p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000000"/>
                </a:solidFill>
                <a:effectLst/>
                <a:uLnTx/>
                <a:uFillTx/>
                <a:latin typeface="Arial" panose="020B0604020202020204" pitchFamily="34" charset="0"/>
                <a:cs typeface="+mn-cs"/>
              </a:rPr>
              <a:t>Please use the slider below to indicate how you felt over the last day (24 hours)?  </a:t>
            </a:r>
          </a:p>
        </p:txBody>
      </p:sp>
      <p:cxnSp>
        <p:nvCxnSpPr>
          <p:cNvPr id="9" name="Straight Connector 8">
            <a:extLst>
              <a:ext uri="{FF2B5EF4-FFF2-40B4-BE49-F238E27FC236}">
                <a16:creationId xmlns:a16="http://schemas.microsoft.com/office/drawing/2014/main" id="{C0025307-6636-5FEE-2236-DA6B1008BABC}"/>
              </a:ext>
            </a:extLst>
          </p:cNvPr>
          <p:cNvCxnSpPr>
            <a:cxnSpLocks/>
            <a:stCxn id="10" idx="3"/>
            <a:endCxn id="12" idx="1"/>
          </p:cNvCxnSpPr>
          <p:nvPr/>
        </p:nvCxnSpPr>
        <p:spPr>
          <a:xfrm>
            <a:off x="1988139" y="3338893"/>
            <a:ext cx="782655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AAD8AF6-2908-E478-DB9C-FBBBB33E597D}"/>
              </a:ext>
            </a:extLst>
          </p:cNvPr>
          <p:cNvPicPr>
            <a:picLocks noChangeAspect="1"/>
          </p:cNvPicPr>
          <p:nvPr/>
        </p:nvPicPr>
        <p:blipFill>
          <a:blip r:embed="rId2"/>
          <a:stretch>
            <a:fillRect/>
          </a:stretch>
        </p:blipFill>
        <p:spPr>
          <a:xfrm>
            <a:off x="616539" y="2644816"/>
            <a:ext cx="1371600" cy="1388154"/>
          </a:xfrm>
          <a:prstGeom prst="rect">
            <a:avLst/>
          </a:prstGeom>
        </p:spPr>
      </p:pic>
      <p:pic>
        <p:nvPicPr>
          <p:cNvPr id="11" name="Picture 10">
            <a:extLst>
              <a:ext uri="{FF2B5EF4-FFF2-40B4-BE49-F238E27FC236}">
                <a16:creationId xmlns:a16="http://schemas.microsoft.com/office/drawing/2014/main" id="{E7DEA6A9-F146-AA97-93F3-01C7BE65A32F}"/>
              </a:ext>
            </a:extLst>
          </p:cNvPr>
          <p:cNvPicPr>
            <a:picLocks noChangeAspect="1"/>
          </p:cNvPicPr>
          <p:nvPr/>
        </p:nvPicPr>
        <p:blipFill>
          <a:blip r:embed="rId3"/>
          <a:stretch>
            <a:fillRect/>
          </a:stretch>
        </p:blipFill>
        <p:spPr>
          <a:xfrm>
            <a:off x="4947033" y="2641273"/>
            <a:ext cx="1382015" cy="1391697"/>
          </a:xfrm>
          <a:prstGeom prst="rect">
            <a:avLst/>
          </a:prstGeom>
        </p:spPr>
      </p:pic>
      <p:pic>
        <p:nvPicPr>
          <p:cNvPr id="12" name="Picture 11">
            <a:extLst>
              <a:ext uri="{FF2B5EF4-FFF2-40B4-BE49-F238E27FC236}">
                <a16:creationId xmlns:a16="http://schemas.microsoft.com/office/drawing/2014/main" id="{7813B0ED-8A66-D172-9A31-5A750ECE40DB}"/>
              </a:ext>
            </a:extLst>
          </p:cNvPr>
          <p:cNvPicPr>
            <a:picLocks noChangeAspect="1"/>
          </p:cNvPicPr>
          <p:nvPr/>
        </p:nvPicPr>
        <p:blipFill>
          <a:blip r:embed="rId4"/>
          <a:stretch>
            <a:fillRect/>
          </a:stretch>
        </p:blipFill>
        <p:spPr>
          <a:xfrm>
            <a:off x="9814690" y="2643044"/>
            <a:ext cx="1396539" cy="1391697"/>
          </a:xfrm>
          <a:prstGeom prst="rect">
            <a:avLst/>
          </a:prstGeom>
        </p:spPr>
      </p:pic>
      <p:sp>
        <p:nvSpPr>
          <p:cNvPr id="18" name="TextBox 17">
            <a:extLst>
              <a:ext uri="{FF2B5EF4-FFF2-40B4-BE49-F238E27FC236}">
                <a16:creationId xmlns:a16="http://schemas.microsoft.com/office/drawing/2014/main" id="{B83B68EE-50DD-20A6-058B-E73881EACE8D}"/>
              </a:ext>
            </a:extLst>
          </p:cNvPr>
          <p:cNvSpPr txBox="1"/>
          <p:nvPr/>
        </p:nvSpPr>
        <p:spPr>
          <a:xfrm>
            <a:off x="842240" y="4894401"/>
            <a:ext cx="10677525" cy="461665"/>
          </a:xfrm>
          <a:prstGeom prst="rect">
            <a:avLst/>
          </a:prstGeom>
          <a:noFill/>
        </p:spPr>
        <p:txBody>
          <a:bodyPr wrap="square">
            <a:spAutoFit/>
          </a:bodyPr>
          <a:lstStyle/>
          <a:p>
            <a:r>
              <a:rPr lang="en-US" sz="1200"/>
              <a:t>This is a non-verbal scale that gives us great fidelity not possible with a standard Likert scale.  Once people rate their feeling, EVE gets to work with her moderation skills to discuss why they feel that way.  We’ve also been recording how people spent their time in the preceding 24 hours they rated.</a:t>
            </a:r>
            <a:endParaRPr lang="en-AU" sz="1200"/>
          </a:p>
        </p:txBody>
      </p:sp>
      <p:pic>
        <p:nvPicPr>
          <p:cNvPr id="5" name="Picture 4" descr="A blue and black text&#10;&#10;Description automatically generated">
            <a:extLst>
              <a:ext uri="{FF2B5EF4-FFF2-40B4-BE49-F238E27FC236}">
                <a16:creationId xmlns:a16="http://schemas.microsoft.com/office/drawing/2014/main" id="{D4F44592-A9BE-98F8-3953-61D654D58F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8272" y="6333790"/>
            <a:ext cx="1926910" cy="346648"/>
          </a:xfrm>
          <a:prstGeom prst="rect">
            <a:avLst/>
          </a:prstGeom>
          <a:solidFill>
            <a:schemeClr val="bg1"/>
          </a:solidFill>
        </p:spPr>
      </p:pic>
    </p:spTree>
    <p:extLst>
      <p:ext uri="{BB962C8B-B14F-4D97-AF65-F5344CB8AC3E}">
        <p14:creationId xmlns:p14="http://schemas.microsoft.com/office/powerpoint/2010/main" val="1019367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17AEEAF-D299-48F5-B159-CD7F13D1B1F3}"/>
              </a:ext>
            </a:extLst>
          </p:cNvPr>
          <p:cNvSpPr>
            <a:spLocks noGrp="1"/>
          </p:cNvSpPr>
          <p:nvPr>
            <p:ph type="body" sz="quarter" idx="13"/>
          </p:nvPr>
        </p:nvSpPr>
        <p:spPr>
          <a:xfrm>
            <a:off x="8791576" y="3736340"/>
            <a:ext cx="2247900" cy="413393"/>
          </a:xfrm>
        </p:spPr>
        <p:txBody>
          <a:bodyPr anchor="ctr"/>
          <a:lstStyle/>
          <a:p>
            <a:r>
              <a:rPr lang="en-US"/>
              <a:t>Why do you feel that way today?  Feel free to share what is on your mind</a:t>
            </a:r>
            <a:endParaRPr lang="en-AU"/>
          </a:p>
        </p:txBody>
      </p:sp>
      <p:sp>
        <p:nvSpPr>
          <p:cNvPr id="6" name="Text Placeholder 5">
            <a:extLst>
              <a:ext uri="{FF2B5EF4-FFF2-40B4-BE49-F238E27FC236}">
                <a16:creationId xmlns:a16="http://schemas.microsoft.com/office/drawing/2014/main" id="{AC0FDE11-6FAA-4D97-A7BF-615BAD1F9E5F}"/>
              </a:ext>
            </a:extLst>
          </p:cNvPr>
          <p:cNvSpPr>
            <a:spLocks noGrp="1"/>
          </p:cNvSpPr>
          <p:nvPr>
            <p:ph type="body" sz="quarter" idx="14"/>
          </p:nvPr>
        </p:nvSpPr>
        <p:spPr>
          <a:xfrm>
            <a:off x="8334375" y="4430395"/>
            <a:ext cx="2447925" cy="695325"/>
          </a:xfrm>
        </p:spPr>
        <p:txBody>
          <a:bodyPr/>
          <a:lstStyle/>
          <a:p>
            <a:r>
              <a:rPr lang="en-US"/>
              <a:t>Just went for a walk, sun is out, going to a job </a:t>
            </a:r>
            <a:r>
              <a:rPr lang="en-US" err="1"/>
              <a:t>i</a:t>
            </a:r>
            <a:r>
              <a:rPr lang="en-US"/>
              <a:t> hate this afternoon, </a:t>
            </a:r>
            <a:r>
              <a:rPr lang="en-US" err="1"/>
              <a:t>i</a:t>
            </a:r>
            <a:r>
              <a:rPr lang="en-US"/>
              <a:t> have a wonderful partner and home life</a:t>
            </a:r>
          </a:p>
          <a:p>
            <a:endParaRPr lang="en-AU"/>
          </a:p>
        </p:txBody>
      </p:sp>
      <p:sp>
        <p:nvSpPr>
          <p:cNvPr id="7" name="Text Placeholder 6">
            <a:extLst>
              <a:ext uri="{FF2B5EF4-FFF2-40B4-BE49-F238E27FC236}">
                <a16:creationId xmlns:a16="http://schemas.microsoft.com/office/drawing/2014/main" id="{F4DEFA80-7AA8-4E9B-B3DD-7A163C10B64E}"/>
              </a:ext>
            </a:extLst>
          </p:cNvPr>
          <p:cNvSpPr>
            <a:spLocks noGrp="1"/>
          </p:cNvSpPr>
          <p:nvPr>
            <p:ph type="body" sz="quarter" idx="15"/>
          </p:nvPr>
        </p:nvSpPr>
        <p:spPr>
          <a:xfrm>
            <a:off x="8334375" y="6066155"/>
            <a:ext cx="2447925" cy="483234"/>
          </a:xfrm>
        </p:spPr>
        <p:txBody>
          <a:bodyPr/>
          <a:lstStyle/>
          <a:p>
            <a:pPr marL="0" marR="0" lvl="0" indent="0" defTabSz="400916" rtl="0" eaLnBrk="1" fontAlgn="auto" latinLnBrk="0" hangingPunct="1">
              <a:lnSpc>
                <a:spcPct val="100000"/>
              </a:lnSpc>
              <a:spcBef>
                <a:spcPts val="0"/>
              </a:spcBef>
              <a:spcAft>
                <a:spcPts val="600"/>
              </a:spcAft>
              <a:buClr>
                <a:srgbClr val="000000"/>
              </a:buClr>
              <a:buSzTx/>
              <a:buFont typeface="Wingdings" panose="05000000000000000000" pitchFamily="2" charset="2"/>
              <a:buNone/>
              <a:tabLst>
                <a:tab pos="127960" algn="l"/>
              </a:tabLst>
              <a:defRPr/>
            </a:pPr>
            <a:r>
              <a:rPr kumimoji="0" lang="en-US" altLang="en-US" sz="1000" b="1" i="0" u="none" strike="noStrike" kern="1200" cap="none" spc="0" normalizeH="0" baseline="0" noProof="0">
                <a:ln>
                  <a:noFill/>
                </a:ln>
                <a:solidFill>
                  <a:schemeClr val="tx1"/>
                </a:solidFill>
                <a:effectLst/>
                <a:uLnTx/>
                <a:uFillTx/>
              </a:rPr>
              <a:t>Not looking forward to it. i had a medical certificate not to go to work but work will not find me alternate duties</a:t>
            </a:r>
          </a:p>
          <a:p>
            <a:endParaRPr lang="en-AU">
              <a:solidFill>
                <a:schemeClr val="tx1"/>
              </a:solidFill>
            </a:endParaRPr>
          </a:p>
        </p:txBody>
      </p:sp>
      <p:sp>
        <p:nvSpPr>
          <p:cNvPr id="8" name="Text Placeholder 7">
            <a:extLst>
              <a:ext uri="{FF2B5EF4-FFF2-40B4-BE49-F238E27FC236}">
                <a16:creationId xmlns:a16="http://schemas.microsoft.com/office/drawing/2014/main" id="{DAAD9CB2-D901-42D6-BD60-EF3617D7E78E}"/>
              </a:ext>
            </a:extLst>
          </p:cNvPr>
          <p:cNvSpPr>
            <a:spLocks noGrp="1"/>
          </p:cNvSpPr>
          <p:nvPr>
            <p:ph type="body" sz="quarter" idx="16"/>
          </p:nvPr>
        </p:nvSpPr>
        <p:spPr>
          <a:xfrm>
            <a:off x="8791576" y="5358767"/>
            <a:ext cx="2247900" cy="483234"/>
          </a:xfrm>
        </p:spPr>
        <p:txBody>
          <a:bodyPr/>
          <a:lstStyle/>
          <a:p>
            <a:r>
              <a:rPr lang="en-US"/>
              <a:t>Thanks for that! Could you go into more detail about why you feel that way about your job this afternoon?</a:t>
            </a:r>
            <a:endParaRPr lang="en-AU"/>
          </a:p>
        </p:txBody>
      </p:sp>
      <p:sp>
        <p:nvSpPr>
          <p:cNvPr id="2" name="Text Placeholder 1">
            <a:extLst>
              <a:ext uri="{FF2B5EF4-FFF2-40B4-BE49-F238E27FC236}">
                <a16:creationId xmlns:a16="http://schemas.microsoft.com/office/drawing/2014/main" id="{778247FC-EF50-4E4F-A24E-B9B4B9E9F020}"/>
              </a:ext>
            </a:extLst>
          </p:cNvPr>
          <p:cNvSpPr>
            <a:spLocks noGrp="1"/>
          </p:cNvSpPr>
          <p:nvPr>
            <p:ph type="body" sz="quarter" idx="12"/>
          </p:nvPr>
        </p:nvSpPr>
        <p:spPr>
          <a:xfrm>
            <a:off x="495555" y="1195392"/>
            <a:ext cx="8820151" cy="370934"/>
          </a:xfrm>
        </p:spPr>
        <p:txBody>
          <a:bodyPr/>
          <a:lstStyle/>
          <a:p>
            <a:r>
              <a:rPr lang="en-US"/>
              <a:t>EVE uses AI to generate questions in a simulation of a human-to-human conversation</a:t>
            </a:r>
            <a:endParaRPr lang="en-AU"/>
          </a:p>
        </p:txBody>
      </p:sp>
      <p:sp>
        <p:nvSpPr>
          <p:cNvPr id="12" name="Title 7">
            <a:extLst>
              <a:ext uri="{FF2B5EF4-FFF2-40B4-BE49-F238E27FC236}">
                <a16:creationId xmlns:a16="http://schemas.microsoft.com/office/drawing/2014/main" id="{0CB7C181-0D5F-1187-B789-AF792FB84204}"/>
              </a:ext>
            </a:extLst>
          </p:cNvPr>
          <p:cNvSpPr txBox="1">
            <a:spLocks/>
          </p:cNvSpPr>
          <p:nvPr/>
        </p:nvSpPr>
        <p:spPr bwMode="auto">
          <a:xfrm>
            <a:off x="1250589" y="475148"/>
            <a:ext cx="65923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defTabSz="342900" rtl="0" eaLnBrk="0" fontAlgn="base" hangingPunct="0">
              <a:spcBef>
                <a:spcPct val="0"/>
              </a:spcBef>
              <a:spcAft>
                <a:spcPct val="0"/>
              </a:spcAft>
              <a:defRPr sz="2400" b="1" kern="1200" spc="-150">
                <a:solidFill>
                  <a:schemeClr val="tx1"/>
                </a:solidFill>
                <a:latin typeface="+mj-lt"/>
                <a:ea typeface="MS PGothic" panose="020B0600070205080204" pitchFamily="34" charset="-128"/>
                <a:cs typeface="Arial" panose="020B0604020202020204" pitchFamily="34" charset="0"/>
              </a:defRPr>
            </a:lvl1pPr>
            <a:lvl2pPr algn="l" defTabSz="342900" rtl="0" eaLnBrk="0" fontAlgn="base" hangingPunct="0">
              <a:spcBef>
                <a:spcPct val="0"/>
              </a:spcBef>
              <a:spcAft>
                <a:spcPct val="0"/>
              </a:spcAft>
              <a:defRPr sz="3200" b="1">
                <a:solidFill>
                  <a:schemeClr val="tx1"/>
                </a:solidFill>
                <a:latin typeface="Raleway SemiBold" charset="0"/>
                <a:ea typeface="MS PGothic" panose="020B0600070205080204" pitchFamily="34" charset="-128"/>
                <a:cs typeface="Raleway SemiBold" charset="0"/>
              </a:defRPr>
            </a:lvl2pPr>
            <a:lvl3pPr algn="l" defTabSz="342900" rtl="0" eaLnBrk="0" fontAlgn="base" hangingPunct="0">
              <a:spcBef>
                <a:spcPct val="0"/>
              </a:spcBef>
              <a:spcAft>
                <a:spcPct val="0"/>
              </a:spcAft>
              <a:defRPr sz="3200" b="1">
                <a:solidFill>
                  <a:schemeClr val="tx1"/>
                </a:solidFill>
                <a:latin typeface="Raleway SemiBold" charset="0"/>
                <a:ea typeface="MS PGothic" panose="020B0600070205080204" pitchFamily="34" charset="-128"/>
                <a:cs typeface="Raleway SemiBold" charset="0"/>
              </a:defRPr>
            </a:lvl3pPr>
            <a:lvl4pPr algn="l" defTabSz="342900" rtl="0" eaLnBrk="0" fontAlgn="base" hangingPunct="0">
              <a:spcBef>
                <a:spcPct val="0"/>
              </a:spcBef>
              <a:spcAft>
                <a:spcPct val="0"/>
              </a:spcAft>
              <a:defRPr sz="3200" b="1">
                <a:solidFill>
                  <a:schemeClr val="tx1"/>
                </a:solidFill>
                <a:latin typeface="Raleway SemiBold" charset="0"/>
                <a:ea typeface="MS PGothic" panose="020B0600070205080204" pitchFamily="34" charset="-128"/>
                <a:cs typeface="Raleway SemiBold" charset="0"/>
              </a:defRPr>
            </a:lvl4pPr>
            <a:lvl5pPr algn="l" defTabSz="342900" rtl="0" eaLnBrk="0" fontAlgn="base" hangingPunct="0">
              <a:spcBef>
                <a:spcPct val="0"/>
              </a:spcBef>
              <a:spcAft>
                <a:spcPct val="0"/>
              </a:spcAft>
              <a:defRPr sz="3200" b="1">
                <a:solidFill>
                  <a:schemeClr val="tx1"/>
                </a:solidFill>
                <a:latin typeface="Raleway SemiBold" charset="0"/>
                <a:ea typeface="MS PGothic" panose="020B0600070205080204" pitchFamily="34" charset="-128"/>
                <a:cs typeface="Raleway SemiBold" charset="0"/>
              </a:defRPr>
            </a:lvl5pPr>
            <a:lvl6pPr marL="342900" algn="l" defTabSz="342900" rtl="0" eaLnBrk="1" fontAlgn="base" hangingPunct="1">
              <a:spcBef>
                <a:spcPct val="0"/>
              </a:spcBef>
              <a:spcAft>
                <a:spcPct val="0"/>
              </a:spcAft>
              <a:defRPr sz="3000" b="1">
                <a:solidFill>
                  <a:schemeClr val="tx1"/>
                </a:solidFill>
                <a:latin typeface="Karla" pitchFamily="2" charset="0"/>
                <a:ea typeface="Karla" pitchFamily="2" charset="0"/>
                <a:cs typeface="Karla" pitchFamily="2" charset="0"/>
              </a:defRPr>
            </a:lvl6pPr>
            <a:lvl7pPr marL="685800" algn="l" defTabSz="342900" rtl="0" eaLnBrk="1" fontAlgn="base" hangingPunct="1">
              <a:spcBef>
                <a:spcPct val="0"/>
              </a:spcBef>
              <a:spcAft>
                <a:spcPct val="0"/>
              </a:spcAft>
              <a:defRPr sz="3000" b="1">
                <a:solidFill>
                  <a:schemeClr val="tx1"/>
                </a:solidFill>
                <a:latin typeface="Karla" pitchFamily="2" charset="0"/>
                <a:ea typeface="Karla" pitchFamily="2" charset="0"/>
                <a:cs typeface="Karla" pitchFamily="2" charset="0"/>
              </a:defRPr>
            </a:lvl7pPr>
            <a:lvl8pPr marL="1028700" algn="l" defTabSz="342900" rtl="0" eaLnBrk="1" fontAlgn="base" hangingPunct="1">
              <a:spcBef>
                <a:spcPct val="0"/>
              </a:spcBef>
              <a:spcAft>
                <a:spcPct val="0"/>
              </a:spcAft>
              <a:defRPr sz="3000" b="1">
                <a:solidFill>
                  <a:schemeClr val="tx1"/>
                </a:solidFill>
                <a:latin typeface="Karla" pitchFamily="2" charset="0"/>
                <a:ea typeface="Karla" pitchFamily="2" charset="0"/>
                <a:cs typeface="Karla" pitchFamily="2" charset="0"/>
              </a:defRPr>
            </a:lvl8pPr>
            <a:lvl9pPr marL="1371600" algn="l" defTabSz="342900" rtl="0" eaLnBrk="1" fontAlgn="base" hangingPunct="1">
              <a:spcBef>
                <a:spcPct val="0"/>
              </a:spcBef>
              <a:spcAft>
                <a:spcPct val="0"/>
              </a:spcAft>
              <a:defRPr sz="3000" b="1">
                <a:solidFill>
                  <a:schemeClr val="tx1"/>
                </a:solidFill>
                <a:latin typeface="Karla" pitchFamily="2" charset="0"/>
                <a:ea typeface="Karla" pitchFamily="2" charset="0"/>
                <a:cs typeface="Karla" pitchFamily="2" charset="0"/>
              </a:defRPr>
            </a:lvl9pPr>
          </a:lstStyle>
          <a:p>
            <a:pPr marL="0" marR="0" lvl="0" indent="0" algn="l" defTabSz="342900" rtl="0" eaLnBrk="0" fontAlgn="ctr" latinLnBrk="0" hangingPunct="0">
              <a:lnSpc>
                <a:spcPct val="100000"/>
              </a:lnSpc>
              <a:spcBef>
                <a:spcPct val="0"/>
              </a:spcBef>
              <a:spcAft>
                <a:spcPct val="0"/>
              </a:spcAft>
              <a:buClrTx/>
              <a:buSzTx/>
              <a:buFontTx/>
              <a:buNone/>
              <a:tabLst/>
              <a:defRPr/>
            </a:pPr>
            <a:r>
              <a:rPr kumimoji="0" lang="en-CA" b="1" i="0" u="none" strike="noStrike" kern="1200" cap="none" spc="-150" normalizeH="0" baseline="0" noProof="0">
                <a:ln>
                  <a:noFill/>
                </a:ln>
                <a:solidFill>
                  <a:srgbClr val="1C5362"/>
                </a:solidFill>
                <a:effectLst/>
                <a:uLnTx/>
                <a:uFillTx/>
                <a:ea typeface="MS PGothic" panose="020B0600070205080204" pitchFamily="34" charset="-128"/>
                <a:cs typeface="Arial" panose="020B0604020202020204" pitchFamily="34" charset="0"/>
              </a:rPr>
              <a:t>EVE, our Conversational AI companion</a:t>
            </a:r>
          </a:p>
        </p:txBody>
      </p:sp>
      <p:sp>
        <p:nvSpPr>
          <p:cNvPr id="14" name="Content Placeholder 4">
            <a:extLst>
              <a:ext uri="{FF2B5EF4-FFF2-40B4-BE49-F238E27FC236}">
                <a16:creationId xmlns:a16="http://schemas.microsoft.com/office/drawing/2014/main" id="{C215E28E-1A5D-9A52-8FD1-451E22D02510}"/>
              </a:ext>
            </a:extLst>
          </p:cNvPr>
          <p:cNvSpPr txBox="1">
            <a:spLocks/>
          </p:cNvSpPr>
          <p:nvPr/>
        </p:nvSpPr>
        <p:spPr bwMode="auto">
          <a:xfrm>
            <a:off x="416087" y="1668638"/>
            <a:ext cx="7394413" cy="28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342900" rtl="0" eaLnBrk="0" fontAlgn="base" hangingPunct="0">
              <a:spcBef>
                <a:spcPts val="600"/>
              </a:spcBef>
              <a:spcAft>
                <a:spcPts val="600"/>
              </a:spcAft>
              <a:buFont typeface="Arial" panose="020B0604020202020204" pitchFamily="34" charset="0"/>
              <a:defRPr sz="1400" kern="1200">
                <a:solidFill>
                  <a:schemeClr val="accent6"/>
                </a:solidFill>
                <a:latin typeface="+mn-lt"/>
                <a:ea typeface="MS PGothic" panose="020B0600070205080204" pitchFamily="34" charset="-128"/>
                <a:cs typeface="Arial" panose="020B0604020202020204" pitchFamily="34" charset="0"/>
              </a:defRPr>
            </a:lvl1pPr>
            <a:lvl2pPr marL="336550" indent="-204788" algn="l" defTabSz="342900" rtl="0" eaLnBrk="0" fontAlgn="base" hangingPunct="0">
              <a:spcBef>
                <a:spcPts val="600"/>
              </a:spcBef>
              <a:spcAft>
                <a:spcPts val="600"/>
              </a:spcAft>
              <a:buClr>
                <a:schemeClr val="accent1"/>
              </a:buClr>
              <a:buSzPct val="100000"/>
              <a:buFont typeface="Arial" panose="020B0604020202020204" pitchFamily="34" charset="0"/>
              <a:buChar char="•"/>
              <a:tabLst>
                <a:tab pos="336550" algn="l"/>
              </a:tabLst>
              <a:defRPr sz="1200" kern="1200">
                <a:solidFill>
                  <a:schemeClr val="accent6"/>
                </a:solidFill>
                <a:latin typeface="+mn-lt"/>
                <a:ea typeface="Karla" pitchFamily="2" charset="0"/>
                <a:cs typeface="Arial" panose="020B0604020202020204" pitchFamily="34" charset="0"/>
              </a:defRPr>
            </a:lvl2pPr>
            <a:lvl3pPr marL="534988" indent="-198438" algn="l" defTabSz="342900" rtl="0" eaLnBrk="0" fontAlgn="base" hangingPunct="0">
              <a:spcBef>
                <a:spcPts val="600"/>
              </a:spcBef>
              <a:spcAft>
                <a:spcPts val="600"/>
              </a:spcAft>
              <a:buClr>
                <a:schemeClr val="accent1"/>
              </a:buClr>
              <a:buSzPct val="100000"/>
              <a:buFont typeface="Courier New" panose="02070309020205020404" pitchFamily="49" charset="0"/>
              <a:buChar char="o"/>
              <a:tabLst>
                <a:tab pos="534988" algn="l"/>
              </a:tabLst>
              <a:defRPr lang="en-US" sz="1100" kern="1200">
                <a:solidFill>
                  <a:schemeClr val="accent6"/>
                </a:solidFill>
                <a:latin typeface="+mn-lt"/>
                <a:ea typeface="Karla" pitchFamily="2" charset="0"/>
                <a:cs typeface="Arial" panose="020B0604020202020204" pitchFamily="34" charset="0"/>
              </a:defRPr>
            </a:lvl3pPr>
            <a:lvl4pPr marL="738188" indent="-203200" algn="l" defTabSz="342900" rtl="0" eaLnBrk="0" fontAlgn="base" hangingPunct="0">
              <a:spcBef>
                <a:spcPct val="20000"/>
              </a:spcBef>
              <a:spcAft>
                <a:spcPct val="0"/>
              </a:spcAft>
              <a:buClr>
                <a:schemeClr val="accent1"/>
              </a:buClr>
              <a:buSzPct val="100000"/>
              <a:buFont typeface="Arial" panose="020B0604020202020204" pitchFamily="34" charset="0"/>
              <a:buChar char="•"/>
              <a:defRPr sz="900" kern="1200">
                <a:solidFill>
                  <a:schemeClr val="accent6"/>
                </a:solidFill>
                <a:latin typeface="+mn-lt"/>
                <a:ea typeface="Karla" pitchFamily="2" charset="0"/>
                <a:cs typeface="Arial" panose="020B0604020202020204" pitchFamily="34" charset="0"/>
              </a:defRPr>
            </a:lvl4pPr>
            <a:lvl5pPr marL="942975" indent="-204788" algn="l" defTabSz="342900" rtl="0" eaLnBrk="0" fontAlgn="base" hangingPunct="0">
              <a:spcBef>
                <a:spcPct val="20000"/>
              </a:spcBef>
              <a:spcAft>
                <a:spcPct val="0"/>
              </a:spcAft>
              <a:buClr>
                <a:schemeClr val="accent1"/>
              </a:buClr>
              <a:buSzPct val="100000"/>
              <a:buFont typeface="Arial" panose="020B0604020202020204" pitchFamily="34" charset="0"/>
              <a:buChar char="•"/>
              <a:tabLst>
                <a:tab pos="942975" algn="l"/>
              </a:tabLst>
              <a:defRPr sz="700" kern="1200">
                <a:solidFill>
                  <a:schemeClr val="accent6"/>
                </a:solidFill>
                <a:latin typeface="+mn-lt"/>
                <a:ea typeface="Karla" pitchFamily="2" charset="0"/>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342900" rtl="0" eaLnBrk="0" fontAlgn="base" latinLnBrk="0" hangingPunct="0">
              <a:lnSpc>
                <a:spcPct val="100000"/>
              </a:lnSpc>
              <a:spcBef>
                <a:spcPts val="600"/>
              </a:spcBef>
              <a:spcAft>
                <a:spcPts val="600"/>
              </a:spcAft>
              <a:buClrTx/>
              <a:buSzTx/>
              <a:buFont typeface="Arial" panose="020B0604020202020204" pitchFamily="34" charset="0"/>
              <a:buNone/>
              <a:tabLst/>
              <a:defRPr/>
            </a:pPr>
            <a:r>
              <a:rPr lang="en-AU" b="1">
                <a:solidFill>
                  <a:srgbClr val="3C4747"/>
                </a:solidFill>
                <a:latin typeface="Karla"/>
                <a:ea typeface="MS PGothic"/>
                <a:cs typeface="Arial"/>
              </a:rPr>
              <a:t>The fact is, our world is one of social media, where language is pervasive, and we express ourselves with words.  These facts have guided our innovation on engaging with humans.</a:t>
            </a:r>
          </a:p>
          <a:p>
            <a:pPr marL="0" indent="0">
              <a:buNone/>
            </a:pPr>
            <a:endParaRPr lang="en-US" b="1">
              <a:solidFill>
                <a:srgbClr val="3C4747"/>
              </a:solidFill>
              <a:latin typeface="Karla"/>
              <a:ea typeface="MS PGothic"/>
              <a:cs typeface="Arial"/>
            </a:endParaRPr>
          </a:p>
          <a:p>
            <a:pPr marL="0" indent="0">
              <a:buNone/>
            </a:pPr>
            <a:r>
              <a:rPr lang="en-US" b="1">
                <a:solidFill>
                  <a:srgbClr val="3C4747"/>
                </a:solidFill>
                <a:latin typeface="Karla"/>
                <a:ea typeface="MS PGothic"/>
                <a:cs typeface="Arial"/>
              </a:rPr>
              <a:t>With EVE you can easily</a:t>
            </a:r>
          </a:p>
          <a:p>
            <a:pPr>
              <a:buFont typeface="Arial" panose="020B0604020202020204" pitchFamily="34" charset="0"/>
              <a:buChar char="•"/>
            </a:pPr>
            <a:r>
              <a:rPr lang="en-US" sz="1200">
                <a:solidFill>
                  <a:srgbClr val="3C4747"/>
                </a:solidFill>
                <a:latin typeface="Karla"/>
                <a:ea typeface="MS PGothic"/>
                <a:cs typeface="Arial"/>
              </a:rPr>
              <a:t>Define a topic of interest</a:t>
            </a:r>
          </a:p>
          <a:p>
            <a:pPr>
              <a:buFont typeface="Arial" panose="020B0604020202020204" pitchFamily="34" charset="0"/>
              <a:buChar char="•"/>
            </a:pPr>
            <a:r>
              <a:rPr lang="en-US" sz="1200">
                <a:solidFill>
                  <a:srgbClr val="3C4747"/>
                </a:solidFill>
                <a:latin typeface="Karla"/>
                <a:ea typeface="MS PGothic"/>
                <a:cs typeface="Arial"/>
              </a:rPr>
              <a:t>Identify specific sub-topics you want to explore with people</a:t>
            </a:r>
          </a:p>
          <a:p>
            <a:pPr>
              <a:buFont typeface="Arial" panose="020B0604020202020204" pitchFamily="34" charset="0"/>
              <a:buChar char="•"/>
            </a:pPr>
            <a:r>
              <a:rPr lang="en-US" sz="1200">
                <a:solidFill>
                  <a:srgbClr val="3C4747"/>
                </a:solidFill>
                <a:latin typeface="Karla"/>
                <a:ea typeface="MS PGothic"/>
                <a:cs typeface="Arial"/>
              </a:rPr>
              <a:t>Specify how deeply you want to prompt and probe and in which areas (just like briefing a moderator)</a:t>
            </a:r>
          </a:p>
          <a:p>
            <a:pPr>
              <a:buFont typeface="Arial" panose="020B0604020202020204" pitchFamily="34" charset="0"/>
              <a:buChar char="•"/>
            </a:pPr>
            <a:r>
              <a:rPr lang="en-US" sz="1200">
                <a:solidFill>
                  <a:srgbClr val="3C4747"/>
                </a:solidFill>
                <a:latin typeface="Karla"/>
                <a:ea typeface="MS PGothic"/>
                <a:cs typeface="Arial"/>
              </a:rPr>
              <a:t>Deploy it on your survey</a:t>
            </a:r>
          </a:p>
          <a:p>
            <a:pPr>
              <a:buFont typeface="Arial" panose="020B0604020202020204" pitchFamily="34" charset="0"/>
              <a:buChar char="•"/>
            </a:pPr>
            <a:r>
              <a:rPr lang="en-US" sz="1200">
                <a:solidFill>
                  <a:srgbClr val="3C4747"/>
                </a:solidFill>
                <a:latin typeface="Karla"/>
                <a:ea typeface="MS PGothic"/>
                <a:cs typeface="Arial"/>
              </a:rPr>
              <a:t>Explore responses in real time</a:t>
            </a:r>
          </a:p>
        </p:txBody>
      </p:sp>
      <p:pic>
        <p:nvPicPr>
          <p:cNvPr id="16" name="Picture 15">
            <a:extLst>
              <a:ext uri="{FF2B5EF4-FFF2-40B4-BE49-F238E27FC236}">
                <a16:creationId xmlns:a16="http://schemas.microsoft.com/office/drawing/2014/main" id="{829F7A40-FEED-4D3B-FA90-E90B87941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555" y="362286"/>
            <a:ext cx="755035" cy="748945"/>
          </a:xfrm>
          <a:prstGeom prst="rect">
            <a:avLst/>
          </a:prstGeom>
        </p:spPr>
      </p:pic>
      <p:pic>
        <p:nvPicPr>
          <p:cNvPr id="3" name="Picture 2" descr="A black and white logo&#10;&#10;Description automatically generated">
            <a:extLst>
              <a:ext uri="{FF2B5EF4-FFF2-40B4-BE49-F238E27FC236}">
                <a16:creationId xmlns:a16="http://schemas.microsoft.com/office/drawing/2014/main" id="{BFD6F330-4D75-473D-4556-65F8A21EC5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 y="5783373"/>
            <a:ext cx="1571897" cy="282782"/>
          </a:xfrm>
          <a:prstGeom prst="rect">
            <a:avLst/>
          </a:prstGeom>
        </p:spPr>
      </p:pic>
    </p:spTree>
    <p:extLst>
      <p:ext uri="{BB962C8B-B14F-4D97-AF65-F5344CB8AC3E}">
        <p14:creationId xmlns:p14="http://schemas.microsoft.com/office/powerpoint/2010/main" val="968424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7ABFB58F-F808-46F3-599F-6604854071BF}"/>
              </a:ext>
            </a:extLst>
          </p:cNvPr>
          <p:cNvSpPr txBox="1">
            <a:spLocks/>
          </p:cNvSpPr>
          <p:nvPr/>
        </p:nvSpPr>
        <p:spPr bwMode="auto">
          <a:xfrm>
            <a:off x="1250590" y="434293"/>
            <a:ext cx="46467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defTabSz="342900" rtl="0" eaLnBrk="0" fontAlgn="base" hangingPunct="0">
              <a:spcBef>
                <a:spcPct val="0"/>
              </a:spcBef>
              <a:spcAft>
                <a:spcPct val="0"/>
              </a:spcAft>
              <a:defRPr sz="2400" b="1" kern="1200" spc="-150">
                <a:solidFill>
                  <a:schemeClr val="tx1"/>
                </a:solidFill>
                <a:latin typeface="+mj-lt"/>
                <a:ea typeface="MS PGothic" panose="020B0600070205080204" pitchFamily="34" charset="-128"/>
                <a:cs typeface="Arial" panose="020B0604020202020204" pitchFamily="34" charset="0"/>
              </a:defRPr>
            </a:lvl1pPr>
            <a:lvl2pPr algn="l" defTabSz="342900" rtl="0" eaLnBrk="0" fontAlgn="base" hangingPunct="0">
              <a:spcBef>
                <a:spcPct val="0"/>
              </a:spcBef>
              <a:spcAft>
                <a:spcPct val="0"/>
              </a:spcAft>
              <a:defRPr sz="3200" b="1">
                <a:solidFill>
                  <a:schemeClr val="tx1"/>
                </a:solidFill>
                <a:latin typeface="Raleway SemiBold" charset="0"/>
                <a:ea typeface="MS PGothic" panose="020B0600070205080204" pitchFamily="34" charset="-128"/>
                <a:cs typeface="Raleway SemiBold" charset="0"/>
              </a:defRPr>
            </a:lvl2pPr>
            <a:lvl3pPr algn="l" defTabSz="342900" rtl="0" eaLnBrk="0" fontAlgn="base" hangingPunct="0">
              <a:spcBef>
                <a:spcPct val="0"/>
              </a:spcBef>
              <a:spcAft>
                <a:spcPct val="0"/>
              </a:spcAft>
              <a:defRPr sz="3200" b="1">
                <a:solidFill>
                  <a:schemeClr val="tx1"/>
                </a:solidFill>
                <a:latin typeface="Raleway SemiBold" charset="0"/>
                <a:ea typeface="MS PGothic" panose="020B0600070205080204" pitchFamily="34" charset="-128"/>
                <a:cs typeface="Raleway SemiBold" charset="0"/>
              </a:defRPr>
            </a:lvl3pPr>
            <a:lvl4pPr algn="l" defTabSz="342900" rtl="0" eaLnBrk="0" fontAlgn="base" hangingPunct="0">
              <a:spcBef>
                <a:spcPct val="0"/>
              </a:spcBef>
              <a:spcAft>
                <a:spcPct val="0"/>
              </a:spcAft>
              <a:defRPr sz="3200" b="1">
                <a:solidFill>
                  <a:schemeClr val="tx1"/>
                </a:solidFill>
                <a:latin typeface="Raleway SemiBold" charset="0"/>
                <a:ea typeface="MS PGothic" panose="020B0600070205080204" pitchFamily="34" charset="-128"/>
                <a:cs typeface="Raleway SemiBold" charset="0"/>
              </a:defRPr>
            </a:lvl4pPr>
            <a:lvl5pPr algn="l" defTabSz="342900" rtl="0" eaLnBrk="0" fontAlgn="base" hangingPunct="0">
              <a:spcBef>
                <a:spcPct val="0"/>
              </a:spcBef>
              <a:spcAft>
                <a:spcPct val="0"/>
              </a:spcAft>
              <a:defRPr sz="3200" b="1">
                <a:solidFill>
                  <a:schemeClr val="tx1"/>
                </a:solidFill>
                <a:latin typeface="Raleway SemiBold" charset="0"/>
                <a:ea typeface="MS PGothic" panose="020B0600070205080204" pitchFamily="34" charset="-128"/>
                <a:cs typeface="Raleway SemiBold" charset="0"/>
              </a:defRPr>
            </a:lvl5pPr>
            <a:lvl6pPr marL="342900" algn="l" defTabSz="342900" rtl="0" eaLnBrk="1" fontAlgn="base" hangingPunct="1">
              <a:spcBef>
                <a:spcPct val="0"/>
              </a:spcBef>
              <a:spcAft>
                <a:spcPct val="0"/>
              </a:spcAft>
              <a:defRPr sz="3000" b="1">
                <a:solidFill>
                  <a:schemeClr val="tx1"/>
                </a:solidFill>
                <a:latin typeface="Karla" pitchFamily="2" charset="0"/>
                <a:ea typeface="Karla" pitchFamily="2" charset="0"/>
                <a:cs typeface="Karla" pitchFamily="2" charset="0"/>
              </a:defRPr>
            </a:lvl6pPr>
            <a:lvl7pPr marL="685800" algn="l" defTabSz="342900" rtl="0" eaLnBrk="1" fontAlgn="base" hangingPunct="1">
              <a:spcBef>
                <a:spcPct val="0"/>
              </a:spcBef>
              <a:spcAft>
                <a:spcPct val="0"/>
              </a:spcAft>
              <a:defRPr sz="3000" b="1">
                <a:solidFill>
                  <a:schemeClr val="tx1"/>
                </a:solidFill>
                <a:latin typeface="Karla" pitchFamily="2" charset="0"/>
                <a:ea typeface="Karla" pitchFamily="2" charset="0"/>
                <a:cs typeface="Karla" pitchFamily="2" charset="0"/>
              </a:defRPr>
            </a:lvl7pPr>
            <a:lvl8pPr marL="1028700" algn="l" defTabSz="342900" rtl="0" eaLnBrk="1" fontAlgn="base" hangingPunct="1">
              <a:spcBef>
                <a:spcPct val="0"/>
              </a:spcBef>
              <a:spcAft>
                <a:spcPct val="0"/>
              </a:spcAft>
              <a:defRPr sz="3000" b="1">
                <a:solidFill>
                  <a:schemeClr val="tx1"/>
                </a:solidFill>
                <a:latin typeface="Karla" pitchFamily="2" charset="0"/>
                <a:ea typeface="Karla" pitchFamily="2" charset="0"/>
                <a:cs typeface="Karla" pitchFamily="2" charset="0"/>
              </a:defRPr>
            </a:lvl8pPr>
            <a:lvl9pPr marL="1371600" algn="l" defTabSz="342900" rtl="0" eaLnBrk="1" fontAlgn="base" hangingPunct="1">
              <a:spcBef>
                <a:spcPct val="0"/>
              </a:spcBef>
              <a:spcAft>
                <a:spcPct val="0"/>
              </a:spcAft>
              <a:defRPr sz="3000" b="1">
                <a:solidFill>
                  <a:schemeClr val="tx1"/>
                </a:solidFill>
                <a:latin typeface="Karla" pitchFamily="2" charset="0"/>
                <a:ea typeface="Karla" pitchFamily="2" charset="0"/>
                <a:cs typeface="Karla" pitchFamily="2" charset="0"/>
              </a:defRPr>
            </a:lvl9pPr>
          </a:lstStyle>
          <a:p>
            <a:pPr marL="0" marR="0" lvl="0" indent="0" algn="l" defTabSz="342900" rtl="0" eaLnBrk="0" fontAlgn="ctr" latinLnBrk="0" hangingPunct="0">
              <a:lnSpc>
                <a:spcPct val="100000"/>
              </a:lnSpc>
              <a:spcBef>
                <a:spcPct val="0"/>
              </a:spcBef>
              <a:spcAft>
                <a:spcPct val="0"/>
              </a:spcAft>
              <a:buClrTx/>
              <a:buSzTx/>
              <a:buFontTx/>
              <a:buNone/>
              <a:tabLst/>
              <a:defRPr/>
            </a:pPr>
            <a:r>
              <a:rPr kumimoji="0" lang="en-CA" b="1" i="0" u="none" strike="noStrike" kern="1200" cap="none" spc="-150" normalizeH="0" baseline="0" noProof="0">
                <a:ln>
                  <a:noFill/>
                </a:ln>
                <a:solidFill>
                  <a:srgbClr val="1C5362"/>
                </a:solidFill>
                <a:effectLst/>
                <a:uLnTx/>
                <a:uFillTx/>
                <a:ea typeface="MS PGothic" panose="020B0600070205080204" pitchFamily="34" charset="-128"/>
                <a:cs typeface="Arial" panose="020B0604020202020204" pitchFamily="34" charset="0"/>
              </a:rPr>
              <a:t>Text Explorer </a:t>
            </a:r>
          </a:p>
        </p:txBody>
      </p:sp>
      <p:pic>
        <p:nvPicPr>
          <p:cNvPr id="8" name="Picture 7" descr="A logo of a network&#10;&#10;Description automatically generated">
            <a:extLst>
              <a:ext uri="{FF2B5EF4-FFF2-40B4-BE49-F238E27FC236}">
                <a16:creationId xmlns:a16="http://schemas.microsoft.com/office/drawing/2014/main" id="{392C7D4E-52F4-7457-043C-EA6A44FBEA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720" y="355429"/>
            <a:ext cx="641035" cy="644874"/>
          </a:xfrm>
          <a:prstGeom prst="rect">
            <a:avLst/>
          </a:prstGeom>
        </p:spPr>
      </p:pic>
      <p:sp>
        <p:nvSpPr>
          <p:cNvPr id="13" name="Text Placeholder 2">
            <a:extLst>
              <a:ext uri="{FF2B5EF4-FFF2-40B4-BE49-F238E27FC236}">
                <a16:creationId xmlns:a16="http://schemas.microsoft.com/office/drawing/2014/main" id="{71C53A79-CD4B-AA29-FE61-71E032D62867}"/>
              </a:ext>
            </a:extLst>
          </p:cNvPr>
          <p:cNvSpPr>
            <a:spLocks noGrp="1"/>
          </p:cNvSpPr>
          <p:nvPr>
            <p:ph type="body" sz="quarter" idx="12"/>
          </p:nvPr>
        </p:nvSpPr>
        <p:spPr>
          <a:xfrm>
            <a:off x="553720" y="1196088"/>
            <a:ext cx="9896588" cy="573957"/>
          </a:xfrm>
        </p:spPr>
        <p:txBody>
          <a:bodyPr/>
          <a:lstStyle/>
          <a:p>
            <a:r>
              <a:rPr lang="en-US"/>
              <a:t>The next generation Text Analytics in the box – explore, visualize and share, designed for conversational data as well as standard open ended survey text</a:t>
            </a:r>
          </a:p>
        </p:txBody>
      </p:sp>
      <p:sp>
        <p:nvSpPr>
          <p:cNvPr id="14" name="TextBox 13">
            <a:extLst>
              <a:ext uri="{FF2B5EF4-FFF2-40B4-BE49-F238E27FC236}">
                <a16:creationId xmlns:a16="http://schemas.microsoft.com/office/drawing/2014/main" id="{4A00A5BA-7EA7-1CD9-036B-C3E2CDAD1656}"/>
              </a:ext>
            </a:extLst>
          </p:cNvPr>
          <p:cNvSpPr txBox="1"/>
          <p:nvPr/>
        </p:nvSpPr>
        <p:spPr>
          <a:xfrm>
            <a:off x="553720" y="1886485"/>
            <a:ext cx="5343638" cy="1615827"/>
          </a:xfrm>
          <a:prstGeom prst="rect">
            <a:avLst/>
          </a:prstGeom>
          <a:noFill/>
        </p:spPr>
        <p:txBody>
          <a:bodyPr wrap="square" lIns="91440" tIns="45720" rIns="91440" bIns="45720" rtlCol="0" anchor="t">
            <a:spAutoFit/>
          </a:bodyPr>
          <a:lstStyle/>
          <a:p>
            <a:pPr marL="0" lvl="1">
              <a:spcBef>
                <a:spcPts val="300"/>
              </a:spcBef>
              <a:defRPr/>
            </a:pPr>
            <a:r>
              <a:rPr lang="en-US" sz="1400" b="1">
                <a:solidFill>
                  <a:srgbClr val="3C4747"/>
                </a:solidFill>
                <a:latin typeface="Karla"/>
                <a:ea typeface="MS PGothic"/>
                <a:cs typeface="Arial"/>
              </a:rPr>
              <a:t>Overview </a:t>
            </a:r>
          </a:p>
          <a:p>
            <a:pPr marL="174625" marR="0" lvl="0" indent="-17462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200" noProof="0">
                <a:latin typeface="Karla"/>
                <a:ea typeface="MS PGothic"/>
              </a:rPr>
              <a:t>Text Explorer is an analytics tool to explore text and open-ended responses of any type more deeply</a:t>
            </a:r>
            <a:r>
              <a:rPr lang="en-US" sz="1200">
                <a:latin typeface="Karla"/>
                <a:ea typeface="MS PGothic"/>
              </a:rPr>
              <a:t>.</a:t>
            </a:r>
            <a:endParaRPr lang="en-US" sz="1200" noProof="0">
              <a:latin typeface="Karla"/>
              <a:ea typeface="MS PGothic"/>
            </a:endParaRPr>
          </a:p>
          <a:p>
            <a:pPr marL="174625" indent="-174625">
              <a:spcBef>
                <a:spcPts val="600"/>
              </a:spcBef>
              <a:buFont typeface="Arial" panose="020B0604020202020204" pitchFamily="34" charset="0"/>
              <a:buChar char="•"/>
              <a:defRPr/>
            </a:pPr>
            <a:r>
              <a:rPr kumimoji="0" lang="en-US" sz="1200" b="0" i="0" u="none" strike="noStrike" kern="1200" cap="none" spc="0" normalizeH="0" baseline="0">
                <a:ln>
                  <a:noFill/>
                </a:ln>
                <a:effectLst/>
                <a:uLnTx/>
                <a:uFillTx/>
                <a:latin typeface="Karla"/>
                <a:ea typeface="MS PGothic"/>
              </a:rPr>
              <a:t>Text</a:t>
            </a:r>
            <a:r>
              <a:rPr kumimoji="0" lang="en-US" sz="1200" b="0" i="0" u="none" strike="noStrike" kern="1200" cap="none" spc="0" normalizeH="0">
                <a:ln>
                  <a:noFill/>
                </a:ln>
                <a:effectLst/>
                <a:uLnTx/>
                <a:uFillTx/>
                <a:latin typeface="Karla"/>
                <a:ea typeface="MS PGothic"/>
              </a:rPr>
              <a:t> Explorer allows you to run a library of text analytics outputs.</a:t>
            </a:r>
            <a:r>
              <a:rPr lang="en-US" sz="1200">
                <a:latin typeface="Karla"/>
                <a:ea typeface="MS PGothic"/>
              </a:rPr>
              <a:t> </a:t>
            </a:r>
            <a:r>
              <a:rPr kumimoji="0" lang="en-US" sz="1200" b="0" i="0" u="none" strike="noStrike" kern="1200" cap="none" spc="0" normalizeH="0">
                <a:ln>
                  <a:noFill/>
                </a:ln>
                <a:effectLst/>
                <a:uLnTx/>
                <a:uFillTx/>
                <a:latin typeface="Karla"/>
                <a:ea typeface="MS PGothic"/>
              </a:rPr>
              <a:t> Most importantly you can run large numbers of analysis comparisons across groups and export </a:t>
            </a:r>
            <a:r>
              <a:rPr lang="en-US" sz="1200" err="1">
                <a:latin typeface="Karla"/>
                <a:ea typeface="MS PGothic"/>
              </a:rPr>
              <a:t>visualised</a:t>
            </a:r>
            <a:r>
              <a:rPr lang="en-US" sz="1200">
                <a:latin typeface="Karla"/>
                <a:ea typeface="MS PGothic"/>
              </a:rPr>
              <a:t> </a:t>
            </a:r>
            <a:r>
              <a:rPr kumimoji="0" lang="en-US" sz="1200" b="0" i="0" u="none" strike="noStrike" kern="1200" cap="none" spc="0" normalizeH="0">
                <a:ln>
                  <a:noFill/>
                </a:ln>
                <a:effectLst/>
                <a:uLnTx/>
                <a:uFillTx/>
                <a:latin typeface="Karla"/>
                <a:ea typeface="MS PGothic"/>
              </a:rPr>
              <a:t>results for your presentations</a:t>
            </a:r>
            <a:r>
              <a:rPr lang="en-US" sz="1200">
                <a:latin typeface="Karla"/>
                <a:ea typeface="MS PGothic"/>
              </a:rPr>
              <a:t>.</a:t>
            </a:r>
            <a:endParaRPr lang="en-US" sz="1200" b="0" i="0" u="none" strike="noStrike" kern="1200" cap="none" spc="0" normalizeH="0">
              <a:ln>
                <a:noFill/>
              </a:ln>
              <a:effectLst/>
              <a:uLnTx/>
              <a:uFillTx/>
              <a:latin typeface="Karla"/>
              <a:ea typeface="MS PGothic"/>
            </a:endParaRPr>
          </a:p>
          <a:p>
            <a:pPr marR="0" lvl="0" algn="l" defTabSz="914400" rtl="0" eaLnBrk="1" fontAlgn="auto" latinLnBrk="0" hangingPunct="1">
              <a:lnSpc>
                <a:spcPct val="100000"/>
              </a:lnSpc>
              <a:spcBef>
                <a:spcPts val="600"/>
              </a:spcBef>
              <a:spcAft>
                <a:spcPts val="0"/>
              </a:spcAft>
              <a:buClrTx/>
              <a:buSzTx/>
              <a:tabLst/>
              <a:defRPr/>
            </a:pPr>
            <a:endParaRPr kumimoji="0" lang="en-US" sz="1000" b="0" i="0" u="none" strike="noStrike" kern="1200" cap="none" spc="0" normalizeH="0" baseline="0" noProof="0">
              <a:ln>
                <a:noFill/>
              </a:ln>
              <a:effectLst/>
              <a:uLnTx/>
              <a:uFillTx/>
              <a:latin typeface="Karla"/>
              <a:ea typeface="MS PGothic"/>
              <a:cs typeface="+mn-cs"/>
            </a:endParaRPr>
          </a:p>
        </p:txBody>
      </p:sp>
      <p:sp>
        <p:nvSpPr>
          <p:cNvPr id="16" name="TextBox 15">
            <a:extLst>
              <a:ext uri="{FF2B5EF4-FFF2-40B4-BE49-F238E27FC236}">
                <a16:creationId xmlns:a16="http://schemas.microsoft.com/office/drawing/2014/main" id="{6BF0A0C6-1028-ED84-C84B-93F8056363CD}"/>
              </a:ext>
            </a:extLst>
          </p:cNvPr>
          <p:cNvSpPr txBox="1"/>
          <p:nvPr/>
        </p:nvSpPr>
        <p:spPr>
          <a:xfrm>
            <a:off x="553720" y="3708270"/>
            <a:ext cx="5542280" cy="2262158"/>
          </a:xfrm>
          <a:prstGeom prst="rect">
            <a:avLst/>
          </a:prstGeom>
          <a:noFill/>
        </p:spPr>
        <p:txBody>
          <a:bodyPr wrap="square" lIns="91440" tIns="45720" rIns="91440" bIns="45720" anchor="t">
            <a:spAutoFit/>
          </a:bodyPr>
          <a:lstStyle/>
          <a:p>
            <a:pPr marL="0" lvl="1">
              <a:spcBef>
                <a:spcPts val="300"/>
              </a:spcBef>
              <a:defRPr/>
            </a:pPr>
            <a:r>
              <a:rPr lang="en-US" sz="1400" b="1">
                <a:solidFill>
                  <a:srgbClr val="3C4747"/>
                </a:solidFill>
                <a:latin typeface="Karla"/>
                <a:ea typeface="MS PGothic"/>
                <a:cs typeface="Arial"/>
              </a:rPr>
              <a:t>With Text Explorer, you can easily:</a:t>
            </a:r>
            <a:endParaRPr kumimoji="0" lang="en-US" sz="1400" b="1" i="0" u="none" strike="noStrike" kern="1200" cap="none" spc="0" normalizeH="0" baseline="0" noProof="0">
              <a:ln>
                <a:noFill/>
              </a:ln>
              <a:effectLst/>
              <a:uLnTx/>
              <a:uFillTx/>
              <a:latin typeface="Karla"/>
              <a:ea typeface="+mn-ea"/>
              <a:cs typeface="+mn-cs"/>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Karla"/>
                <a:ea typeface="+mn-ea"/>
                <a:cs typeface="+mn-cs"/>
              </a:rPr>
              <a:t>Code</a:t>
            </a:r>
            <a:r>
              <a:rPr kumimoji="0" lang="en-US" sz="1200" b="0" i="0" u="none" strike="noStrike" kern="1200" cap="none" spc="0" normalizeH="0" noProof="0">
                <a:ln>
                  <a:noFill/>
                </a:ln>
                <a:effectLst/>
                <a:uLnTx/>
                <a:uFillTx/>
                <a:latin typeface="Karla"/>
                <a:ea typeface="+mn-ea"/>
                <a:cs typeface="+mn-cs"/>
              </a:rPr>
              <a:t> sentiment</a:t>
            </a:r>
            <a:endParaRPr lang="en-US" sz="1200" b="0" i="0" u="none" strike="noStrike" kern="1200" cap="none" spc="0" normalizeH="0" noProof="0">
              <a:ln>
                <a:noFill/>
              </a:ln>
              <a:effectLst/>
              <a:uLnTx/>
              <a:uFillTx/>
              <a:latin typeface="Karla"/>
            </a:endParaRPr>
          </a:p>
          <a:p>
            <a:pPr marL="171450" indent="-171450">
              <a:spcBef>
                <a:spcPts val="600"/>
              </a:spcBef>
              <a:spcAft>
                <a:spcPts val="600"/>
              </a:spcAft>
              <a:buFont typeface="Arial" panose="020B0604020202020204" pitchFamily="34" charset="0"/>
              <a:buChar char="•"/>
              <a:defRPr/>
            </a:pPr>
            <a:r>
              <a:rPr lang="en-US" sz="1200" baseline="0">
                <a:latin typeface="Karla"/>
              </a:rPr>
              <a:t>Text clustering</a:t>
            </a:r>
            <a:r>
              <a:rPr lang="en-US" sz="1200">
                <a:latin typeface="Karla"/>
              </a:rPr>
              <a:t> and segmentation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Karla"/>
                <a:ea typeface="+mn-ea"/>
                <a:cs typeface="+mn-cs"/>
              </a:rPr>
              <a:t>Compare</a:t>
            </a:r>
            <a:r>
              <a:rPr kumimoji="0" lang="en-US" sz="1200" b="0" i="0" u="none" strike="noStrike" kern="1200" cap="none" spc="0" normalizeH="0" noProof="0">
                <a:ln>
                  <a:noFill/>
                </a:ln>
                <a:effectLst/>
                <a:uLnTx/>
                <a:uFillTx/>
                <a:latin typeface="Karla"/>
                <a:ea typeface="+mn-ea"/>
                <a:cs typeface="+mn-cs"/>
              </a:rPr>
              <a:t> groups and see how their feedback is the same or different</a:t>
            </a:r>
            <a:endParaRPr lang="en-US" sz="1200" b="0" i="0" u="none" strike="noStrike" kern="1200" cap="none" spc="0" normalizeH="0" noProof="0">
              <a:ln>
                <a:noFill/>
              </a:ln>
              <a:effectLst/>
              <a:uLnTx/>
              <a:uFillTx/>
              <a:latin typeface="Karla"/>
            </a:endParaRPr>
          </a:p>
          <a:p>
            <a:pPr marL="171450" indent="-171450">
              <a:spcBef>
                <a:spcPts val="600"/>
              </a:spcBef>
              <a:spcAft>
                <a:spcPts val="600"/>
              </a:spcAft>
              <a:buFont typeface="Arial" panose="020B0604020202020204" pitchFamily="34" charset="0"/>
              <a:buChar char="•"/>
              <a:defRPr/>
            </a:pPr>
            <a:r>
              <a:rPr lang="en-US" sz="1200">
                <a:latin typeface="Karla"/>
              </a:rPr>
              <a:t>Run text-based driver models</a:t>
            </a:r>
          </a:p>
          <a:p>
            <a:pPr marL="171450" indent="-171450">
              <a:spcBef>
                <a:spcPts val="600"/>
              </a:spcBef>
              <a:spcAft>
                <a:spcPts val="600"/>
              </a:spcAft>
              <a:buFont typeface="Arial" panose="020B0604020202020204" pitchFamily="34" charset="0"/>
              <a:buChar char="•"/>
              <a:defRPr/>
            </a:pPr>
            <a:r>
              <a:rPr lang="en-US" sz="1200">
                <a:latin typeface="Karla"/>
              </a:rPr>
              <a:t>Quadrant analysis (sentiment versus prevalence)</a:t>
            </a:r>
          </a:p>
          <a:p>
            <a:pPr marL="171450" indent="-171450">
              <a:spcBef>
                <a:spcPts val="600"/>
              </a:spcBef>
              <a:spcAft>
                <a:spcPts val="600"/>
              </a:spcAft>
              <a:buFont typeface="Arial" panose="020B0604020202020204" pitchFamily="34" charset="0"/>
              <a:buChar char="•"/>
              <a:defRPr/>
            </a:pPr>
            <a:r>
              <a:rPr lang="en-US" sz="1200">
                <a:latin typeface="Karla"/>
              </a:rPr>
              <a:t>Topical mapping (correspondence analysis)</a:t>
            </a:r>
            <a:endParaRPr lang="en-US" sz="1000">
              <a:latin typeface="Karla"/>
            </a:endParaRPr>
          </a:p>
        </p:txBody>
      </p:sp>
      <p:pic>
        <p:nvPicPr>
          <p:cNvPr id="19" name="Picture 18">
            <a:extLst>
              <a:ext uri="{FF2B5EF4-FFF2-40B4-BE49-F238E27FC236}">
                <a16:creationId xmlns:a16="http://schemas.microsoft.com/office/drawing/2014/main" id="{4F721B71-2D54-E669-E4CD-AD176E450765}"/>
              </a:ext>
            </a:extLst>
          </p:cNvPr>
          <p:cNvPicPr>
            <a:picLocks noChangeAspect="1"/>
          </p:cNvPicPr>
          <p:nvPr/>
        </p:nvPicPr>
        <p:blipFill>
          <a:blip r:embed="rId3"/>
          <a:stretch>
            <a:fillRect/>
          </a:stretch>
        </p:blipFill>
        <p:spPr>
          <a:xfrm>
            <a:off x="6884382" y="2230625"/>
            <a:ext cx="4548962" cy="3636332"/>
          </a:xfrm>
          <a:prstGeom prst="rect">
            <a:avLst/>
          </a:prstGeom>
        </p:spPr>
      </p:pic>
      <p:pic>
        <p:nvPicPr>
          <p:cNvPr id="2" name="Picture 1" descr="A blue and black text&#10;&#10;Description automatically generated">
            <a:extLst>
              <a:ext uri="{FF2B5EF4-FFF2-40B4-BE49-F238E27FC236}">
                <a16:creationId xmlns:a16="http://schemas.microsoft.com/office/drawing/2014/main" id="{978F098A-A49A-3AA4-B20F-CB941F989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8272" y="6333790"/>
            <a:ext cx="1926910" cy="346648"/>
          </a:xfrm>
          <a:prstGeom prst="rect">
            <a:avLst/>
          </a:prstGeom>
          <a:solidFill>
            <a:schemeClr val="bg1"/>
          </a:solidFill>
        </p:spPr>
      </p:pic>
    </p:spTree>
    <p:extLst>
      <p:ext uri="{BB962C8B-B14F-4D97-AF65-F5344CB8AC3E}">
        <p14:creationId xmlns:p14="http://schemas.microsoft.com/office/powerpoint/2010/main" val="207976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293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cture containing blue&#10;&#10;Description automatically generated">
            <a:extLst>
              <a:ext uri="{FF2B5EF4-FFF2-40B4-BE49-F238E27FC236}">
                <a16:creationId xmlns:a16="http://schemas.microsoft.com/office/drawing/2014/main" id="{9651785D-5B22-2F5A-1644-2D18BAC02F95}"/>
              </a:ext>
            </a:extLst>
          </p:cNvPr>
          <p:cNvPicPr>
            <a:picLocks noGrp="1" noChangeAspect="1"/>
          </p:cNvPicPr>
          <p:nvPr>
            <p:ph type="pic" sz="quarter" idx="99"/>
          </p:nvPr>
        </p:nvPicPr>
        <p:blipFill>
          <a:blip r:embed="rId3" cstate="screen">
            <a:extLst>
              <a:ext uri="{28A0092B-C50C-407E-A947-70E740481C1C}">
                <a14:useLocalDpi xmlns:a14="http://schemas.microsoft.com/office/drawing/2010/main"/>
              </a:ext>
            </a:extLst>
          </a:blip>
          <a:srcRect/>
          <a:stretch>
            <a:fillRect/>
          </a:stretch>
        </p:blipFill>
        <p:spPr/>
      </p:pic>
      <p:sp>
        <p:nvSpPr>
          <p:cNvPr id="19" name="Text Placeholder 18">
            <a:extLst>
              <a:ext uri="{FF2B5EF4-FFF2-40B4-BE49-F238E27FC236}">
                <a16:creationId xmlns:a16="http://schemas.microsoft.com/office/drawing/2014/main" id="{D9E59BC1-0E19-6A70-71B6-098041508BA9}"/>
              </a:ext>
            </a:extLst>
          </p:cNvPr>
          <p:cNvSpPr>
            <a:spLocks noGrp="1"/>
          </p:cNvSpPr>
          <p:nvPr>
            <p:ph type="body" sz="quarter" idx="98"/>
          </p:nvPr>
        </p:nvSpPr>
        <p:spPr/>
        <p:txBody>
          <a:bodyPr/>
          <a:lstStyle/>
          <a:p>
            <a:endParaRPr lang="en-AU"/>
          </a:p>
        </p:txBody>
      </p:sp>
      <p:sp>
        <p:nvSpPr>
          <p:cNvPr id="17" name="Text Placeholder 16">
            <a:extLst>
              <a:ext uri="{FF2B5EF4-FFF2-40B4-BE49-F238E27FC236}">
                <a16:creationId xmlns:a16="http://schemas.microsoft.com/office/drawing/2014/main" id="{C1D652A9-2FEC-7134-713E-6A99B4BF3884}"/>
              </a:ext>
            </a:extLst>
          </p:cNvPr>
          <p:cNvSpPr>
            <a:spLocks noGrp="1"/>
          </p:cNvSpPr>
          <p:nvPr>
            <p:ph type="body" sz="quarter" idx="12"/>
          </p:nvPr>
        </p:nvSpPr>
        <p:spPr>
          <a:xfrm>
            <a:off x="6201420" y="1412945"/>
            <a:ext cx="5576285" cy="370934"/>
          </a:xfrm>
        </p:spPr>
        <p:txBody>
          <a:bodyPr/>
          <a:lstStyle/>
          <a:p>
            <a:r>
              <a:rPr lang="en-AU" altLang="en-US" sz="2000" b="1">
                <a:solidFill>
                  <a:schemeClr val="tx1">
                    <a:lumMod val="75000"/>
                    <a:lumOff val="25000"/>
                  </a:schemeClr>
                </a:solidFill>
                <a:latin typeface="Karla"/>
              </a:rPr>
              <a:t>How we track happiness </a:t>
            </a:r>
          </a:p>
        </p:txBody>
      </p:sp>
      <p:cxnSp>
        <p:nvCxnSpPr>
          <p:cNvPr id="11" name="Straight Connector 10">
            <a:extLst>
              <a:ext uri="{FF2B5EF4-FFF2-40B4-BE49-F238E27FC236}">
                <a16:creationId xmlns:a16="http://schemas.microsoft.com/office/drawing/2014/main" id="{321F4F08-F7CC-F26C-9796-24CEE1379B4C}"/>
              </a:ext>
            </a:extLst>
          </p:cNvPr>
          <p:cNvCxnSpPr>
            <a:cxnSpLocks/>
          </p:cNvCxnSpPr>
          <p:nvPr/>
        </p:nvCxnSpPr>
        <p:spPr>
          <a:xfrm>
            <a:off x="2003989" y="6500052"/>
            <a:ext cx="3912624" cy="0"/>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 name="Text Placeholder 7">
            <a:extLst>
              <a:ext uri="{FF2B5EF4-FFF2-40B4-BE49-F238E27FC236}">
                <a16:creationId xmlns:a16="http://schemas.microsoft.com/office/drawing/2014/main" id="{FF59F86C-D348-E12B-5FCD-81D6060858C4}"/>
              </a:ext>
            </a:extLst>
          </p:cNvPr>
          <p:cNvSpPr txBox="1">
            <a:spLocks/>
          </p:cNvSpPr>
          <p:nvPr/>
        </p:nvSpPr>
        <p:spPr bwMode="auto">
          <a:xfrm>
            <a:off x="731533" y="1411120"/>
            <a:ext cx="4291099" cy="185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914400" rtl="0" eaLnBrk="1" latinLnBrk="0" hangingPunct="1">
              <a:lnSpc>
                <a:spcPct val="105000"/>
              </a:lnSpc>
              <a:spcBef>
                <a:spcPts val="600"/>
              </a:spcBef>
              <a:spcAft>
                <a:spcPts val="600"/>
              </a:spcAft>
              <a:buClr>
                <a:schemeClr val="tx2"/>
              </a:buClr>
              <a:buFont typeface="Arial" panose="020B0604020202020204" pitchFamily="34" charset="0"/>
              <a:buNone/>
              <a:defRPr lang="en-AU" altLang="en-US" sz="1600" b="0" kern="1200">
                <a:solidFill>
                  <a:schemeClr val="accent1"/>
                </a:solidFill>
                <a:latin typeface="+mn-lt"/>
                <a:ea typeface="+mn-ea"/>
                <a:cs typeface="+mn-cs"/>
              </a:defRPr>
            </a:lvl1pPr>
            <a:lvl2pPr marL="179387" indent="0" algn="l" defTabSz="914400" rtl="0" eaLnBrk="1" latinLnBrk="0" hangingPunct="1">
              <a:lnSpc>
                <a:spcPct val="105000"/>
              </a:lnSpc>
              <a:spcBef>
                <a:spcPts val="600"/>
              </a:spcBef>
              <a:spcAft>
                <a:spcPts val="600"/>
              </a:spcAft>
              <a:buClr>
                <a:schemeClr val="tx2"/>
              </a:buClr>
              <a:buFont typeface="Arial" panose="020B0604020202020204" pitchFamily="34" charset="0"/>
              <a:buNone/>
              <a:defRPr sz="1800" b="1" kern="1200">
                <a:solidFill>
                  <a:schemeClr val="accent6"/>
                </a:solidFill>
                <a:latin typeface="+mn-lt"/>
                <a:ea typeface="Karla" pitchFamily="2" charset="0"/>
                <a:cs typeface="+mn-cs"/>
              </a:defRPr>
            </a:lvl2pPr>
            <a:lvl3pPr marL="914400" indent="0" algn="l" defTabSz="914400" rtl="0" eaLnBrk="1" latinLnBrk="0" hangingPunct="1">
              <a:lnSpc>
                <a:spcPct val="90000"/>
              </a:lnSpc>
              <a:spcBef>
                <a:spcPts val="2400"/>
              </a:spcBef>
              <a:spcAft>
                <a:spcPts val="600"/>
              </a:spcAft>
              <a:buClr>
                <a:schemeClr val="accent1"/>
              </a:buClr>
              <a:buFont typeface="Arial" panose="020B0604020202020204" pitchFamily="34" charset="0"/>
              <a:buNone/>
              <a:defRPr sz="1800" b="1" kern="1200">
                <a:solidFill>
                  <a:schemeClr val="accent6"/>
                </a:solidFill>
                <a:latin typeface="+mn-lt"/>
                <a:ea typeface="Karla" pitchFamily="2" charset="0"/>
                <a:cs typeface="+mn-cs"/>
              </a:defRPr>
            </a:lvl3pPr>
            <a:lvl4pPr marL="1371600" indent="0" algn="l" defTabSz="914400" rtl="0" eaLnBrk="1" latinLnBrk="0" hangingPunct="1">
              <a:lnSpc>
                <a:spcPct val="105000"/>
              </a:lnSpc>
              <a:spcBef>
                <a:spcPts val="600"/>
              </a:spcBef>
              <a:spcAft>
                <a:spcPts val="600"/>
              </a:spcAft>
              <a:buClr>
                <a:schemeClr val="tx2"/>
              </a:buClr>
              <a:buFont typeface="Arial" panose="020B0604020202020204" pitchFamily="34" charset="0"/>
              <a:buNone/>
              <a:defRPr sz="1800" b="1" kern="1200">
                <a:solidFill>
                  <a:schemeClr val="accent6"/>
                </a:solidFill>
                <a:latin typeface="+mn-lt"/>
                <a:ea typeface="Karla" pitchFamily="2" charset="0"/>
                <a:cs typeface="+mn-cs"/>
              </a:defRPr>
            </a:lvl4pPr>
            <a:lvl5pPr marL="1828800" indent="0" algn="l" defTabSz="914400" rtl="0" eaLnBrk="1" latinLnBrk="0" hangingPunct="1">
              <a:lnSpc>
                <a:spcPct val="105000"/>
              </a:lnSpc>
              <a:spcBef>
                <a:spcPts val="600"/>
              </a:spcBef>
              <a:spcAft>
                <a:spcPts val="600"/>
              </a:spcAft>
              <a:buClr>
                <a:schemeClr val="tx2"/>
              </a:buClr>
              <a:buFont typeface="Arial" panose="020B0604020202020204" pitchFamily="34" charset="0"/>
              <a:buNone/>
              <a:defRPr sz="1800" b="1" kern="1200">
                <a:solidFill>
                  <a:schemeClr val="accent6"/>
                </a:solidFill>
                <a:latin typeface="+mn-lt"/>
                <a:ea typeface="Karla"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600"/>
              </a:spcBef>
              <a:spcAft>
                <a:spcPts val="600"/>
              </a:spcAft>
              <a:buClr>
                <a:srgbClr val="44AC80"/>
              </a:buClr>
              <a:buSzTx/>
              <a:buFont typeface="Arial" panose="020B0604020202020204" pitchFamily="34" charset="0"/>
              <a:buNone/>
              <a:tabLst/>
              <a:defRPr/>
            </a:pPr>
            <a:r>
              <a:rPr kumimoji="0" lang="en-IE" altLang="en-US" sz="2000" b="1" i="0" u="none" strike="noStrike" kern="1200" cap="none" spc="0" normalizeH="0" baseline="0" noProof="0">
                <a:ln>
                  <a:noFill/>
                </a:ln>
                <a:solidFill>
                  <a:srgbClr val="FFFFFF"/>
                </a:solidFill>
                <a:effectLst/>
                <a:uLnTx/>
                <a:uFillTx/>
                <a:latin typeface="Karla"/>
                <a:ea typeface="+mn-ea"/>
                <a:cs typeface="+mn-cs"/>
              </a:rPr>
              <a:t>Project objectives</a:t>
            </a:r>
          </a:p>
        </p:txBody>
      </p:sp>
      <p:sp>
        <p:nvSpPr>
          <p:cNvPr id="3" name="Rectangle: Rounded Corners 2">
            <a:extLst>
              <a:ext uri="{FF2B5EF4-FFF2-40B4-BE49-F238E27FC236}">
                <a16:creationId xmlns:a16="http://schemas.microsoft.com/office/drawing/2014/main" id="{DEAD19BC-72FA-8E3F-6E25-095B631AA536}"/>
              </a:ext>
            </a:extLst>
          </p:cNvPr>
          <p:cNvSpPr/>
          <p:nvPr/>
        </p:nvSpPr>
        <p:spPr>
          <a:xfrm>
            <a:off x="1436635" y="1915786"/>
            <a:ext cx="4049766" cy="709533"/>
          </a:xfrm>
          <a:prstGeom prst="roundRect">
            <a:avLst/>
          </a:prstGeom>
          <a:solidFill>
            <a:schemeClr val="bg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Ins="180000" rtlCol="0" anchor="ctr"/>
          <a:lstStyle/>
          <a:p>
            <a:pPr marL="176213"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ea typeface="+mn-ea"/>
                <a:cs typeface="+mn-cs"/>
              </a:rPr>
              <a:t>Track the mood of our nation and overall happiness</a:t>
            </a:r>
            <a:endParaRPr kumimoji="0" lang="en-US" sz="600" b="0" i="0" u="none" strike="noStrike" kern="1200" cap="none" spc="0" normalizeH="0" baseline="0" noProof="0">
              <a:ln>
                <a:noFill/>
              </a:ln>
              <a:solidFill>
                <a:schemeClr val="tx1"/>
              </a:solidFill>
              <a:effectLst/>
              <a:uLnTx/>
              <a:uFillTx/>
              <a:ea typeface="+mn-ea"/>
              <a:cs typeface="+mn-cs"/>
            </a:endParaRPr>
          </a:p>
        </p:txBody>
      </p:sp>
      <p:sp>
        <p:nvSpPr>
          <p:cNvPr id="4" name="Rectangle: Rounded Corners 3">
            <a:extLst>
              <a:ext uri="{FF2B5EF4-FFF2-40B4-BE49-F238E27FC236}">
                <a16:creationId xmlns:a16="http://schemas.microsoft.com/office/drawing/2014/main" id="{2278DA1C-2B99-C836-DB60-F40B9311DA3A}"/>
              </a:ext>
            </a:extLst>
          </p:cNvPr>
          <p:cNvSpPr/>
          <p:nvPr/>
        </p:nvSpPr>
        <p:spPr>
          <a:xfrm>
            <a:off x="1436635" y="2814324"/>
            <a:ext cx="4049766" cy="709533"/>
          </a:xfrm>
          <a:prstGeom prst="roundRect">
            <a:avLst/>
          </a:prstGeom>
          <a:solidFill>
            <a:schemeClr val="bg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Ins="180000" rtlCol="0" anchor="ctr"/>
          <a:lstStyle/>
          <a:p>
            <a:pPr marL="176213"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rPr>
              <a:t>Delve into our nation’s collective inner self</a:t>
            </a:r>
            <a:endParaRPr kumimoji="0" lang="en-US" sz="600" b="0" i="0" u="none" strike="noStrike" kern="1200" cap="none" spc="0" normalizeH="0" baseline="0" noProof="0">
              <a:ln>
                <a:noFill/>
              </a:ln>
              <a:solidFill>
                <a:schemeClr val="tx1"/>
              </a:solidFill>
              <a:effectLst/>
              <a:uLnTx/>
              <a:uFillTx/>
              <a:ea typeface="+mn-ea"/>
              <a:cs typeface="+mn-cs"/>
            </a:endParaRPr>
          </a:p>
        </p:txBody>
      </p:sp>
      <p:sp>
        <p:nvSpPr>
          <p:cNvPr id="5" name="Rectangle: Rounded Corners 4">
            <a:extLst>
              <a:ext uri="{FF2B5EF4-FFF2-40B4-BE49-F238E27FC236}">
                <a16:creationId xmlns:a16="http://schemas.microsoft.com/office/drawing/2014/main" id="{104FF02F-2280-D65F-1994-BFC6DBCC19F2}"/>
              </a:ext>
            </a:extLst>
          </p:cNvPr>
          <p:cNvSpPr/>
          <p:nvPr/>
        </p:nvSpPr>
        <p:spPr>
          <a:xfrm>
            <a:off x="1436635" y="3712862"/>
            <a:ext cx="4049766" cy="709533"/>
          </a:xfrm>
          <a:prstGeom prst="roundRect">
            <a:avLst/>
          </a:prstGeom>
          <a:solidFill>
            <a:schemeClr val="bg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Ins="180000" rtlCol="0" anchor="ctr"/>
          <a:lstStyle/>
          <a:p>
            <a:pPr marL="176213"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ea typeface="+mn-ea"/>
                <a:cs typeface="+mn-cs"/>
              </a:rPr>
              <a:t>Understand the factors that lead to happiness and unhappiness</a:t>
            </a:r>
            <a:endParaRPr kumimoji="0" lang="en-US" sz="600" b="0" i="0" u="none" strike="noStrike" kern="1200" cap="none" spc="0" normalizeH="0" baseline="0" noProof="0">
              <a:ln>
                <a:noFill/>
              </a:ln>
              <a:solidFill>
                <a:schemeClr val="tx1"/>
              </a:solidFill>
              <a:effectLst/>
              <a:uLnTx/>
              <a:uFillTx/>
              <a:ea typeface="+mn-ea"/>
              <a:cs typeface="+mn-cs"/>
            </a:endParaRPr>
          </a:p>
        </p:txBody>
      </p:sp>
      <p:sp>
        <p:nvSpPr>
          <p:cNvPr id="6" name="Rectangle: Rounded Corners 5">
            <a:extLst>
              <a:ext uri="{FF2B5EF4-FFF2-40B4-BE49-F238E27FC236}">
                <a16:creationId xmlns:a16="http://schemas.microsoft.com/office/drawing/2014/main" id="{484CFFF3-2D8C-75C5-9A3E-CC259996D82F}"/>
              </a:ext>
            </a:extLst>
          </p:cNvPr>
          <p:cNvSpPr/>
          <p:nvPr/>
        </p:nvSpPr>
        <p:spPr>
          <a:xfrm>
            <a:off x="1436635" y="4611399"/>
            <a:ext cx="4049766" cy="709533"/>
          </a:xfrm>
          <a:prstGeom prst="roundRect">
            <a:avLst/>
          </a:prstGeom>
          <a:solidFill>
            <a:schemeClr val="bg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Ins="180000" rtlCol="0" anchor="ctr"/>
          <a:lstStyle/>
          <a:p>
            <a:pPr marL="176213"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ea typeface="+mn-ea"/>
                <a:cs typeface="+mn-cs"/>
              </a:rPr>
              <a:t>Provide context for the many brand and tracking reports we deliver to our clients </a:t>
            </a:r>
            <a:endParaRPr kumimoji="0" lang="en-US" sz="600" b="0" i="0" u="none" strike="noStrike" kern="1200" cap="none" spc="0" normalizeH="0" baseline="0" noProof="0">
              <a:ln>
                <a:noFill/>
              </a:ln>
              <a:solidFill>
                <a:schemeClr val="tx1"/>
              </a:solidFill>
              <a:effectLst/>
              <a:uLnTx/>
              <a:uFillTx/>
              <a:ea typeface="+mn-ea"/>
              <a:cs typeface="+mn-cs"/>
            </a:endParaRPr>
          </a:p>
        </p:txBody>
      </p:sp>
      <p:grpSp>
        <p:nvGrpSpPr>
          <p:cNvPr id="7" name="Group 6">
            <a:extLst>
              <a:ext uri="{FF2B5EF4-FFF2-40B4-BE49-F238E27FC236}">
                <a16:creationId xmlns:a16="http://schemas.microsoft.com/office/drawing/2014/main" id="{C3ED7C9F-3FD7-94CA-02D2-FAF585FDCB58}"/>
              </a:ext>
            </a:extLst>
          </p:cNvPr>
          <p:cNvGrpSpPr/>
          <p:nvPr/>
        </p:nvGrpSpPr>
        <p:grpSpPr>
          <a:xfrm>
            <a:off x="696213" y="1908699"/>
            <a:ext cx="737368" cy="723707"/>
            <a:chOff x="1011938" y="3557009"/>
            <a:chExt cx="506251" cy="506251"/>
          </a:xfrm>
          <a:solidFill>
            <a:srgbClr val="1C5362"/>
          </a:solidFill>
        </p:grpSpPr>
        <p:sp>
          <p:nvSpPr>
            <p:cNvPr id="8" name="Teardrop 7">
              <a:extLst>
                <a:ext uri="{FF2B5EF4-FFF2-40B4-BE49-F238E27FC236}">
                  <a16:creationId xmlns:a16="http://schemas.microsoft.com/office/drawing/2014/main" id="{7E2AF32D-B0CB-CCD4-B915-5DCD93F54B7B}"/>
                </a:ext>
              </a:extLst>
            </p:cNvPr>
            <p:cNvSpPr/>
            <p:nvPr/>
          </p:nvSpPr>
          <p:spPr>
            <a:xfrm rot="2755891">
              <a:off x="1011938" y="3557009"/>
              <a:ext cx="506251" cy="506251"/>
            </a:xfrm>
            <a:prstGeom prst="teardrop">
              <a:avLst>
                <a:gd name="adj" fmla="val 100283"/>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chemeClr val="accent6"/>
                </a:solidFill>
                <a:effectLst/>
                <a:uLnTx/>
                <a:uFillTx/>
                <a:latin typeface="Karla"/>
                <a:ea typeface="+mn-ea"/>
                <a:cs typeface="+mn-cs"/>
              </a:endParaRPr>
            </a:p>
          </p:txBody>
        </p:sp>
        <p:sp>
          <p:nvSpPr>
            <p:cNvPr id="9" name="Oval 8">
              <a:extLst>
                <a:ext uri="{FF2B5EF4-FFF2-40B4-BE49-F238E27FC236}">
                  <a16:creationId xmlns:a16="http://schemas.microsoft.com/office/drawing/2014/main" id="{FACDB183-2A09-1F82-369A-10F6FA526FB6}"/>
                </a:ext>
              </a:extLst>
            </p:cNvPr>
            <p:cNvSpPr/>
            <p:nvPr/>
          </p:nvSpPr>
          <p:spPr>
            <a:xfrm>
              <a:off x="1077754" y="3619165"/>
              <a:ext cx="374625" cy="37462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accent6"/>
                  </a:solidFill>
                  <a:effectLst/>
                  <a:uLnTx/>
                  <a:uFillTx/>
                  <a:latin typeface="Avenir Next LT Pro Light" panose="020B0304020202020204" pitchFamily="34" charset="0"/>
                  <a:ea typeface="+mn-ea"/>
                  <a:cs typeface="+mn-cs"/>
                </a:rPr>
                <a:t>1</a:t>
              </a:r>
              <a:endParaRPr kumimoji="0" lang="en-AU" sz="3600" b="0" i="0" u="none" strike="noStrike" kern="1200" cap="none" spc="0" normalizeH="0" baseline="0" noProof="0">
                <a:ln>
                  <a:noFill/>
                </a:ln>
                <a:solidFill>
                  <a:schemeClr val="accent6"/>
                </a:solidFill>
                <a:effectLst/>
                <a:uLnTx/>
                <a:uFillTx/>
                <a:latin typeface="Avenir Next LT Pro Light" panose="020B0304020202020204" pitchFamily="34" charset="0"/>
                <a:ea typeface="+mn-ea"/>
                <a:cs typeface="+mn-cs"/>
              </a:endParaRPr>
            </a:p>
          </p:txBody>
        </p:sp>
      </p:grpSp>
      <p:grpSp>
        <p:nvGrpSpPr>
          <p:cNvPr id="12" name="Group 11">
            <a:extLst>
              <a:ext uri="{FF2B5EF4-FFF2-40B4-BE49-F238E27FC236}">
                <a16:creationId xmlns:a16="http://schemas.microsoft.com/office/drawing/2014/main" id="{2BBCC6C5-6773-5DFA-FE00-174F5E2E59C8}"/>
              </a:ext>
            </a:extLst>
          </p:cNvPr>
          <p:cNvGrpSpPr/>
          <p:nvPr/>
        </p:nvGrpSpPr>
        <p:grpSpPr>
          <a:xfrm>
            <a:off x="697712" y="2807237"/>
            <a:ext cx="737368" cy="723707"/>
            <a:chOff x="1011938" y="3557009"/>
            <a:chExt cx="506251" cy="506251"/>
          </a:xfrm>
          <a:solidFill>
            <a:srgbClr val="1C5362"/>
          </a:solidFill>
        </p:grpSpPr>
        <p:sp>
          <p:nvSpPr>
            <p:cNvPr id="13" name="Teardrop 12">
              <a:extLst>
                <a:ext uri="{FF2B5EF4-FFF2-40B4-BE49-F238E27FC236}">
                  <a16:creationId xmlns:a16="http://schemas.microsoft.com/office/drawing/2014/main" id="{47EA65EB-6770-8E9A-5109-38763B1FDC04}"/>
                </a:ext>
              </a:extLst>
            </p:cNvPr>
            <p:cNvSpPr/>
            <p:nvPr/>
          </p:nvSpPr>
          <p:spPr>
            <a:xfrm rot="2755891">
              <a:off x="1011938" y="3557009"/>
              <a:ext cx="506251" cy="506251"/>
            </a:xfrm>
            <a:prstGeom prst="teardrop">
              <a:avLst>
                <a:gd name="adj" fmla="val 100283"/>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chemeClr val="accent6"/>
                </a:solidFill>
                <a:effectLst/>
                <a:uLnTx/>
                <a:uFillTx/>
                <a:latin typeface="Karla"/>
                <a:ea typeface="+mn-ea"/>
                <a:cs typeface="+mn-cs"/>
              </a:endParaRPr>
            </a:p>
          </p:txBody>
        </p:sp>
        <p:sp>
          <p:nvSpPr>
            <p:cNvPr id="14" name="Oval 13">
              <a:extLst>
                <a:ext uri="{FF2B5EF4-FFF2-40B4-BE49-F238E27FC236}">
                  <a16:creationId xmlns:a16="http://schemas.microsoft.com/office/drawing/2014/main" id="{10A70E7D-969A-825C-F236-3ADB35D0F7BD}"/>
                </a:ext>
              </a:extLst>
            </p:cNvPr>
            <p:cNvSpPr/>
            <p:nvPr/>
          </p:nvSpPr>
          <p:spPr>
            <a:xfrm>
              <a:off x="1077754" y="3619165"/>
              <a:ext cx="374625" cy="37462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accent6"/>
                  </a:solidFill>
                  <a:effectLst/>
                  <a:uLnTx/>
                  <a:uFillTx/>
                  <a:latin typeface="Avenir Next LT Pro Light" panose="020B0304020202020204" pitchFamily="34" charset="0"/>
                  <a:ea typeface="+mn-ea"/>
                  <a:cs typeface="+mn-cs"/>
                </a:rPr>
                <a:t>2</a:t>
              </a:r>
              <a:endParaRPr kumimoji="0" lang="en-AU" sz="3600" b="0" i="0" u="none" strike="noStrike" kern="1200" cap="none" spc="0" normalizeH="0" baseline="0" noProof="0">
                <a:ln>
                  <a:noFill/>
                </a:ln>
                <a:solidFill>
                  <a:schemeClr val="accent6"/>
                </a:solidFill>
                <a:effectLst/>
                <a:uLnTx/>
                <a:uFillTx/>
                <a:latin typeface="Avenir Next LT Pro Light" panose="020B0304020202020204" pitchFamily="34" charset="0"/>
                <a:ea typeface="+mn-ea"/>
                <a:cs typeface="+mn-cs"/>
              </a:endParaRPr>
            </a:p>
          </p:txBody>
        </p:sp>
      </p:grpSp>
      <p:grpSp>
        <p:nvGrpSpPr>
          <p:cNvPr id="16" name="Group 15">
            <a:extLst>
              <a:ext uri="{FF2B5EF4-FFF2-40B4-BE49-F238E27FC236}">
                <a16:creationId xmlns:a16="http://schemas.microsoft.com/office/drawing/2014/main" id="{62919088-1B98-D44C-0F78-7E6D1B8E7C5A}"/>
              </a:ext>
            </a:extLst>
          </p:cNvPr>
          <p:cNvGrpSpPr/>
          <p:nvPr/>
        </p:nvGrpSpPr>
        <p:grpSpPr>
          <a:xfrm>
            <a:off x="699212" y="3705775"/>
            <a:ext cx="737368" cy="723707"/>
            <a:chOff x="1011938" y="3557009"/>
            <a:chExt cx="506251" cy="506251"/>
          </a:xfrm>
          <a:solidFill>
            <a:srgbClr val="1C5362"/>
          </a:solidFill>
        </p:grpSpPr>
        <p:sp>
          <p:nvSpPr>
            <p:cNvPr id="20" name="Teardrop 19">
              <a:extLst>
                <a:ext uri="{FF2B5EF4-FFF2-40B4-BE49-F238E27FC236}">
                  <a16:creationId xmlns:a16="http://schemas.microsoft.com/office/drawing/2014/main" id="{BAED1C55-6C6B-D227-603B-F050F642284B}"/>
                </a:ext>
              </a:extLst>
            </p:cNvPr>
            <p:cNvSpPr/>
            <p:nvPr/>
          </p:nvSpPr>
          <p:spPr>
            <a:xfrm rot="2755891">
              <a:off x="1011938" y="3557009"/>
              <a:ext cx="506251" cy="506251"/>
            </a:xfrm>
            <a:prstGeom prst="teardrop">
              <a:avLst>
                <a:gd name="adj" fmla="val 100283"/>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chemeClr val="accent6"/>
                </a:solidFill>
                <a:effectLst/>
                <a:uLnTx/>
                <a:uFillTx/>
                <a:latin typeface="Karla"/>
                <a:ea typeface="+mn-ea"/>
                <a:cs typeface="+mn-cs"/>
              </a:endParaRPr>
            </a:p>
          </p:txBody>
        </p:sp>
        <p:sp>
          <p:nvSpPr>
            <p:cNvPr id="21" name="Oval 20">
              <a:extLst>
                <a:ext uri="{FF2B5EF4-FFF2-40B4-BE49-F238E27FC236}">
                  <a16:creationId xmlns:a16="http://schemas.microsoft.com/office/drawing/2014/main" id="{18F3D50A-3490-F98A-216B-50BAC8CEF4FC}"/>
                </a:ext>
              </a:extLst>
            </p:cNvPr>
            <p:cNvSpPr/>
            <p:nvPr/>
          </p:nvSpPr>
          <p:spPr>
            <a:xfrm>
              <a:off x="1077754" y="3619165"/>
              <a:ext cx="374625" cy="37462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accent6"/>
                  </a:solidFill>
                  <a:effectLst/>
                  <a:uLnTx/>
                  <a:uFillTx/>
                  <a:latin typeface="Avenir Next LT Pro Light" panose="020B0304020202020204" pitchFamily="34" charset="0"/>
                  <a:ea typeface="+mn-ea"/>
                  <a:cs typeface="+mn-cs"/>
                </a:rPr>
                <a:t>3</a:t>
              </a:r>
              <a:endParaRPr kumimoji="0" lang="en-AU" sz="3600" b="0" i="0" u="none" strike="noStrike" kern="1200" cap="none" spc="0" normalizeH="0" baseline="0" noProof="0">
                <a:ln>
                  <a:noFill/>
                </a:ln>
                <a:solidFill>
                  <a:schemeClr val="accent6"/>
                </a:solidFill>
                <a:effectLst/>
                <a:uLnTx/>
                <a:uFillTx/>
                <a:latin typeface="Avenir Next LT Pro Light" panose="020B0304020202020204" pitchFamily="34" charset="0"/>
                <a:ea typeface="+mn-ea"/>
                <a:cs typeface="+mn-cs"/>
              </a:endParaRPr>
            </a:p>
          </p:txBody>
        </p:sp>
      </p:grpSp>
      <p:grpSp>
        <p:nvGrpSpPr>
          <p:cNvPr id="22" name="Group 21">
            <a:extLst>
              <a:ext uri="{FF2B5EF4-FFF2-40B4-BE49-F238E27FC236}">
                <a16:creationId xmlns:a16="http://schemas.microsoft.com/office/drawing/2014/main" id="{C2273AD9-9DA5-8A65-A382-5EB095A0AB34}"/>
              </a:ext>
            </a:extLst>
          </p:cNvPr>
          <p:cNvGrpSpPr/>
          <p:nvPr/>
        </p:nvGrpSpPr>
        <p:grpSpPr>
          <a:xfrm>
            <a:off x="700711" y="4604312"/>
            <a:ext cx="737368" cy="723707"/>
            <a:chOff x="1011938" y="3557009"/>
            <a:chExt cx="506251" cy="506251"/>
          </a:xfrm>
          <a:solidFill>
            <a:srgbClr val="1C5362"/>
          </a:solidFill>
        </p:grpSpPr>
        <p:sp>
          <p:nvSpPr>
            <p:cNvPr id="23" name="Teardrop 22">
              <a:extLst>
                <a:ext uri="{FF2B5EF4-FFF2-40B4-BE49-F238E27FC236}">
                  <a16:creationId xmlns:a16="http://schemas.microsoft.com/office/drawing/2014/main" id="{46D903B8-4B5D-DB98-E80C-1D9906FFED3B}"/>
                </a:ext>
              </a:extLst>
            </p:cNvPr>
            <p:cNvSpPr/>
            <p:nvPr/>
          </p:nvSpPr>
          <p:spPr>
            <a:xfrm rot="2755891">
              <a:off x="1011938" y="3557009"/>
              <a:ext cx="506251" cy="506251"/>
            </a:xfrm>
            <a:prstGeom prst="teardrop">
              <a:avLst>
                <a:gd name="adj" fmla="val 100283"/>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schemeClr val="accent6"/>
                </a:solidFill>
                <a:effectLst/>
                <a:uLnTx/>
                <a:uFillTx/>
                <a:latin typeface="Karla"/>
                <a:ea typeface="+mn-ea"/>
                <a:cs typeface="+mn-cs"/>
              </a:endParaRPr>
            </a:p>
          </p:txBody>
        </p:sp>
        <p:sp>
          <p:nvSpPr>
            <p:cNvPr id="24" name="Oval 23">
              <a:extLst>
                <a:ext uri="{FF2B5EF4-FFF2-40B4-BE49-F238E27FC236}">
                  <a16:creationId xmlns:a16="http://schemas.microsoft.com/office/drawing/2014/main" id="{D30D63F5-F7DC-7D27-1F38-64C08E889C65}"/>
                </a:ext>
              </a:extLst>
            </p:cNvPr>
            <p:cNvSpPr/>
            <p:nvPr/>
          </p:nvSpPr>
          <p:spPr>
            <a:xfrm>
              <a:off x="1077754" y="3619165"/>
              <a:ext cx="374625" cy="37462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accent6"/>
                  </a:solidFill>
                  <a:effectLst/>
                  <a:uLnTx/>
                  <a:uFillTx/>
                  <a:latin typeface="Avenir Next LT Pro Light" panose="020B0304020202020204" pitchFamily="34" charset="0"/>
                  <a:ea typeface="+mn-ea"/>
                  <a:cs typeface="+mn-cs"/>
                </a:rPr>
                <a:t>4</a:t>
              </a:r>
              <a:endParaRPr kumimoji="0" lang="en-AU" sz="3600" b="0" i="0" u="none" strike="noStrike" kern="1200" cap="none" spc="0" normalizeH="0" baseline="0" noProof="0">
                <a:ln>
                  <a:noFill/>
                </a:ln>
                <a:solidFill>
                  <a:schemeClr val="accent6"/>
                </a:solidFill>
                <a:effectLst/>
                <a:uLnTx/>
                <a:uFillTx/>
                <a:latin typeface="Avenir Next LT Pro Light" panose="020B0304020202020204" pitchFamily="34" charset="0"/>
                <a:ea typeface="+mn-ea"/>
                <a:cs typeface="+mn-cs"/>
              </a:endParaRPr>
            </a:p>
          </p:txBody>
        </p:sp>
      </p:grpSp>
      <p:sp>
        <p:nvSpPr>
          <p:cNvPr id="44" name="Text Placeholder 17">
            <a:extLst>
              <a:ext uri="{FF2B5EF4-FFF2-40B4-BE49-F238E27FC236}">
                <a16:creationId xmlns:a16="http://schemas.microsoft.com/office/drawing/2014/main" id="{222D0317-1FE4-9018-25FD-ECBE6E969273}"/>
              </a:ext>
            </a:extLst>
          </p:cNvPr>
          <p:cNvSpPr txBox="1">
            <a:spLocks/>
          </p:cNvSpPr>
          <p:nvPr/>
        </p:nvSpPr>
        <p:spPr bwMode="auto">
          <a:xfrm>
            <a:off x="6275390" y="2058659"/>
            <a:ext cx="2208926" cy="3939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360000" anchor="t" anchorCtr="0" compatLnSpc="1">
            <a:prstTxWarp prst="textNoShape">
              <a:avLst/>
            </a:prstTxWarp>
          </a:bodyPr>
          <a:lstStyle>
            <a:lvl1pPr marL="171450" indent="-171450" algn="l" defTabSz="914400" rtl="0" eaLnBrk="1" latinLnBrk="0" hangingPunct="1">
              <a:lnSpc>
                <a:spcPct val="105000"/>
              </a:lnSpc>
              <a:spcBef>
                <a:spcPts val="600"/>
              </a:spcBef>
              <a:spcAft>
                <a:spcPts val="600"/>
              </a:spcAft>
              <a:buClrTx/>
              <a:buFont typeface="Arial" panose="020B0604020202020204" pitchFamily="34" charset="0"/>
              <a:buChar char="•"/>
              <a:defRPr lang="en-AU" altLang="en-US" sz="1000" kern="1200">
                <a:solidFill>
                  <a:srgbClr val="000000"/>
                </a:solidFill>
                <a:latin typeface="+mn-lt"/>
                <a:ea typeface="+mn-ea"/>
                <a:cs typeface="+mn-cs"/>
              </a:defRPr>
            </a:lvl1pPr>
            <a:lvl2pPr marL="358775" indent="-179388" algn="l" defTabSz="914400" rtl="0" eaLnBrk="1" latinLnBrk="0" hangingPunct="1">
              <a:lnSpc>
                <a:spcPct val="105000"/>
              </a:lnSpc>
              <a:spcBef>
                <a:spcPts val="600"/>
              </a:spcBef>
              <a:spcAft>
                <a:spcPts val="600"/>
              </a:spcAft>
              <a:buClrTx/>
              <a:buFont typeface="Arial" panose="020B0604020202020204" pitchFamily="34" charset="0"/>
              <a:buChar char="-"/>
              <a:defRPr sz="1000" kern="1200">
                <a:solidFill>
                  <a:srgbClr val="000000"/>
                </a:solidFill>
                <a:latin typeface="+mn-lt"/>
                <a:ea typeface="Karla" pitchFamily="2" charset="0"/>
                <a:cs typeface="+mn-cs"/>
              </a:defRPr>
            </a:lvl2pPr>
            <a:lvl3pPr marL="0" indent="0" algn="l" defTabSz="914400" rtl="0" eaLnBrk="1" latinLnBrk="0" hangingPunct="1">
              <a:lnSpc>
                <a:spcPct val="90000"/>
              </a:lnSpc>
              <a:spcBef>
                <a:spcPts val="2400"/>
              </a:spcBef>
              <a:spcAft>
                <a:spcPts val="600"/>
              </a:spcAft>
              <a:buClr>
                <a:schemeClr val="accent1"/>
              </a:buClr>
              <a:buFont typeface="Arial" panose="020B0604020202020204" pitchFamily="34" charset="0"/>
              <a:buNone/>
              <a:defRPr sz="1400" b="1" kern="1200">
                <a:solidFill>
                  <a:schemeClr val="tx2"/>
                </a:solidFill>
                <a:latin typeface="+mn-lt"/>
                <a:ea typeface="Karla" pitchFamily="2" charset="0"/>
                <a:cs typeface="+mn-cs"/>
              </a:defRPr>
            </a:lvl3pPr>
            <a:lvl4pPr marL="179388" indent="-179388" algn="l" defTabSz="914400" rtl="0" eaLnBrk="1" latinLnBrk="0" hangingPunct="1">
              <a:lnSpc>
                <a:spcPct val="105000"/>
              </a:lnSpc>
              <a:spcBef>
                <a:spcPts val="600"/>
              </a:spcBef>
              <a:spcAft>
                <a:spcPts val="600"/>
              </a:spcAft>
              <a:buClr>
                <a:schemeClr val="tx2"/>
              </a:buClr>
              <a:buFont typeface="Arial" panose="020B0604020202020204" pitchFamily="34" charset="0"/>
              <a:buChar char="•"/>
              <a:defRPr sz="1000" kern="1200">
                <a:solidFill>
                  <a:srgbClr val="000000"/>
                </a:solidFill>
                <a:latin typeface="+mn-lt"/>
                <a:ea typeface="Karla" pitchFamily="2" charset="0"/>
                <a:cs typeface="+mn-cs"/>
              </a:defRPr>
            </a:lvl4pPr>
            <a:lvl5pPr marL="358775" indent="-179388" algn="l" defTabSz="914400" rtl="0" eaLnBrk="1" latinLnBrk="0" hangingPunct="1">
              <a:lnSpc>
                <a:spcPct val="105000"/>
              </a:lnSpc>
              <a:spcBef>
                <a:spcPts val="600"/>
              </a:spcBef>
              <a:spcAft>
                <a:spcPts val="600"/>
              </a:spcAft>
              <a:buClrTx/>
              <a:buFont typeface="Arial" panose="020B0604020202020204" pitchFamily="34" charset="0"/>
              <a:buChar char="-"/>
              <a:defRPr sz="1000" kern="1200">
                <a:solidFill>
                  <a:srgbClr val="000000"/>
                </a:solidFill>
                <a:latin typeface="+mn-lt"/>
                <a:ea typeface="Karla"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6">
              <a:spcBef>
                <a:spcPts val="900"/>
              </a:spcBef>
            </a:pPr>
            <a:r>
              <a:rPr lang="en-US">
                <a:solidFill>
                  <a:schemeClr val="tx1"/>
                </a:solidFill>
                <a:latin typeface="Karla"/>
              </a:rPr>
              <a:t>The Evolved Omnibus is a nationally representative tracking study that runs 12 months of the year with 1,000 surveys each month. The surveys are collected from the </a:t>
            </a:r>
            <a:r>
              <a:rPr lang="en-US" err="1">
                <a:solidFill>
                  <a:schemeClr val="tx1"/>
                </a:solidFill>
                <a:latin typeface="Karla"/>
              </a:rPr>
              <a:t>Pureprofile</a:t>
            </a:r>
            <a:r>
              <a:rPr lang="en-US">
                <a:solidFill>
                  <a:schemeClr val="tx1"/>
                </a:solidFill>
                <a:latin typeface="Karla"/>
              </a:rPr>
              <a:t> panel.</a:t>
            </a:r>
          </a:p>
          <a:p>
            <a:pPr defTabSz="914406">
              <a:spcBef>
                <a:spcPts val="900"/>
              </a:spcBef>
            </a:pPr>
            <a:r>
              <a:rPr lang="en-US">
                <a:solidFill>
                  <a:schemeClr val="tx1"/>
                </a:solidFill>
                <a:latin typeface="Karla"/>
              </a:rPr>
              <a:t>The sample is quota controlled with weekly representative targets set on age, gender and location (state).</a:t>
            </a:r>
          </a:p>
          <a:p>
            <a:pPr defTabSz="914406">
              <a:spcBef>
                <a:spcPts val="900"/>
              </a:spcBef>
            </a:pPr>
            <a:r>
              <a:rPr lang="en-US">
                <a:solidFill>
                  <a:schemeClr val="tx1"/>
                </a:solidFill>
                <a:latin typeface="Karla"/>
              </a:rPr>
              <a:t>The questions take 2 minutes to complete and comprises three questions – see right</a:t>
            </a:r>
          </a:p>
          <a:p>
            <a:pPr defTabSz="914406">
              <a:spcBef>
                <a:spcPts val="900"/>
              </a:spcBef>
            </a:pPr>
            <a:r>
              <a:rPr lang="en-US">
                <a:solidFill>
                  <a:schemeClr val="tx1"/>
                </a:solidFill>
                <a:latin typeface="Karla"/>
              </a:rPr>
              <a:t>In this October report, we are only focused on the first two questions.  We will </a:t>
            </a:r>
            <a:r>
              <a:rPr lang="en-US" err="1">
                <a:solidFill>
                  <a:schemeClr val="tx1"/>
                </a:solidFill>
                <a:latin typeface="Karla"/>
              </a:rPr>
              <a:t>analyse</a:t>
            </a:r>
            <a:r>
              <a:rPr lang="en-US">
                <a:solidFill>
                  <a:schemeClr val="tx1"/>
                </a:solidFill>
                <a:latin typeface="Karla"/>
              </a:rPr>
              <a:t> how </a:t>
            </a:r>
            <a:r>
              <a:rPr lang="en-US" i="1">
                <a:solidFill>
                  <a:schemeClr val="tx1"/>
                </a:solidFill>
                <a:latin typeface="Karla"/>
              </a:rPr>
              <a:t>time spent </a:t>
            </a:r>
            <a:r>
              <a:rPr lang="en-US">
                <a:solidFill>
                  <a:schemeClr val="tx1"/>
                </a:solidFill>
                <a:latin typeface="Karla"/>
              </a:rPr>
              <a:t>influences happiness in future editions.</a:t>
            </a:r>
          </a:p>
        </p:txBody>
      </p:sp>
      <p:sp>
        <p:nvSpPr>
          <p:cNvPr id="45" name="Freeform: Shape 44">
            <a:extLst>
              <a:ext uri="{FF2B5EF4-FFF2-40B4-BE49-F238E27FC236}">
                <a16:creationId xmlns:a16="http://schemas.microsoft.com/office/drawing/2014/main" id="{D1472459-4F94-76E6-46A3-A06308F15772}"/>
              </a:ext>
            </a:extLst>
          </p:cNvPr>
          <p:cNvSpPr/>
          <p:nvPr/>
        </p:nvSpPr>
        <p:spPr>
          <a:xfrm>
            <a:off x="8638936" y="2024586"/>
            <a:ext cx="1659342" cy="1108491"/>
          </a:xfrm>
          <a:custGeom>
            <a:avLst/>
            <a:gdLst>
              <a:gd name="connsiteX0" fmla="*/ 0 w 1347338"/>
              <a:gd name="connsiteY0" fmla="*/ 33683 h 336834"/>
              <a:gd name="connsiteX1" fmla="*/ 33683 w 1347338"/>
              <a:gd name="connsiteY1" fmla="*/ 0 h 336834"/>
              <a:gd name="connsiteX2" fmla="*/ 1313655 w 1347338"/>
              <a:gd name="connsiteY2" fmla="*/ 0 h 336834"/>
              <a:gd name="connsiteX3" fmla="*/ 1347338 w 1347338"/>
              <a:gd name="connsiteY3" fmla="*/ 33683 h 336834"/>
              <a:gd name="connsiteX4" fmla="*/ 1347338 w 1347338"/>
              <a:gd name="connsiteY4" fmla="*/ 303151 h 336834"/>
              <a:gd name="connsiteX5" fmla="*/ 1313655 w 1347338"/>
              <a:gd name="connsiteY5" fmla="*/ 336834 h 336834"/>
              <a:gd name="connsiteX6" fmla="*/ 33683 w 1347338"/>
              <a:gd name="connsiteY6" fmla="*/ 336834 h 336834"/>
              <a:gd name="connsiteX7" fmla="*/ 0 w 1347338"/>
              <a:gd name="connsiteY7" fmla="*/ 303151 h 336834"/>
              <a:gd name="connsiteX8" fmla="*/ 0 w 1347338"/>
              <a:gd name="connsiteY8" fmla="*/ 33683 h 33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7338" h="336834">
                <a:moveTo>
                  <a:pt x="0" y="33683"/>
                </a:moveTo>
                <a:cubicBezTo>
                  <a:pt x="0" y="15080"/>
                  <a:pt x="15080" y="0"/>
                  <a:pt x="33683" y="0"/>
                </a:cubicBezTo>
                <a:lnTo>
                  <a:pt x="1313655" y="0"/>
                </a:lnTo>
                <a:cubicBezTo>
                  <a:pt x="1332258" y="0"/>
                  <a:pt x="1347338" y="15080"/>
                  <a:pt x="1347338" y="33683"/>
                </a:cubicBezTo>
                <a:lnTo>
                  <a:pt x="1347338" y="303151"/>
                </a:lnTo>
                <a:cubicBezTo>
                  <a:pt x="1347338" y="321754"/>
                  <a:pt x="1332258" y="336834"/>
                  <a:pt x="1313655" y="336834"/>
                </a:cubicBezTo>
                <a:lnTo>
                  <a:pt x="33683" y="336834"/>
                </a:lnTo>
                <a:cubicBezTo>
                  <a:pt x="15080" y="336834"/>
                  <a:pt x="0" y="321754"/>
                  <a:pt x="0" y="303151"/>
                </a:cubicBezTo>
                <a:lnTo>
                  <a:pt x="0" y="33683"/>
                </a:lnTo>
                <a:close/>
              </a:path>
            </a:pathLst>
          </a:custGeom>
          <a:solidFill>
            <a:srgbClr val="FFE675">
              <a:hueOff val="8623592"/>
              <a:satOff val="-44440"/>
              <a:lumOff val="-48236"/>
              <a:alphaOff val="0"/>
            </a:srgbClr>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40346" tIns="40346" rIns="40346" bIns="40346"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a:ln>
                  <a:noFill/>
                </a:ln>
                <a:solidFill>
                  <a:srgbClr val="FFFFFF"/>
                </a:solidFill>
                <a:effectLst/>
                <a:uLnTx/>
                <a:uFillTx/>
                <a:latin typeface="Karla"/>
                <a:ea typeface="+mn-ea"/>
                <a:cs typeface="+mn-cs"/>
              </a:rPr>
              <a:t>Please use the slider below to indicate how you felt over the last day (24 hours)? </a:t>
            </a:r>
            <a:endParaRPr kumimoji="0" lang="en-AU" sz="900" b="0" i="0" u="none" strike="noStrike" kern="1200" cap="none" spc="0" normalizeH="0" baseline="0" noProof="0">
              <a:ln>
                <a:noFill/>
              </a:ln>
              <a:solidFill>
                <a:srgbClr val="FFFFFF"/>
              </a:solidFill>
              <a:effectLst/>
              <a:uLnTx/>
              <a:uFillTx/>
              <a:latin typeface="Karla"/>
              <a:ea typeface="+mn-ea"/>
              <a:cs typeface="+mn-cs"/>
            </a:endParaRPr>
          </a:p>
        </p:txBody>
      </p:sp>
      <p:sp>
        <p:nvSpPr>
          <p:cNvPr id="46" name="Freeform: Shape 45">
            <a:extLst>
              <a:ext uri="{FF2B5EF4-FFF2-40B4-BE49-F238E27FC236}">
                <a16:creationId xmlns:a16="http://schemas.microsoft.com/office/drawing/2014/main" id="{787166BF-CA6E-AB9D-BCBA-2DF5ED434590}"/>
              </a:ext>
            </a:extLst>
          </p:cNvPr>
          <p:cNvSpPr/>
          <p:nvPr/>
        </p:nvSpPr>
        <p:spPr>
          <a:xfrm>
            <a:off x="9350442" y="3100712"/>
            <a:ext cx="332645" cy="359994"/>
          </a:xfrm>
          <a:custGeom>
            <a:avLst/>
            <a:gdLst>
              <a:gd name="connsiteX0" fmla="*/ 0 w 126313"/>
              <a:gd name="connsiteY0" fmla="*/ 30315 h 151575"/>
              <a:gd name="connsiteX1" fmla="*/ 63157 w 126313"/>
              <a:gd name="connsiteY1" fmla="*/ 30315 h 151575"/>
              <a:gd name="connsiteX2" fmla="*/ 63157 w 126313"/>
              <a:gd name="connsiteY2" fmla="*/ 0 h 151575"/>
              <a:gd name="connsiteX3" fmla="*/ 126313 w 126313"/>
              <a:gd name="connsiteY3" fmla="*/ 75788 h 151575"/>
              <a:gd name="connsiteX4" fmla="*/ 63157 w 126313"/>
              <a:gd name="connsiteY4" fmla="*/ 151575 h 151575"/>
              <a:gd name="connsiteX5" fmla="*/ 63157 w 126313"/>
              <a:gd name="connsiteY5" fmla="*/ 121260 h 151575"/>
              <a:gd name="connsiteX6" fmla="*/ 0 w 126313"/>
              <a:gd name="connsiteY6" fmla="*/ 121260 h 151575"/>
              <a:gd name="connsiteX7" fmla="*/ 0 w 126313"/>
              <a:gd name="connsiteY7" fmla="*/ 30315 h 15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13" h="151575">
                <a:moveTo>
                  <a:pt x="101050" y="1"/>
                </a:moveTo>
                <a:lnTo>
                  <a:pt x="101050" y="75788"/>
                </a:lnTo>
                <a:lnTo>
                  <a:pt x="126313" y="75788"/>
                </a:lnTo>
                <a:lnTo>
                  <a:pt x="63156" y="151574"/>
                </a:lnTo>
                <a:lnTo>
                  <a:pt x="0" y="75788"/>
                </a:lnTo>
                <a:lnTo>
                  <a:pt x="25263" y="75788"/>
                </a:lnTo>
                <a:lnTo>
                  <a:pt x="25263" y="1"/>
                </a:lnTo>
                <a:lnTo>
                  <a:pt x="101050" y="1"/>
                </a:lnTo>
                <a:close/>
              </a:path>
            </a:pathLst>
          </a:custGeom>
          <a:solidFill>
            <a:schemeClr val="bg1"/>
          </a:solidFill>
        </p:spPr>
        <p:style>
          <a:lnRef idx="0">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30315" tIns="0" rIns="30315" bIns="37894"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endParaRPr kumimoji="0" lang="en-AU" sz="800" b="0" i="0" u="none" strike="noStrike" kern="1200" cap="none" spc="0" normalizeH="0" baseline="0" noProof="0">
              <a:ln>
                <a:noFill/>
              </a:ln>
              <a:solidFill>
                <a:srgbClr val="FFFFFF"/>
              </a:solidFill>
              <a:effectLst/>
              <a:uLnTx/>
              <a:uFillTx/>
              <a:latin typeface="Karla"/>
              <a:ea typeface="+mn-ea"/>
              <a:cs typeface="+mn-cs"/>
            </a:endParaRPr>
          </a:p>
        </p:txBody>
      </p:sp>
      <p:sp>
        <p:nvSpPr>
          <p:cNvPr id="64" name="Freeform: Shape 63">
            <a:extLst>
              <a:ext uri="{FF2B5EF4-FFF2-40B4-BE49-F238E27FC236}">
                <a16:creationId xmlns:a16="http://schemas.microsoft.com/office/drawing/2014/main" id="{C0C71C55-7DC8-7D42-2274-D0FD8947B217}"/>
              </a:ext>
            </a:extLst>
          </p:cNvPr>
          <p:cNvSpPr/>
          <p:nvPr/>
        </p:nvSpPr>
        <p:spPr>
          <a:xfrm>
            <a:off x="8638936" y="3428341"/>
            <a:ext cx="1659342" cy="1108491"/>
          </a:xfrm>
          <a:custGeom>
            <a:avLst/>
            <a:gdLst>
              <a:gd name="connsiteX0" fmla="*/ 0 w 1347338"/>
              <a:gd name="connsiteY0" fmla="*/ 33683 h 336834"/>
              <a:gd name="connsiteX1" fmla="*/ 33683 w 1347338"/>
              <a:gd name="connsiteY1" fmla="*/ 0 h 336834"/>
              <a:gd name="connsiteX2" fmla="*/ 1313655 w 1347338"/>
              <a:gd name="connsiteY2" fmla="*/ 0 h 336834"/>
              <a:gd name="connsiteX3" fmla="*/ 1347338 w 1347338"/>
              <a:gd name="connsiteY3" fmla="*/ 33683 h 336834"/>
              <a:gd name="connsiteX4" fmla="*/ 1347338 w 1347338"/>
              <a:gd name="connsiteY4" fmla="*/ 303151 h 336834"/>
              <a:gd name="connsiteX5" fmla="*/ 1313655 w 1347338"/>
              <a:gd name="connsiteY5" fmla="*/ 336834 h 336834"/>
              <a:gd name="connsiteX6" fmla="*/ 33683 w 1347338"/>
              <a:gd name="connsiteY6" fmla="*/ 336834 h 336834"/>
              <a:gd name="connsiteX7" fmla="*/ 0 w 1347338"/>
              <a:gd name="connsiteY7" fmla="*/ 303151 h 336834"/>
              <a:gd name="connsiteX8" fmla="*/ 0 w 1347338"/>
              <a:gd name="connsiteY8" fmla="*/ 33683 h 33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7338" h="336834">
                <a:moveTo>
                  <a:pt x="0" y="33683"/>
                </a:moveTo>
                <a:cubicBezTo>
                  <a:pt x="0" y="15080"/>
                  <a:pt x="15080" y="0"/>
                  <a:pt x="33683" y="0"/>
                </a:cubicBezTo>
                <a:lnTo>
                  <a:pt x="1313655" y="0"/>
                </a:lnTo>
                <a:cubicBezTo>
                  <a:pt x="1332258" y="0"/>
                  <a:pt x="1347338" y="15080"/>
                  <a:pt x="1347338" y="33683"/>
                </a:cubicBezTo>
                <a:lnTo>
                  <a:pt x="1347338" y="303151"/>
                </a:lnTo>
                <a:cubicBezTo>
                  <a:pt x="1347338" y="321754"/>
                  <a:pt x="1332258" y="336834"/>
                  <a:pt x="1313655" y="336834"/>
                </a:cubicBezTo>
                <a:lnTo>
                  <a:pt x="33683" y="336834"/>
                </a:lnTo>
                <a:cubicBezTo>
                  <a:pt x="15080" y="336834"/>
                  <a:pt x="0" y="321754"/>
                  <a:pt x="0" y="303151"/>
                </a:cubicBezTo>
                <a:lnTo>
                  <a:pt x="0" y="33683"/>
                </a:lnTo>
                <a:close/>
              </a:path>
            </a:pathLst>
          </a:custGeom>
          <a:solidFill>
            <a:srgbClr val="FFE675">
              <a:hueOff val="8623592"/>
              <a:satOff val="-44440"/>
              <a:lumOff val="-48236"/>
              <a:alphaOff val="0"/>
            </a:srgbClr>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40346" tIns="40346" rIns="40346" bIns="40346"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a:ln>
                  <a:noFill/>
                </a:ln>
                <a:solidFill>
                  <a:srgbClr val="FFFFFF"/>
                </a:solidFill>
                <a:effectLst/>
                <a:uLnTx/>
                <a:uFillTx/>
                <a:latin typeface="Karla"/>
                <a:ea typeface="+mn-ea"/>
                <a:cs typeface="+mn-cs"/>
              </a:rPr>
              <a:t>Why do you feel that way today?  Feel free to share what is on your mind </a:t>
            </a:r>
            <a:endParaRPr kumimoji="0" lang="en-AU" sz="900" b="0" i="0" u="none" strike="noStrike" kern="1200" cap="none" spc="0" normalizeH="0" baseline="0" noProof="0">
              <a:ln>
                <a:noFill/>
              </a:ln>
              <a:solidFill>
                <a:srgbClr val="FFFFFF"/>
              </a:solidFill>
              <a:effectLst/>
              <a:uLnTx/>
              <a:uFillTx/>
              <a:latin typeface="Karla"/>
              <a:ea typeface="+mn-ea"/>
              <a:cs typeface="+mn-cs"/>
            </a:endParaRPr>
          </a:p>
        </p:txBody>
      </p:sp>
      <p:sp>
        <p:nvSpPr>
          <p:cNvPr id="65" name="Freeform: Shape 64">
            <a:extLst>
              <a:ext uri="{FF2B5EF4-FFF2-40B4-BE49-F238E27FC236}">
                <a16:creationId xmlns:a16="http://schemas.microsoft.com/office/drawing/2014/main" id="{08A0EE00-8035-1CBF-E991-C9197E23D938}"/>
              </a:ext>
            </a:extLst>
          </p:cNvPr>
          <p:cNvSpPr/>
          <p:nvPr/>
        </p:nvSpPr>
        <p:spPr>
          <a:xfrm>
            <a:off x="9302284" y="4504467"/>
            <a:ext cx="332645" cy="359994"/>
          </a:xfrm>
          <a:custGeom>
            <a:avLst/>
            <a:gdLst>
              <a:gd name="connsiteX0" fmla="*/ 0 w 126313"/>
              <a:gd name="connsiteY0" fmla="*/ 30315 h 151575"/>
              <a:gd name="connsiteX1" fmla="*/ 63157 w 126313"/>
              <a:gd name="connsiteY1" fmla="*/ 30315 h 151575"/>
              <a:gd name="connsiteX2" fmla="*/ 63157 w 126313"/>
              <a:gd name="connsiteY2" fmla="*/ 0 h 151575"/>
              <a:gd name="connsiteX3" fmla="*/ 126313 w 126313"/>
              <a:gd name="connsiteY3" fmla="*/ 75788 h 151575"/>
              <a:gd name="connsiteX4" fmla="*/ 63157 w 126313"/>
              <a:gd name="connsiteY4" fmla="*/ 151575 h 151575"/>
              <a:gd name="connsiteX5" fmla="*/ 63157 w 126313"/>
              <a:gd name="connsiteY5" fmla="*/ 121260 h 151575"/>
              <a:gd name="connsiteX6" fmla="*/ 0 w 126313"/>
              <a:gd name="connsiteY6" fmla="*/ 121260 h 151575"/>
              <a:gd name="connsiteX7" fmla="*/ 0 w 126313"/>
              <a:gd name="connsiteY7" fmla="*/ 30315 h 15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13" h="151575">
                <a:moveTo>
                  <a:pt x="101050" y="1"/>
                </a:moveTo>
                <a:lnTo>
                  <a:pt x="101050" y="75788"/>
                </a:lnTo>
                <a:lnTo>
                  <a:pt x="126313" y="75788"/>
                </a:lnTo>
                <a:lnTo>
                  <a:pt x="63156" y="151574"/>
                </a:lnTo>
                <a:lnTo>
                  <a:pt x="0" y="75788"/>
                </a:lnTo>
                <a:lnTo>
                  <a:pt x="25263" y="75788"/>
                </a:lnTo>
                <a:lnTo>
                  <a:pt x="25263" y="1"/>
                </a:lnTo>
                <a:lnTo>
                  <a:pt x="101050" y="1"/>
                </a:lnTo>
                <a:close/>
              </a:path>
            </a:pathLst>
          </a:custGeom>
          <a:solidFill>
            <a:schemeClr val="bg1"/>
          </a:solidFill>
        </p:spPr>
        <p:style>
          <a:lnRef idx="0">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30315" tIns="0" rIns="30315" bIns="37894"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endParaRPr kumimoji="0" lang="en-AU" sz="800" b="0" i="0" u="none" strike="noStrike" kern="1200" cap="none" spc="0" normalizeH="0" baseline="0" noProof="0">
              <a:ln>
                <a:noFill/>
              </a:ln>
              <a:solidFill>
                <a:srgbClr val="FFFFFF"/>
              </a:solidFill>
              <a:effectLst/>
              <a:uLnTx/>
              <a:uFillTx/>
              <a:latin typeface="Karla"/>
              <a:ea typeface="+mn-ea"/>
              <a:cs typeface="+mn-cs"/>
            </a:endParaRPr>
          </a:p>
        </p:txBody>
      </p:sp>
      <p:sp>
        <p:nvSpPr>
          <p:cNvPr id="66" name="Freeform: Shape 65">
            <a:extLst>
              <a:ext uri="{FF2B5EF4-FFF2-40B4-BE49-F238E27FC236}">
                <a16:creationId xmlns:a16="http://schemas.microsoft.com/office/drawing/2014/main" id="{135AEAF6-4BD7-2AEC-E62A-4142D3B18B81}"/>
              </a:ext>
            </a:extLst>
          </p:cNvPr>
          <p:cNvSpPr/>
          <p:nvPr/>
        </p:nvSpPr>
        <p:spPr>
          <a:xfrm>
            <a:off x="8638936" y="4832097"/>
            <a:ext cx="1659342" cy="1108491"/>
          </a:xfrm>
          <a:custGeom>
            <a:avLst/>
            <a:gdLst>
              <a:gd name="connsiteX0" fmla="*/ 0 w 1347338"/>
              <a:gd name="connsiteY0" fmla="*/ 33683 h 336834"/>
              <a:gd name="connsiteX1" fmla="*/ 33683 w 1347338"/>
              <a:gd name="connsiteY1" fmla="*/ 0 h 336834"/>
              <a:gd name="connsiteX2" fmla="*/ 1313655 w 1347338"/>
              <a:gd name="connsiteY2" fmla="*/ 0 h 336834"/>
              <a:gd name="connsiteX3" fmla="*/ 1347338 w 1347338"/>
              <a:gd name="connsiteY3" fmla="*/ 33683 h 336834"/>
              <a:gd name="connsiteX4" fmla="*/ 1347338 w 1347338"/>
              <a:gd name="connsiteY4" fmla="*/ 303151 h 336834"/>
              <a:gd name="connsiteX5" fmla="*/ 1313655 w 1347338"/>
              <a:gd name="connsiteY5" fmla="*/ 336834 h 336834"/>
              <a:gd name="connsiteX6" fmla="*/ 33683 w 1347338"/>
              <a:gd name="connsiteY6" fmla="*/ 336834 h 336834"/>
              <a:gd name="connsiteX7" fmla="*/ 0 w 1347338"/>
              <a:gd name="connsiteY7" fmla="*/ 303151 h 336834"/>
              <a:gd name="connsiteX8" fmla="*/ 0 w 1347338"/>
              <a:gd name="connsiteY8" fmla="*/ 33683 h 33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7338" h="336834">
                <a:moveTo>
                  <a:pt x="0" y="33683"/>
                </a:moveTo>
                <a:cubicBezTo>
                  <a:pt x="0" y="15080"/>
                  <a:pt x="15080" y="0"/>
                  <a:pt x="33683" y="0"/>
                </a:cubicBezTo>
                <a:lnTo>
                  <a:pt x="1313655" y="0"/>
                </a:lnTo>
                <a:cubicBezTo>
                  <a:pt x="1332258" y="0"/>
                  <a:pt x="1347338" y="15080"/>
                  <a:pt x="1347338" y="33683"/>
                </a:cubicBezTo>
                <a:lnTo>
                  <a:pt x="1347338" y="303151"/>
                </a:lnTo>
                <a:cubicBezTo>
                  <a:pt x="1347338" y="321754"/>
                  <a:pt x="1332258" y="336834"/>
                  <a:pt x="1313655" y="336834"/>
                </a:cubicBezTo>
                <a:lnTo>
                  <a:pt x="33683" y="336834"/>
                </a:lnTo>
                <a:cubicBezTo>
                  <a:pt x="15080" y="336834"/>
                  <a:pt x="0" y="321754"/>
                  <a:pt x="0" y="303151"/>
                </a:cubicBezTo>
                <a:lnTo>
                  <a:pt x="0" y="33683"/>
                </a:lnTo>
                <a:close/>
              </a:path>
            </a:pathLst>
          </a:custGeom>
          <a:solidFill>
            <a:srgbClr val="FFE675">
              <a:hueOff val="8623592"/>
              <a:satOff val="-44440"/>
              <a:lumOff val="-48236"/>
              <a:alphaOff val="0"/>
            </a:srgbClr>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40346" tIns="40346" rIns="40346" bIns="40346"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a:ln>
                  <a:noFill/>
                </a:ln>
                <a:solidFill>
                  <a:srgbClr val="FFFFFF"/>
                </a:solidFill>
                <a:effectLst/>
                <a:uLnTx/>
                <a:uFillTx/>
                <a:latin typeface="Karla"/>
                <a:ea typeface="+mn-ea"/>
                <a:cs typeface="+mn-cs"/>
              </a:rPr>
              <a:t>…and in the last 24 hours, how many hours did you spend doing the following?</a:t>
            </a:r>
            <a:endParaRPr kumimoji="0" lang="en-AU" sz="900" b="0" i="0" u="none" strike="noStrike" kern="1200" cap="none" spc="0" normalizeH="0" baseline="0" noProof="0">
              <a:ln>
                <a:noFill/>
              </a:ln>
              <a:solidFill>
                <a:srgbClr val="FFFFFF"/>
              </a:solidFill>
              <a:effectLst/>
              <a:uLnTx/>
              <a:uFillTx/>
              <a:latin typeface="Karla"/>
              <a:ea typeface="+mn-ea"/>
              <a:cs typeface="+mn-cs"/>
            </a:endParaRPr>
          </a:p>
        </p:txBody>
      </p:sp>
      <p:pic>
        <p:nvPicPr>
          <p:cNvPr id="78" name="Picture 77">
            <a:extLst>
              <a:ext uri="{FF2B5EF4-FFF2-40B4-BE49-F238E27FC236}">
                <a16:creationId xmlns:a16="http://schemas.microsoft.com/office/drawing/2014/main" id="{F8E3411E-FE33-814D-6323-2FBAFD9B82A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70" b="92870" l="3813" r="94974">
                        <a14:foregroundMark x1="48354" y1="8348" x2="44194" y2="7304"/>
                        <a14:foregroundMark x1="11438" y1="37913" x2="8319" y2="59130"/>
                        <a14:foregroundMark x1="73830" y1="88870" x2="38995" y2="93043"/>
                        <a14:foregroundMark x1="88562" y1="44348" x2="91681" y2="62435"/>
                        <a14:foregroundMark x1="49567" y1="5043" x2="49567" y2="5043"/>
                        <a14:foregroundMark x1="3986" y1="48522" x2="5199" y2="54957"/>
                        <a14:foregroundMark x1="94974" y1="56000" x2="94974" y2="48522"/>
                      </a14:backgroundRemoval>
                    </a14:imgEffect>
                  </a14:imgLayer>
                </a14:imgProps>
              </a:ext>
            </a:extLst>
          </a:blip>
          <a:stretch>
            <a:fillRect/>
          </a:stretch>
        </p:blipFill>
        <p:spPr>
          <a:xfrm>
            <a:off x="10868775" y="2035329"/>
            <a:ext cx="616717" cy="614579"/>
          </a:xfrm>
          <a:prstGeom prst="rect">
            <a:avLst/>
          </a:prstGeom>
        </p:spPr>
      </p:pic>
      <p:pic>
        <p:nvPicPr>
          <p:cNvPr id="79" name="Picture 78">
            <a:extLst>
              <a:ext uri="{FF2B5EF4-FFF2-40B4-BE49-F238E27FC236}">
                <a16:creationId xmlns:a16="http://schemas.microsoft.com/office/drawing/2014/main" id="{2FDD5EB4-4C21-A604-7CDB-7C04E462FD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87359" y="3501567"/>
            <a:ext cx="579547" cy="586126"/>
          </a:xfrm>
          <a:prstGeom prst="rect">
            <a:avLst/>
          </a:prstGeom>
        </p:spPr>
      </p:pic>
      <p:sp>
        <p:nvSpPr>
          <p:cNvPr id="80" name="TextBox 79">
            <a:extLst>
              <a:ext uri="{FF2B5EF4-FFF2-40B4-BE49-F238E27FC236}">
                <a16:creationId xmlns:a16="http://schemas.microsoft.com/office/drawing/2014/main" id="{42EE2459-971B-5BD1-01E5-56A31247B5E2}"/>
              </a:ext>
            </a:extLst>
          </p:cNvPr>
          <p:cNvSpPr txBox="1"/>
          <p:nvPr/>
        </p:nvSpPr>
        <p:spPr>
          <a:xfrm>
            <a:off x="10400707" y="2720880"/>
            <a:ext cx="1552854" cy="553998"/>
          </a:xfrm>
          <a:prstGeom prst="rect">
            <a:avLst/>
          </a:prstGeom>
          <a:noFill/>
        </p:spPr>
        <p:txBody>
          <a:bodyPr wrap="square" rtlCol="0">
            <a:spAutoFit/>
          </a:bodyPr>
          <a:lstStyle/>
          <a:p>
            <a:pPr algn="ctr"/>
            <a:r>
              <a:rPr lang="en-US" sz="1000"/>
              <a:t>Smile Badge </a:t>
            </a:r>
          </a:p>
          <a:p>
            <a:pPr algn="ctr"/>
            <a:r>
              <a:rPr lang="en-US" sz="1000"/>
              <a:t>Morphic Differential Scaling</a:t>
            </a:r>
            <a:endParaRPr lang="en-AU" sz="1000"/>
          </a:p>
        </p:txBody>
      </p:sp>
      <p:sp>
        <p:nvSpPr>
          <p:cNvPr id="81" name="TextBox 80">
            <a:extLst>
              <a:ext uri="{FF2B5EF4-FFF2-40B4-BE49-F238E27FC236}">
                <a16:creationId xmlns:a16="http://schemas.microsoft.com/office/drawing/2014/main" id="{33A4DFBE-344F-3EA3-4BD8-AC9E193B1DA1}"/>
              </a:ext>
            </a:extLst>
          </p:cNvPr>
          <p:cNvSpPr txBox="1"/>
          <p:nvPr/>
        </p:nvSpPr>
        <p:spPr>
          <a:xfrm>
            <a:off x="10474059" y="4207727"/>
            <a:ext cx="1659342" cy="246221"/>
          </a:xfrm>
          <a:prstGeom prst="rect">
            <a:avLst/>
          </a:prstGeom>
          <a:noFill/>
        </p:spPr>
        <p:txBody>
          <a:bodyPr wrap="square" rtlCol="0">
            <a:spAutoFit/>
          </a:bodyPr>
          <a:lstStyle/>
          <a:p>
            <a:r>
              <a:rPr lang="en-US" sz="1000"/>
              <a:t>EVE Conversational AI</a:t>
            </a:r>
            <a:endParaRPr lang="en-AU" sz="1000"/>
          </a:p>
        </p:txBody>
      </p:sp>
      <p:sp>
        <p:nvSpPr>
          <p:cNvPr id="83" name="TextBox 82">
            <a:extLst>
              <a:ext uri="{FF2B5EF4-FFF2-40B4-BE49-F238E27FC236}">
                <a16:creationId xmlns:a16="http://schemas.microsoft.com/office/drawing/2014/main" id="{F18FC22E-A74E-FAC7-47FE-77FDC72F478C}"/>
              </a:ext>
            </a:extLst>
          </p:cNvPr>
          <p:cNvSpPr txBox="1"/>
          <p:nvPr/>
        </p:nvSpPr>
        <p:spPr>
          <a:xfrm>
            <a:off x="10378037" y="5540478"/>
            <a:ext cx="1659342" cy="400110"/>
          </a:xfrm>
          <a:prstGeom prst="rect">
            <a:avLst/>
          </a:prstGeom>
          <a:noFill/>
        </p:spPr>
        <p:txBody>
          <a:bodyPr wrap="square" rtlCol="0">
            <a:spAutoFit/>
          </a:bodyPr>
          <a:lstStyle/>
          <a:p>
            <a:r>
              <a:rPr lang="en-US" sz="1000"/>
              <a:t>Survey Shaper – allocate hours across categories </a:t>
            </a:r>
            <a:endParaRPr lang="en-AU" sz="1000"/>
          </a:p>
        </p:txBody>
      </p:sp>
      <p:pic>
        <p:nvPicPr>
          <p:cNvPr id="85" name="Picture 84" descr="A green and black logo&#10;&#10;Description automatically generated">
            <a:extLst>
              <a:ext uri="{FF2B5EF4-FFF2-40B4-BE49-F238E27FC236}">
                <a16:creationId xmlns:a16="http://schemas.microsoft.com/office/drawing/2014/main" id="{F290A7B7-1FD8-474F-EAE5-E403890C97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55305" y="4832097"/>
            <a:ext cx="521881" cy="521881"/>
          </a:xfrm>
          <a:prstGeom prst="rect">
            <a:avLst/>
          </a:prstGeom>
        </p:spPr>
      </p:pic>
      <p:pic>
        <p:nvPicPr>
          <p:cNvPr id="18" name="Picture 17" descr="A green and white logo&#10;&#10;Description automatically generated">
            <a:extLst>
              <a:ext uri="{FF2B5EF4-FFF2-40B4-BE49-F238E27FC236}">
                <a16:creationId xmlns:a16="http://schemas.microsoft.com/office/drawing/2014/main" id="{22D9EFED-16BB-9A04-652C-81A2E13A7E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324" y="6280573"/>
            <a:ext cx="1188792" cy="396000"/>
          </a:xfrm>
          <a:prstGeom prst="rect">
            <a:avLst/>
          </a:prstGeom>
        </p:spPr>
      </p:pic>
    </p:spTree>
    <p:extLst>
      <p:ext uri="{BB962C8B-B14F-4D97-AF65-F5344CB8AC3E}">
        <p14:creationId xmlns:p14="http://schemas.microsoft.com/office/powerpoint/2010/main" val="2443501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1B9A2B-EB44-0CBE-A24C-B85159632C9A}"/>
              </a:ext>
            </a:extLst>
          </p:cNvPr>
          <p:cNvSpPr>
            <a:spLocks noGrp="1"/>
          </p:cNvSpPr>
          <p:nvPr>
            <p:ph type="title"/>
          </p:nvPr>
        </p:nvSpPr>
        <p:spPr>
          <a:xfrm>
            <a:off x="695325" y="320061"/>
            <a:ext cx="10801350" cy="370205"/>
          </a:xfrm>
        </p:spPr>
        <p:txBody>
          <a:bodyPr/>
          <a:lstStyle/>
          <a:p>
            <a:r>
              <a:rPr lang="en-AU" altLang="en-US"/>
              <a:t>The Happiness Report – Edition 2, October 2023</a:t>
            </a:r>
          </a:p>
        </p:txBody>
      </p:sp>
      <p:sp>
        <p:nvSpPr>
          <p:cNvPr id="6" name="Text Placeholder 5">
            <a:extLst>
              <a:ext uri="{FF2B5EF4-FFF2-40B4-BE49-F238E27FC236}">
                <a16:creationId xmlns:a16="http://schemas.microsoft.com/office/drawing/2014/main" id="{48D58960-BD61-D0BB-0597-2B44D9DFD6CC}"/>
              </a:ext>
            </a:extLst>
          </p:cNvPr>
          <p:cNvSpPr>
            <a:spLocks noGrp="1"/>
          </p:cNvSpPr>
          <p:nvPr>
            <p:ph type="body" sz="quarter" idx="12"/>
          </p:nvPr>
        </p:nvSpPr>
        <p:spPr>
          <a:xfrm>
            <a:off x="695325" y="972217"/>
            <a:ext cx="10801350" cy="931004"/>
          </a:xfrm>
        </p:spPr>
        <p:txBody>
          <a:bodyPr/>
          <a:lstStyle/>
          <a:p>
            <a:r>
              <a:rPr lang="en-US" sz="1400"/>
              <a:t>The Happiness index reached a high of 69.5 in September 2023 before dropping off in October.  The research tells us, however, that a significant minority of Australians, one in five, are unhappy.  This group tend to be younger and female and financially disadvantaged, an issue that is being amplified by cost-of-living pressures as interest rates rise</a:t>
            </a:r>
            <a:endParaRPr lang="en-AU" sz="1400"/>
          </a:p>
        </p:txBody>
      </p:sp>
      <p:sp>
        <p:nvSpPr>
          <p:cNvPr id="7" name="Rectangle 6">
            <a:extLst>
              <a:ext uri="{FF2B5EF4-FFF2-40B4-BE49-F238E27FC236}">
                <a16:creationId xmlns:a16="http://schemas.microsoft.com/office/drawing/2014/main" id="{67D19692-FC62-78CA-B3FD-34877FF0E120}"/>
              </a:ext>
            </a:extLst>
          </p:cNvPr>
          <p:cNvSpPr/>
          <p:nvPr/>
        </p:nvSpPr>
        <p:spPr>
          <a:xfrm>
            <a:off x="3907313" y="2308216"/>
            <a:ext cx="1916113" cy="1388791"/>
          </a:xfrm>
          <a:prstGeom prst="rect">
            <a:avLst/>
          </a:prstGeom>
          <a:solidFill>
            <a:schemeClr val="tx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rtlCol="0" anchor="t"/>
          <a:lstStyle/>
          <a:p>
            <a:pPr algn="ctr"/>
            <a:r>
              <a:rPr lang="en-AU" sz="1400" b="1"/>
              <a:t>Happier Overall</a:t>
            </a:r>
          </a:p>
          <a:p>
            <a:pPr algn="ctr">
              <a:spcAft>
                <a:spcPts val="300"/>
              </a:spcAft>
            </a:pPr>
            <a:endParaRPr lang="en-US" sz="1000">
              <a:solidFill>
                <a:schemeClr val="bg1"/>
              </a:solidFill>
            </a:endParaRPr>
          </a:p>
          <a:p>
            <a:pPr algn="ctr">
              <a:spcAft>
                <a:spcPts val="300"/>
              </a:spcAft>
            </a:pPr>
            <a:r>
              <a:rPr lang="en-US" sz="1000">
                <a:solidFill>
                  <a:schemeClr val="bg1"/>
                </a:solidFill>
              </a:rPr>
              <a:t>Compared to the same period last year and year to date, Australians are happier overall in 2023.</a:t>
            </a:r>
            <a:endParaRPr lang="en-AU" sz="1400" b="1"/>
          </a:p>
        </p:txBody>
      </p:sp>
      <p:sp>
        <p:nvSpPr>
          <p:cNvPr id="8" name="Rectangle 7">
            <a:extLst>
              <a:ext uri="{FF2B5EF4-FFF2-40B4-BE49-F238E27FC236}">
                <a16:creationId xmlns:a16="http://schemas.microsoft.com/office/drawing/2014/main" id="{04BDE87D-F5A4-4841-33B0-DDA0AD43B479}"/>
              </a:ext>
            </a:extLst>
          </p:cNvPr>
          <p:cNvSpPr/>
          <p:nvPr/>
        </p:nvSpPr>
        <p:spPr>
          <a:xfrm>
            <a:off x="3907313" y="3827589"/>
            <a:ext cx="1916113" cy="1388791"/>
          </a:xfrm>
          <a:prstGeom prst="rect">
            <a:avLst/>
          </a:prstGeom>
          <a:solidFill>
            <a:schemeClr val="accent6">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rtlCol="0" anchor="t"/>
          <a:lstStyle/>
          <a:p>
            <a:pPr algn="ctr"/>
            <a:r>
              <a:rPr lang="en-US" sz="1400" b="1"/>
              <a:t>We need to talk about Gen-Z</a:t>
            </a:r>
            <a:endParaRPr lang="en-US" sz="1000">
              <a:solidFill>
                <a:schemeClr val="bg1"/>
              </a:solidFill>
            </a:endParaRPr>
          </a:p>
          <a:p>
            <a:pPr algn="ctr"/>
            <a:endParaRPr lang="en-US" sz="1000">
              <a:solidFill>
                <a:schemeClr val="bg1"/>
              </a:solidFill>
            </a:endParaRPr>
          </a:p>
          <a:p>
            <a:pPr algn="ctr">
              <a:spcAft>
                <a:spcPts val="300"/>
              </a:spcAft>
            </a:pPr>
            <a:r>
              <a:rPr lang="en-AU" sz="1000">
                <a:solidFill>
                  <a:schemeClr val="bg1"/>
                </a:solidFill>
              </a:rPr>
              <a:t>This group, people under 28, are the least happy Australians, but they are getting happier, thankfully</a:t>
            </a:r>
          </a:p>
          <a:p>
            <a:pPr algn="ctr"/>
            <a:endParaRPr lang="en-AU" sz="1400" b="1"/>
          </a:p>
        </p:txBody>
      </p:sp>
      <p:sp>
        <p:nvSpPr>
          <p:cNvPr id="12" name="Rectangle 11">
            <a:extLst>
              <a:ext uri="{FF2B5EF4-FFF2-40B4-BE49-F238E27FC236}">
                <a16:creationId xmlns:a16="http://schemas.microsoft.com/office/drawing/2014/main" id="{0987499D-5B47-4F7E-BB3B-35752BF35B24}"/>
              </a:ext>
            </a:extLst>
          </p:cNvPr>
          <p:cNvSpPr/>
          <p:nvPr/>
        </p:nvSpPr>
        <p:spPr>
          <a:xfrm>
            <a:off x="6002813" y="2308216"/>
            <a:ext cx="1916113" cy="1388791"/>
          </a:xfrm>
          <a:prstGeom prst="rect">
            <a:avLst/>
          </a:prstGeom>
          <a:solidFill>
            <a:schemeClr val="accent6">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rtlCol="0" anchor="t"/>
          <a:lstStyle/>
          <a:p>
            <a:pPr algn="ctr"/>
            <a:r>
              <a:rPr lang="en-US" sz="1400" b="1"/>
              <a:t>Goodbye COVID</a:t>
            </a:r>
            <a:endParaRPr lang="en-US" sz="1000">
              <a:solidFill>
                <a:schemeClr val="bg1"/>
              </a:solidFill>
            </a:endParaRPr>
          </a:p>
          <a:p>
            <a:pPr algn="ctr">
              <a:spcAft>
                <a:spcPts val="300"/>
              </a:spcAft>
            </a:pPr>
            <a:endParaRPr lang="en-AU" sz="1000">
              <a:solidFill>
                <a:schemeClr val="bg1"/>
              </a:solidFill>
            </a:endParaRPr>
          </a:p>
          <a:p>
            <a:pPr algn="ctr">
              <a:spcAft>
                <a:spcPts val="300"/>
              </a:spcAft>
            </a:pPr>
            <a:r>
              <a:rPr lang="en-AU" sz="1000">
                <a:solidFill>
                  <a:schemeClr val="bg1"/>
                </a:solidFill>
              </a:rPr>
              <a:t>Increased happiness is associated with Australians getting out and having more life experiences. COVID Is now essentially a memory.</a:t>
            </a:r>
          </a:p>
        </p:txBody>
      </p:sp>
      <p:sp>
        <p:nvSpPr>
          <p:cNvPr id="13" name="Rectangle 12">
            <a:extLst>
              <a:ext uri="{FF2B5EF4-FFF2-40B4-BE49-F238E27FC236}">
                <a16:creationId xmlns:a16="http://schemas.microsoft.com/office/drawing/2014/main" id="{315F250C-6593-7157-0F12-B9B84915F8B0}"/>
              </a:ext>
            </a:extLst>
          </p:cNvPr>
          <p:cNvSpPr/>
          <p:nvPr/>
        </p:nvSpPr>
        <p:spPr>
          <a:xfrm>
            <a:off x="6002813" y="3827589"/>
            <a:ext cx="1916113" cy="1388791"/>
          </a:xfrm>
          <a:prstGeom prst="rect">
            <a:avLst/>
          </a:prstGeom>
          <a:solidFill>
            <a:schemeClr val="tx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0" rtlCol="0" anchor="t"/>
          <a:lstStyle/>
          <a:p>
            <a:pPr algn="ctr"/>
            <a:r>
              <a:rPr lang="en-AU" sz="1400" b="1"/>
              <a:t>Show me the money</a:t>
            </a:r>
          </a:p>
          <a:p>
            <a:pPr algn="ctr"/>
            <a:endParaRPr lang="en-US" sz="1000">
              <a:solidFill>
                <a:schemeClr val="bg1"/>
              </a:solidFill>
            </a:endParaRPr>
          </a:p>
          <a:p>
            <a:pPr algn="ctr"/>
            <a:endParaRPr lang="en-US" sz="1000">
              <a:solidFill>
                <a:schemeClr val="bg1"/>
              </a:solidFill>
            </a:endParaRPr>
          </a:p>
          <a:p>
            <a:pPr algn="ctr"/>
            <a:r>
              <a:rPr lang="en-US" sz="1000">
                <a:solidFill>
                  <a:schemeClr val="bg1"/>
                </a:solidFill>
              </a:rPr>
              <a:t>Financial issues are the root of much unhappiness, particularly for Gen-Z.  This is an increasing issue.</a:t>
            </a:r>
            <a:endParaRPr lang="en-AU" sz="1000">
              <a:solidFill>
                <a:schemeClr val="bg1"/>
              </a:solidFill>
            </a:endParaRPr>
          </a:p>
          <a:p>
            <a:pPr algn="ctr"/>
            <a:endParaRPr lang="en-AU" sz="1400" b="1"/>
          </a:p>
        </p:txBody>
      </p:sp>
      <p:grpSp>
        <p:nvGrpSpPr>
          <p:cNvPr id="19" name="Group 18">
            <a:extLst>
              <a:ext uri="{FF2B5EF4-FFF2-40B4-BE49-F238E27FC236}">
                <a16:creationId xmlns:a16="http://schemas.microsoft.com/office/drawing/2014/main" id="{1D9A3C1B-EE55-0808-9C47-55DF00465186}"/>
              </a:ext>
            </a:extLst>
          </p:cNvPr>
          <p:cNvGrpSpPr/>
          <p:nvPr/>
        </p:nvGrpSpPr>
        <p:grpSpPr>
          <a:xfrm>
            <a:off x="512445" y="2308216"/>
            <a:ext cx="3215482" cy="2908163"/>
            <a:chOff x="695326" y="1557338"/>
            <a:chExt cx="3215482" cy="2908163"/>
          </a:xfrm>
        </p:grpSpPr>
        <p:sp>
          <p:nvSpPr>
            <p:cNvPr id="16" name="Rectangle 15">
              <a:extLst>
                <a:ext uri="{FF2B5EF4-FFF2-40B4-BE49-F238E27FC236}">
                  <a16:creationId xmlns:a16="http://schemas.microsoft.com/office/drawing/2014/main" id="{EE882C26-6634-C8FA-E4A1-25CF8CD862CF}"/>
                </a:ext>
              </a:extLst>
            </p:cNvPr>
            <p:cNvSpPr/>
            <p:nvPr/>
          </p:nvSpPr>
          <p:spPr>
            <a:xfrm>
              <a:off x="695326" y="1557338"/>
              <a:ext cx="3215482" cy="13887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t"/>
            <a:lstStyle/>
            <a:p>
              <a:pPr algn="r">
                <a:spcAft>
                  <a:spcPts val="300"/>
                </a:spcAft>
              </a:pPr>
              <a:r>
                <a:rPr lang="en-AU" sz="2000">
                  <a:solidFill>
                    <a:schemeClr val="tx2"/>
                  </a:solidFill>
                </a:rPr>
                <a:t>01</a:t>
              </a:r>
            </a:p>
            <a:p>
              <a:pPr algn="r">
                <a:spcAft>
                  <a:spcPts val="300"/>
                </a:spcAft>
              </a:pPr>
              <a:r>
                <a:rPr lang="en-US" sz="1000" b="1">
                  <a:solidFill>
                    <a:schemeClr val="tx1"/>
                  </a:solidFill>
                </a:rPr>
                <a:t>So What: </a:t>
              </a:r>
              <a:r>
                <a:rPr lang="en-US" sz="1000">
                  <a:solidFill>
                    <a:schemeClr val="tx1"/>
                  </a:solidFill>
                </a:rPr>
                <a:t>Happiness is important, perhaps the most important measure of social wellbeing.  Fun fact, Bhutan adopted Gross National Happiness as a key indicator.  Read here to find out more </a:t>
              </a:r>
              <a:r>
                <a:rPr lang="en-US" sz="1000">
                  <a:solidFill>
                    <a:schemeClr val="tx1"/>
                  </a:solidFill>
                  <a:hlinkClick r:id="rId2">
                    <a:extLst>
                      <a:ext uri="{A12FA001-AC4F-418D-AE19-62706E023703}">
                        <ahyp:hlinkClr xmlns:ahyp="http://schemas.microsoft.com/office/drawing/2018/hyperlinkcolor" val="tx"/>
                      </a:ext>
                    </a:extLst>
                  </a:hlinkClick>
                </a:rPr>
                <a:t>https://worldhappiness.report/</a:t>
              </a:r>
              <a:r>
                <a:rPr lang="en-US" sz="1000">
                  <a:solidFill>
                    <a:schemeClr val="tx1"/>
                  </a:solidFill>
                </a:rPr>
                <a:t>  </a:t>
              </a:r>
              <a:endParaRPr lang="en-AU" sz="1000">
                <a:solidFill>
                  <a:schemeClr val="tx1"/>
                </a:solidFill>
              </a:endParaRPr>
            </a:p>
          </p:txBody>
        </p:sp>
        <p:sp>
          <p:nvSpPr>
            <p:cNvPr id="17" name="Rectangle 16">
              <a:extLst>
                <a:ext uri="{FF2B5EF4-FFF2-40B4-BE49-F238E27FC236}">
                  <a16:creationId xmlns:a16="http://schemas.microsoft.com/office/drawing/2014/main" id="{E6E8D7C8-5A14-D5FE-CD00-241C33853A56}"/>
                </a:ext>
              </a:extLst>
            </p:cNvPr>
            <p:cNvSpPr/>
            <p:nvPr/>
          </p:nvSpPr>
          <p:spPr>
            <a:xfrm>
              <a:off x="695326" y="3076710"/>
              <a:ext cx="3215482" cy="13887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algn="r">
                <a:spcAft>
                  <a:spcPts val="300"/>
                </a:spcAft>
              </a:pPr>
              <a:r>
                <a:rPr lang="en-AU" sz="2000">
                  <a:solidFill>
                    <a:schemeClr val="accent6"/>
                  </a:solidFill>
                </a:rPr>
                <a:t>03</a:t>
              </a:r>
            </a:p>
            <a:p>
              <a:pPr algn="r">
                <a:spcAft>
                  <a:spcPts val="300"/>
                </a:spcAft>
              </a:pPr>
              <a:r>
                <a:rPr lang="en-US" sz="1000" b="1">
                  <a:solidFill>
                    <a:schemeClr val="tx1"/>
                  </a:solidFill>
                </a:rPr>
                <a:t>So What : </a:t>
              </a:r>
              <a:r>
                <a:rPr lang="en-US" sz="1000">
                  <a:solidFill>
                    <a:schemeClr val="tx1"/>
                  </a:solidFill>
                </a:rPr>
                <a:t>Gen-Z face particular challenges and one in four of this generation are unhappy.  What can be done?  The financial challenges Australians face hit this group hardest.  It is important for Government to ensure intergenerational equality and provide a ladder to financial security.</a:t>
              </a:r>
            </a:p>
          </p:txBody>
        </p:sp>
      </p:grpSp>
      <p:grpSp>
        <p:nvGrpSpPr>
          <p:cNvPr id="20" name="Group 19">
            <a:extLst>
              <a:ext uri="{FF2B5EF4-FFF2-40B4-BE49-F238E27FC236}">
                <a16:creationId xmlns:a16="http://schemas.microsoft.com/office/drawing/2014/main" id="{39352C87-F1EB-DDCF-5AA9-309092F30F33}"/>
              </a:ext>
            </a:extLst>
          </p:cNvPr>
          <p:cNvGrpSpPr/>
          <p:nvPr/>
        </p:nvGrpSpPr>
        <p:grpSpPr>
          <a:xfrm>
            <a:off x="8098313" y="2308216"/>
            <a:ext cx="3215482" cy="2908163"/>
            <a:chOff x="695326" y="1557338"/>
            <a:chExt cx="3215482" cy="2908163"/>
          </a:xfrm>
        </p:grpSpPr>
        <p:sp>
          <p:nvSpPr>
            <p:cNvPr id="21" name="Rectangle 20">
              <a:extLst>
                <a:ext uri="{FF2B5EF4-FFF2-40B4-BE49-F238E27FC236}">
                  <a16:creationId xmlns:a16="http://schemas.microsoft.com/office/drawing/2014/main" id="{9A309AAC-7257-8CBC-7858-5E84E3152D01}"/>
                </a:ext>
              </a:extLst>
            </p:cNvPr>
            <p:cNvSpPr/>
            <p:nvPr/>
          </p:nvSpPr>
          <p:spPr>
            <a:xfrm>
              <a:off x="695326" y="1557338"/>
              <a:ext cx="3215482" cy="13887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t"/>
            <a:lstStyle/>
            <a:p>
              <a:pPr>
                <a:spcAft>
                  <a:spcPts val="300"/>
                </a:spcAft>
              </a:pPr>
              <a:r>
                <a:rPr lang="en-AU" sz="2000">
                  <a:solidFill>
                    <a:schemeClr val="accent6"/>
                  </a:solidFill>
                </a:rPr>
                <a:t>02</a:t>
              </a:r>
            </a:p>
            <a:p>
              <a:pPr>
                <a:spcAft>
                  <a:spcPts val="300"/>
                </a:spcAft>
              </a:pPr>
              <a:r>
                <a:rPr lang="en-US" sz="1000" b="1">
                  <a:solidFill>
                    <a:schemeClr val="tx1"/>
                  </a:solidFill>
                </a:rPr>
                <a:t>So What: </a:t>
              </a:r>
              <a:r>
                <a:rPr lang="en-US" sz="1000">
                  <a:solidFill>
                    <a:schemeClr val="tx1"/>
                  </a:solidFill>
                </a:rPr>
                <a:t>COVID really messed stuff up – we still see mentions of it in the comments but almost 3 years after its onset, things are starting to look normal again.  That data shows how important lifestyle and normal daily experiences are to happiness.</a:t>
              </a:r>
              <a:endParaRPr lang="en-AU" sz="1000">
                <a:solidFill>
                  <a:schemeClr val="tx1"/>
                </a:solidFill>
              </a:endParaRPr>
            </a:p>
          </p:txBody>
        </p:sp>
        <p:sp>
          <p:nvSpPr>
            <p:cNvPr id="22" name="Rectangle 21">
              <a:extLst>
                <a:ext uri="{FF2B5EF4-FFF2-40B4-BE49-F238E27FC236}">
                  <a16:creationId xmlns:a16="http://schemas.microsoft.com/office/drawing/2014/main" id="{850A81A7-BA4B-348E-8219-30735A8EEBDB}"/>
                </a:ext>
              </a:extLst>
            </p:cNvPr>
            <p:cNvSpPr/>
            <p:nvPr/>
          </p:nvSpPr>
          <p:spPr>
            <a:xfrm>
              <a:off x="695326" y="3076710"/>
              <a:ext cx="3215482" cy="13887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t"/>
            <a:lstStyle/>
            <a:p>
              <a:pPr>
                <a:spcAft>
                  <a:spcPts val="300"/>
                </a:spcAft>
              </a:pPr>
              <a:r>
                <a:rPr lang="en-AU" sz="2000">
                  <a:solidFill>
                    <a:schemeClr val="tx2"/>
                  </a:solidFill>
                </a:rPr>
                <a:t>04</a:t>
              </a:r>
            </a:p>
            <a:p>
              <a:pPr>
                <a:spcAft>
                  <a:spcPts val="300"/>
                </a:spcAft>
              </a:pPr>
              <a:r>
                <a:rPr lang="en-US" sz="1000" b="1">
                  <a:solidFill>
                    <a:schemeClr val="tx1"/>
                  </a:solidFill>
                </a:rPr>
                <a:t>So What: </a:t>
              </a:r>
              <a:r>
                <a:rPr lang="en-US" sz="1000">
                  <a:solidFill>
                    <a:schemeClr val="tx1"/>
                  </a:solidFill>
                </a:rPr>
                <a:t>Pervasive in our data is the impact of financial security on happiness.  Of course, all factors are related in a complex web of causality, but financial security makes it so much easier to be happy.  Did you know Australia is mid table in the OECD for finan</a:t>
              </a:r>
              <a:r>
                <a:rPr lang="en-US" sz="1000">
                  <a:solidFill>
                    <a:schemeClr val="tx1"/>
                  </a:solidFill>
                  <a:hlinkClick r:id="rId3">
                    <a:extLst>
                      <a:ext uri="{A12FA001-AC4F-418D-AE19-62706E023703}">
                        <ahyp:hlinkClr xmlns:ahyp="http://schemas.microsoft.com/office/drawing/2018/hyperlinkcolor" val="tx"/>
                      </a:ext>
                    </a:extLst>
                  </a:hlinkClick>
                </a:rPr>
                <a:t>ci</a:t>
              </a:r>
              <a:r>
                <a:rPr lang="en-US" sz="1000">
                  <a:solidFill>
                    <a:schemeClr val="tx1"/>
                  </a:solidFill>
                </a:rPr>
                <a:t>al inequality </a:t>
              </a:r>
              <a:r>
                <a:rPr lang="en-US" sz="1000">
                  <a:solidFill>
                    <a:schemeClr val="tx1"/>
                  </a:solidFill>
                  <a:hlinkClick r:id="rId3">
                    <a:extLst>
                      <a:ext uri="{A12FA001-AC4F-418D-AE19-62706E023703}">
                        <ahyp:hlinkClr xmlns:ahyp="http://schemas.microsoft.com/office/drawing/2018/hyperlinkcolor" val="tx"/>
                      </a:ext>
                    </a:extLst>
                  </a:hlinkClick>
                </a:rPr>
                <a:t>https://data.oecd.org/chart/7gk9</a:t>
              </a:r>
              <a:r>
                <a:rPr lang="en-US" sz="1000">
                  <a:solidFill>
                    <a:schemeClr val="tx1"/>
                  </a:solidFill>
                </a:rPr>
                <a:t> </a:t>
              </a:r>
            </a:p>
            <a:p>
              <a:pPr>
                <a:spcAft>
                  <a:spcPts val="300"/>
                </a:spcAft>
              </a:pPr>
              <a:endParaRPr lang="en-AU" sz="1000">
                <a:solidFill>
                  <a:schemeClr val="tx1"/>
                </a:solidFill>
              </a:endParaRPr>
            </a:p>
          </p:txBody>
        </p:sp>
      </p:grpSp>
    </p:spTree>
    <p:extLst>
      <p:ext uri="{BB962C8B-B14F-4D97-AF65-F5344CB8AC3E}">
        <p14:creationId xmlns:p14="http://schemas.microsoft.com/office/powerpoint/2010/main" val="475836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467C9-FDDB-A8C0-6913-620B5C81B051}"/>
              </a:ext>
            </a:extLst>
          </p:cNvPr>
          <p:cNvSpPr>
            <a:spLocks noGrp="1"/>
          </p:cNvSpPr>
          <p:nvPr>
            <p:ph type="title"/>
          </p:nvPr>
        </p:nvSpPr>
        <p:spPr>
          <a:xfrm>
            <a:off x="695325" y="352423"/>
            <a:ext cx="10801350" cy="370205"/>
          </a:xfrm>
        </p:spPr>
        <p:txBody>
          <a:bodyPr/>
          <a:lstStyle/>
          <a:p>
            <a:r>
              <a:rPr lang="en-IE"/>
              <a:t>The State of Happiness…</a:t>
            </a:r>
          </a:p>
        </p:txBody>
      </p:sp>
      <p:sp>
        <p:nvSpPr>
          <p:cNvPr id="5" name="Text Placeholder 4">
            <a:extLst>
              <a:ext uri="{FF2B5EF4-FFF2-40B4-BE49-F238E27FC236}">
                <a16:creationId xmlns:a16="http://schemas.microsoft.com/office/drawing/2014/main" id="{6B1B0BAF-4E0C-D19B-104F-309CED97F1D5}"/>
              </a:ext>
            </a:extLst>
          </p:cNvPr>
          <p:cNvSpPr>
            <a:spLocks noGrp="1"/>
          </p:cNvSpPr>
          <p:nvPr>
            <p:ph type="body" sz="quarter" idx="13"/>
          </p:nvPr>
        </p:nvSpPr>
        <p:spPr>
          <a:xfrm>
            <a:off x="727209" y="1590450"/>
            <a:ext cx="2649721" cy="1200007"/>
          </a:xfrm>
        </p:spPr>
        <p:txBody>
          <a:bodyPr/>
          <a:lstStyle/>
          <a:p>
            <a:r>
              <a:rPr lang="en-US"/>
              <a:t>The increase is + 0.7 points over the corresponding calendar year to October 2022.  Prior to a dip in October, happiness had been trending up since February, where it was at a low point post Christmas.</a:t>
            </a:r>
          </a:p>
        </p:txBody>
      </p:sp>
      <p:sp>
        <p:nvSpPr>
          <p:cNvPr id="13" name="Text Placeholder 12">
            <a:extLst>
              <a:ext uri="{FF2B5EF4-FFF2-40B4-BE49-F238E27FC236}">
                <a16:creationId xmlns:a16="http://schemas.microsoft.com/office/drawing/2014/main" id="{0C08E04A-DAFD-1290-7C16-3E9D63D91870}"/>
              </a:ext>
            </a:extLst>
          </p:cNvPr>
          <p:cNvSpPr>
            <a:spLocks noGrp="1"/>
          </p:cNvSpPr>
          <p:nvPr>
            <p:ph type="body" sz="quarter" idx="12"/>
          </p:nvPr>
        </p:nvSpPr>
        <p:spPr>
          <a:xfrm>
            <a:off x="727209" y="824463"/>
            <a:ext cx="10769466" cy="693729"/>
          </a:xfrm>
        </p:spPr>
        <p:txBody>
          <a:bodyPr/>
          <a:lstStyle/>
          <a:p>
            <a:r>
              <a:rPr lang="en-US"/>
              <a:t>Whilst we hear a lot of doom and gloom in the media, which is often dominated by negative click bait headlines, the reality is that Australians are happier this year compared to 2022, at least until October.</a:t>
            </a:r>
            <a:endParaRPr lang="en-AU"/>
          </a:p>
        </p:txBody>
      </p:sp>
      <p:graphicFrame>
        <p:nvGraphicFramePr>
          <p:cNvPr id="4" name="Chart 3">
            <a:extLst>
              <a:ext uri="{FF2B5EF4-FFF2-40B4-BE49-F238E27FC236}">
                <a16:creationId xmlns:a16="http://schemas.microsoft.com/office/drawing/2014/main" id="{3D379E5B-3D10-6148-A8D9-0552AD39E983}"/>
              </a:ext>
            </a:extLst>
          </p:cNvPr>
          <p:cNvGraphicFramePr/>
          <p:nvPr>
            <p:extLst>
              <p:ext uri="{D42A27DB-BD31-4B8C-83A1-F6EECF244321}">
                <p14:modId xmlns:p14="http://schemas.microsoft.com/office/powerpoint/2010/main" val="2539693140"/>
              </p:ext>
            </p:extLst>
          </p:nvPr>
        </p:nvGraphicFramePr>
        <p:xfrm>
          <a:off x="3657601" y="1862407"/>
          <a:ext cx="7462982" cy="4027541"/>
        </p:xfrm>
        <a:graphic>
          <a:graphicData uri="http://schemas.openxmlformats.org/drawingml/2006/chart">
            <c:chart xmlns:c="http://schemas.openxmlformats.org/drawingml/2006/chart" xmlns:r="http://schemas.openxmlformats.org/officeDocument/2006/relationships" r:id="rId3"/>
          </a:graphicData>
        </a:graphic>
      </p:graphicFrame>
      <p:sp>
        <p:nvSpPr>
          <p:cNvPr id="133" name="Text Placeholder 4">
            <a:extLst>
              <a:ext uri="{FF2B5EF4-FFF2-40B4-BE49-F238E27FC236}">
                <a16:creationId xmlns:a16="http://schemas.microsoft.com/office/drawing/2014/main" id="{A387108D-4058-8775-2CE0-F289DCA762D4}"/>
              </a:ext>
            </a:extLst>
          </p:cNvPr>
          <p:cNvSpPr txBox="1">
            <a:spLocks/>
          </p:cNvSpPr>
          <p:nvPr/>
        </p:nvSpPr>
        <p:spPr bwMode="auto">
          <a:xfrm>
            <a:off x="727209" y="2916574"/>
            <a:ext cx="2649721" cy="73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360000" anchor="t" anchorCtr="0" compatLnSpc="1">
            <a:prstTxWarp prst="textNoShape">
              <a:avLst/>
            </a:prstTxWarp>
          </a:bodyPr>
          <a:lstStyle>
            <a:lvl1pPr marL="171450" indent="-171450" algn="l" defTabSz="914400" rtl="0" eaLnBrk="1" latinLnBrk="0" hangingPunct="1">
              <a:lnSpc>
                <a:spcPct val="105000"/>
              </a:lnSpc>
              <a:spcBef>
                <a:spcPts val="600"/>
              </a:spcBef>
              <a:spcAft>
                <a:spcPts val="600"/>
              </a:spcAft>
              <a:buClrTx/>
              <a:buFont typeface="Arial" panose="020B0604020202020204" pitchFamily="34" charset="0"/>
              <a:buChar char="•"/>
              <a:defRPr lang="en-AU" altLang="en-US" sz="1000" kern="1200">
                <a:solidFill>
                  <a:srgbClr val="000000"/>
                </a:solidFill>
                <a:latin typeface="+mn-lt"/>
                <a:ea typeface="+mn-ea"/>
                <a:cs typeface="+mn-cs"/>
              </a:defRPr>
            </a:lvl1pPr>
            <a:lvl2pPr marL="358775" indent="-179388" algn="l" defTabSz="914400" rtl="0" eaLnBrk="1" latinLnBrk="0" hangingPunct="1">
              <a:lnSpc>
                <a:spcPct val="105000"/>
              </a:lnSpc>
              <a:spcBef>
                <a:spcPts val="600"/>
              </a:spcBef>
              <a:spcAft>
                <a:spcPts val="600"/>
              </a:spcAft>
              <a:buClrTx/>
              <a:buFont typeface="Arial" panose="020B0604020202020204" pitchFamily="34" charset="0"/>
              <a:buChar char="-"/>
              <a:defRPr sz="1000" kern="1200">
                <a:solidFill>
                  <a:srgbClr val="000000"/>
                </a:solidFill>
                <a:latin typeface="+mn-lt"/>
                <a:ea typeface="Karla" pitchFamily="2" charset="0"/>
                <a:cs typeface="+mn-cs"/>
              </a:defRPr>
            </a:lvl2pPr>
            <a:lvl3pPr marL="0" indent="0" algn="l" defTabSz="914400" rtl="0" eaLnBrk="1" latinLnBrk="0" hangingPunct="1">
              <a:lnSpc>
                <a:spcPct val="90000"/>
              </a:lnSpc>
              <a:spcBef>
                <a:spcPts val="2400"/>
              </a:spcBef>
              <a:spcAft>
                <a:spcPts val="600"/>
              </a:spcAft>
              <a:buClr>
                <a:schemeClr val="accent1"/>
              </a:buClr>
              <a:buFont typeface="Arial" panose="020B0604020202020204" pitchFamily="34" charset="0"/>
              <a:buNone/>
              <a:defRPr sz="1400" b="1" kern="1200">
                <a:solidFill>
                  <a:schemeClr val="tx2"/>
                </a:solidFill>
                <a:latin typeface="+mn-lt"/>
                <a:ea typeface="Karla" pitchFamily="2" charset="0"/>
                <a:cs typeface="+mn-cs"/>
              </a:defRPr>
            </a:lvl3pPr>
            <a:lvl4pPr marL="171450" indent="-171450" algn="l" defTabSz="914400" rtl="0" eaLnBrk="1" latinLnBrk="0" hangingPunct="1">
              <a:lnSpc>
                <a:spcPct val="105000"/>
              </a:lnSpc>
              <a:spcBef>
                <a:spcPts val="600"/>
              </a:spcBef>
              <a:spcAft>
                <a:spcPts val="600"/>
              </a:spcAft>
              <a:buClr>
                <a:schemeClr val="tx2"/>
              </a:buClr>
              <a:buFont typeface="Arial" panose="020B0604020202020204" pitchFamily="34" charset="0"/>
              <a:buChar char="•"/>
              <a:defRPr sz="1000" kern="1200">
                <a:solidFill>
                  <a:srgbClr val="000000"/>
                </a:solidFill>
                <a:latin typeface="+mn-lt"/>
                <a:ea typeface="Karla" pitchFamily="2" charset="0"/>
                <a:cs typeface="+mn-cs"/>
              </a:defRPr>
            </a:lvl4pPr>
            <a:lvl5pPr marL="358775" indent="-179388" algn="l" defTabSz="914400" rtl="0" eaLnBrk="1" latinLnBrk="0" hangingPunct="1">
              <a:lnSpc>
                <a:spcPct val="105000"/>
              </a:lnSpc>
              <a:spcBef>
                <a:spcPts val="600"/>
              </a:spcBef>
              <a:spcAft>
                <a:spcPts val="600"/>
              </a:spcAft>
              <a:buClrTx/>
              <a:buFont typeface="Arial" panose="020B0604020202020204" pitchFamily="34" charset="0"/>
              <a:buChar char="-"/>
              <a:defRPr sz="1000" kern="1200">
                <a:solidFill>
                  <a:srgbClr val="000000"/>
                </a:solidFill>
                <a:latin typeface="+mn-lt"/>
                <a:ea typeface="Karla"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Despite the drop off in happiness in October, year on year the score from October remains up by +2.2 points, which is a significant year on year increase.</a:t>
            </a:r>
          </a:p>
        </p:txBody>
      </p:sp>
      <p:sp>
        <p:nvSpPr>
          <p:cNvPr id="8" name="TextBox 7">
            <a:extLst>
              <a:ext uri="{FF2B5EF4-FFF2-40B4-BE49-F238E27FC236}">
                <a16:creationId xmlns:a16="http://schemas.microsoft.com/office/drawing/2014/main" id="{D8BAFE1C-64E2-CBFB-4902-C2870F20152F}"/>
              </a:ext>
            </a:extLst>
          </p:cNvPr>
          <p:cNvSpPr txBox="1"/>
          <p:nvPr/>
        </p:nvSpPr>
        <p:spPr>
          <a:xfrm>
            <a:off x="1958826" y="6176885"/>
            <a:ext cx="3886688" cy="307777"/>
          </a:xfrm>
          <a:prstGeom prst="rect">
            <a:avLst/>
          </a:prstGeom>
          <a:noFill/>
        </p:spPr>
        <p:txBody>
          <a:bodyPr wrap="square">
            <a:spAutoFit/>
          </a:bodyPr>
          <a:lstStyle/>
          <a:p>
            <a:r>
              <a:rPr lang="en-AU" sz="700" b="0" i="0" u="none" strike="noStrike">
                <a:effectLst/>
                <a:latin typeface="+mn-lt"/>
              </a:rPr>
              <a:t>Base: n=24,781</a:t>
            </a:r>
          </a:p>
          <a:p>
            <a:r>
              <a:rPr lang="en-AU" sz="700" b="0" i="0" u="none" strike="noStrike">
                <a:solidFill>
                  <a:srgbClr val="0000FF"/>
                </a:solidFill>
                <a:effectLst/>
                <a:latin typeface="+mn-lt"/>
              </a:rPr>
              <a:t>↑ </a:t>
            </a:r>
            <a:r>
              <a:rPr lang="en-AU" sz="700" b="0" i="0" u="none" strike="noStrike">
                <a:solidFill>
                  <a:srgbClr val="FF0000"/>
                </a:solidFill>
                <a:effectLst/>
                <a:latin typeface="+mn-lt"/>
              </a:rPr>
              <a:t>↓</a:t>
            </a:r>
            <a:r>
              <a:rPr kumimoji="0" lang="en-AU" altLang="en-US" sz="700" b="0" i="0" u="none" strike="noStrike" kern="1200" cap="none" spc="0" normalizeH="0" baseline="0" noProof="0">
                <a:ln>
                  <a:noFill/>
                </a:ln>
                <a:solidFill>
                  <a:srgbClr val="000000"/>
                </a:solidFill>
                <a:effectLst/>
                <a:uLnTx/>
                <a:uFillTx/>
                <a:latin typeface="Karla" pitchFamily="2" charset="0"/>
                <a:ea typeface="Calibri" panose="020F0502020204030204" pitchFamily="34" charset="0"/>
                <a:cs typeface="+mn-cs"/>
                <a:sym typeface="Wingdings 3" panose="05040102010807070707" pitchFamily="18" charset="2"/>
              </a:rPr>
              <a:t>significantly higher lower at p&lt;.05 versus overall average |  | *Caution, base &lt; n=30 </a:t>
            </a:r>
            <a:endParaRPr lang="en-AU" sz="1600"/>
          </a:p>
        </p:txBody>
      </p:sp>
      <p:graphicFrame>
        <p:nvGraphicFramePr>
          <p:cNvPr id="6" name="Table 5">
            <a:extLst>
              <a:ext uri="{FF2B5EF4-FFF2-40B4-BE49-F238E27FC236}">
                <a16:creationId xmlns:a16="http://schemas.microsoft.com/office/drawing/2014/main" id="{403FB093-E48E-1D64-6A6E-8377C9EBFD3D}"/>
              </a:ext>
            </a:extLst>
          </p:cNvPr>
          <p:cNvGraphicFramePr>
            <a:graphicFrameLocks noGrp="1"/>
          </p:cNvGraphicFramePr>
          <p:nvPr>
            <p:extLst>
              <p:ext uri="{D42A27DB-BD31-4B8C-83A1-F6EECF244321}">
                <p14:modId xmlns:p14="http://schemas.microsoft.com/office/powerpoint/2010/main" val="2682007319"/>
              </p:ext>
            </p:extLst>
          </p:nvPr>
        </p:nvGraphicFramePr>
        <p:xfrm>
          <a:off x="7609686" y="3976569"/>
          <a:ext cx="3150673" cy="1194316"/>
        </p:xfrm>
        <a:graphic>
          <a:graphicData uri="http://schemas.openxmlformats.org/drawingml/2006/table">
            <a:tbl>
              <a:tblPr firstRow="1" bandRow="1">
                <a:tableStyleId>{5C22544A-7EE6-4342-B048-85BDC9FD1C3A}</a:tableStyleId>
              </a:tblPr>
              <a:tblGrid>
                <a:gridCol w="2410924">
                  <a:extLst>
                    <a:ext uri="{9D8B030D-6E8A-4147-A177-3AD203B41FA5}">
                      <a16:colId xmlns:a16="http://schemas.microsoft.com/office/drawing/2014/main" val="2586330671"/>
                    </a:ext>
                  </a:extLst>
                </a:gridCol>
                <a:gridCol w="739749">
                  <a:extLst>
                    <a:ext uri="{9D8B030D-6E8A-4147-A177-3AD203B41FA5}">
                      <a16:colId xmlns:a16="http://schemas.microsoft.com/office/drawing/2014/main" val="2752349024"/>
                    </a:ext>
                  </a:extLst>
                </a:gridCol>
              </a:tblGrid>
              <a:tr h="231398">
                <a:tc>
                  <a:txBody>
                    <a:bodyPr/>
                    <a:lstStyle/>
                    <a:p>
                      <a:endParaRPr lang="en-AU" sz="900"/>
                    </a:p>
                  </a:txBody>
                  <a:tcPr>
                    <a:lnB w="3175" cap="flat" cmpd="sng" algn="ctr">
                      <a:solidFill>
                        <a:schemeClr val="accent6"/>
                      </a:solidFill>
                      <a:prstDash val="sysDot"/>
                      <a:round/>
                      <a:headEnd type="none" w="med" len="med"/>
                      <a:tailEnd type="none" w="med" len="med"/>
                    </a:lnB>
                    <a:solidFill>
                      <a:schemeClr val="accent6"/>
                    </a:solidFill>
                  </a:tcPr>
                </a:tc>
                <a:tc>
                  <a:txBody>
                    <a:bodyPr/>
                    <a:lstStyle/>
                    <a:p>
                      <a:pPr algn="ctr"/>
                      <a:r>
                        <a:rPr lang="en-US" sz="900"/>
                        <a:t>Index</a:t>
                      </a:r>
                      <a:endParaRPr lang="en-AU" sz="900"/>
                    </a:p>
                  </a:txBody>
                  <a:tcPr>
                    <a:lnB w="3175" cap="flat" cmpd="sng" algn="ctr">
                      <a:solidFill>
                        <a:schemeClr val="accent6"/>
                      </a:solidFill>
                      <a:prstDash val="sysDot"/>
                      <a:round/>
                      <a:headEnd type="none" w="med" len="med"/>
                      <a:tailEnd type="none" w="med" len="med"/>
                    </a:lnB>
                    <a:solidFill>
                      <a:schemeClr val="accent6"/>
                    </a:solidFill>
                  </a:tcPr>
                </a:tc>
                <a:extLst>
                  <a:ext uri="{0D108BD9-81ED-4DB2-BD59-A6C34878D82A}">
                    <a16:rowId xmlns:a16="http://schemas.microsoft.com/office/drawing/2014/main" val="3271015856"/>
                  </a:ext>
                </a:extLst>
              </a:tr>
              <a:tr h="358733">
                <a:tc>
                  <a:txBody>
                    <a:bodyPr/>
                    <a:lstStyle/>
                    <a:p>
                      <a:r>
                        <a:rPr lang="en-US" sz="900"/>
                        <a:t>YTD to October 2022</a:t>
                      </a:r>
                    </a:p>
                    <a:p>
                      <a:r>
                        <a:rPr lang="en-US" sz="900"/>
                        <a:t>(n=12,486)</a:t>
                      </a:r>
                      <a:endParaRPr lang="en-AU" sz="900"/>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a:r>
                        <a:rPr lang="en-US" sz="900">
                          <a:solidFill>
                            <a:srgbClr val="FF0000"/>
                          </a:solidFill>
                        </a:rPr>
                        <a:t>66.4</a:t>
                      </a:r>
                      <a:endParaRPr lang="en-AU" sz="900">
                        <a:solidFill>
                          <a:srgbClr val="FF0000"/>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1138728736"/>
                  </a:ext>
                </a:extLst>
              </a:tr>
              <a:tr h="231398">
                <a:tc>
                  <a:txBody>
                    <a:bodyPr/>
                    <a:lstStyle/>
                    <a:p>
                      <a:r>
                        <a:rPr lang="en-US" sz="900"/>
                        <a:t>YTD to October 2023</a:t>
                      </a:r>
                    </a:p>
                    <a:p>
                      <a:r>
                        <a:rPr lang="en-US" sz="900"/>
                        <a:t>(n=9,599)</a:t>
                      </a:r>
                      <a:endParaRPr lang="en-AU" sz="900"/>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a:r>
                        <a:rPr lang="en-US" sz="900">
                          <a:solidFill>
                            <a:srgbClr val="0000FF"/>
                          </a:solidFill>
                        </a:rPr>
                        <a:t>67.1</a:t>
                      </a:r>
                      <a:endParaRPr lang="en-AU" sz="900">
                        <a:solidFill>
                          <a:srgbClr val="0000FF"/>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3910147324"/>
                  </a:ext>
                </a:extLst>
              </a:tr>
              <a:tr h="231398">
                <a:tc>
                  <a:txBody>
                    <a:bodyPr/>
                    <a:lstStyle/>
                    <a:p>
                      <a:r>
                        <a:rPr lang="en-US" sz="900"/>
                        <a:t>Change </a:t>
                      </a:r>
                      <a:endParaRPr lang="en-AU" sz="900"/>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a:r>
                        <a:rPr lang="en-US" sz="900"/>
                        <a:t>+0.7</a:t>
                      </a:r>
                      <a:endParaRPr lang="en-AU" sz="900"/>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2587406435"/>
                  </a:ext>
                </a:extLst>
              </a:tr>
            </a:tbl>
          </a:graphicData>
        </a:graphic>
      </p:graphicFrame>
      <p:cxnSp>
        <p:nvCxnSpPr>
          <p:cNvPr id="10" name="Straight Connector 9">
            <a:extLst>
              <a:ext uri="{FF2B5EF4-FFF2-40B4-BE49-F238E27FC236}">
                <a16:creationId xmlns:a16="http://schemas.microsoft.com/office/drawing/2014/main" id="{8BA0A03E-8BF2-784B-5523-6CDF2E4BA8E4}"/>
              </a:ext>
            </a:extLst>
          </p:cNvPr>
          <p:cNvCxnSpPr>
            <a:cxnSpLocks/>
          </p:cNvCxnSpPr>
          <p:nvPr/>
        </p:nvCxnSpPr>
        <p:spPr>
          <a:xfrm flipV="1">
            <a:off x="7235588" y="3190770"/>
            <a:ext cx="0" cy="2124726"/>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04D98B7-8773-39AC-DFBB-E27432516FFC}"/>
              </a:ext>
            </a:extLst>
          </p:cNvPr>
          <p:cNvCxnSpPr>
            <a:cxnSpLocks/>
          </p:cNvCxnSpPr>
          <p:nvPr/>
        </p:nvCxnSpPr>
        <p:spPr>
          <a:xfrm flipV="1">
            <a:off x="10957889" y="2916574"/>
            <a:ext cx="0" cy="2374431"/>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F2702086-9311-3DC8-C2D1-6F0AC7150FD0}"/>
              </a:ext>
            </a:extLst>
          </p:cNvPr>
          <p:cNvSpPr/>
          <p:nvPr/>
        </p:nvSpPr>
        <p:spPr>
          <a:xfrm rot="20568882">
            <a:off x="8948663" y="2337446"/>
            <a:ext cx="2128013" cy="913552"/>
          </a:xfrm>
          <a:prstGeom prst="rect">
            <a:avLst/>
          </a:prstGeom>
          <a:noFill/>
          <a:ln>
            <a:solidFill>
              <a:schemeClr val="bg1">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Rectangle 32">
            <a:extLst>
              <a:ext uri="{FF2B5EF4-FFF2-40B4-BE49-F238E27FC236}">
                <a16:creationId xmlns:a16="http://schemas.microsoft.com/office/drawing/2014/main" id="{D3AEACC9-DDFD-526F-1461-147B9382B3B2}"/>
              </a:ext>
            </a:extLst>
          </p:cNvPr>
          <p:cNvSpPr/>
          <p:nvPr/>
        </p:nvSpPr>
        <p:spPr>
          <a:xfrm rot="1275311">
            <a:off x="7470682" y="2728552"/>
            <a:ext cx="1965549" cy="550244"/>
          </a:xfrm>
          <a:prstGeom prst="rect">
            <a:avLst/>
          </a:prstGeom>
          <a:noFill/>
          <a:ln>
            <a:solidFill>
              <a:schemeClr val="bg1">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3" name="TextBox 122">
            <a:extLst>
              <a:ext uri="{FF2B5EF4-FFF2-40B4-BE49-F238E27FC236}">
                <a16:creationId xmlns:a16="http://schemas.microsoft.com/office/drawing/2014/main" id="{F82C7BC8-382C-FA1F-F9BD-8CE382C91007}"/>
              </a:ext>
            </a:extLst>
          </p:cNvPr>
          <p:cNvSpPr txBox="1"/>
          <p:nvPr/>
        </p:nvSpPr>
        <p:spPr>
          <a:xfrm>
            <a:off x="5382766" y="2247789"/>
            <a:ext cx="1459054" cy="253916"/>
          </a:xfrm>
          <a:prstGeom prst="rect">
            <a:avLst/>
          </a:prstGeom>
          <a:noFill/>
        </p:spPr>
        <p:txBody>
          <a:bodyPr wrap="square" rtlCol="0">
            <a:spAutoFit/>
          </a:bodyPr>
          <a:lstStyle/>
          <a:p>
            <a:r>
              <a:rPr lang="en-US" sz="1050" b="1"/>
              <a:t>Mood rating (0-100)</a:t>
            </a:r>
            <a:endParaRPr lang="en-AU" sz="1050" b="1"/>
          </a:p>
        </p:txBody>
      </p:sp>
      <p:cxnSp>
        <p:nvCxnSpPr>
          <p:cNvPr id="16" name="Straight Connector 15">
            <a:extLst>
              <a:ext uri="{FF2B5EF4-FFF2-40B4-BE49-F238E27FC236}">
                <a16:creationId xmlns:a16="http://schemas.microsoft.com/office/drawing/2014/main" id="{C94F60E6-F224-1FB2-6C3D-EBF7F71A7A69}"/>
              </a:ext>
            </a:extLst>
          </p:cNvPr>
          <p:cNvCxnSpPr>
            <a:cxnSpLocks/>
          </p:cNvCxnSpPr>
          <p:nvPr/>
        </p:nvCxnSpPr>
        <p:spPr>
          <a:xfrm>
            <a:off x="4512869" y="2172032"/>
            <a:ext cx="334831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043CFDD1-6085-8CD8-21C5-9A65D4DC4FA6}"/>
              </a:ext>
            </a:extLst>
          </p:cNvPr>
          <p:cNvPicPr>
            <a:picLocks noChangeAspect="1"/>
          </p:cNvPicPr>
          <p:nvPr/>
        </p:nvPicPr>
        <p:blipFill>
          <a:blip r:embed="rId4"/>
          <a:stretch>
            <a:fillRect/>
          </a:stretch>
        </p:blipFill>
        <p:spPr>
          <a:xfrm>
            <a:off x="5845514" y="1590450"/>
            <a:ext cx="666558" cy="641661"/>
          </a:xfrm>
          <a:prstGeom prst="rect">
            <a:avLst/>
          </a:prstGeom>
        </p:spPr>
      </p:pic>
      <p:pic>
        <p:nvPicPr>
          <p:cNvPr id="30" name="Picture 29">
            <a:extLst>
              <a:ext uri="{FF2B5EF4-FFF2-40B4-BE49-F238E27FC236}">
                <a16:creationId xmlns:a16="http://schemas.microsoft.com/office/drawing/2014/main" id="{97650357-D34B-5785-DA30-FF767176E809}"/>
              </a:ext>
            </a:extLst>
          </p:cNvPr>
          <p:cNvPicPr>
            <a:picLocks noChangeAspect="1"/>
          </p:cNvPicPr>
          <p:nvPr/>
        </p:nvPicPr>
        <p:blipFill>
          <a:blip r:embed="rId5"/>
          <a:stretch>
            <a:fillRect/>
          </a:stretch>
        </p:blipFill>
        <p:spPr>
          <a:xfrm>
            <a:off x="4267577" y="1911281"/>
            <a:ext cx="490584" cy="463466"/>
          </a:xfrm>
          <a:prstGeom prst="rect">
            <a:avLst/>
          </a:prstGeom>
        </p:spPr>
      </p:pic>
      <p:pic>
        <p:nvPicPr>
          <p:cNvPr id="31" name="Picture 30">
            <a:extLst>
              <a:ext uri="{FF2B5EF4-FFF2-40B4-BE49-F238E27FC236}">
                <a16:creationId xmlns:a16="http://schemas.microsoft.com/office/drawing/2014/main" id="{40A27A64-427D-0751-9B00-FE0072D1236E}"/>
              </a:ext>
            </a:extLst>
          </p:cNvPr>
          <p:cNvPicPr>
            <a:picLocks noChangeAspect="1"/>
          </p:cNvPicPr>
          <p:nvPr/>
        </p:nvPicPr>
        <p:blipFill>
          <a:blip r:embed="rId6"/>
          <a:stretch>
            <a:fillRect/>
          </a:stretch>
        </p:blipFill>
        <p:spPr>
          <a:xfrm flipH="1">
            <a:off x="7619838" y="1911281"/>
            <a:ext cx="490583" cy="478782"/>
          </a:xfrm>
          <a:prstGeom prst="rect">
            <a:avLst/>
          </a:prstGeom>
        </p:spPr>
      </p:pic>
    </p:spTree>
    <p:extLst>
      <p:ext uri="{BB962C8B-B14F-4D97-AF65-F5344CB8AC3E}">
        <p14:creationId xmlns:p14="http://schemas.microsoft.com/office/powerpoint/2010/main" val="917459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467C9-FDDB-A8C0-6913-620B5C81B051}"/>
              </a:ext>
            </a:extLst>
          </p:cNvPr>
          <p:cNvSpPr>
            <a:spLocks noGrp="1"/>
          </p:cNvSpPr>
          <p:nvPr>
            <p:ph type="title"/>
          </p:nvPr>
        </p:nvSpPr>
        <p:spPr>
          <a:xfrm>
            <a:off x="695325" y="373338"/>
            <a:ext cx="10801350" cy="370205"/>
          </a:xfrm>
        </p:spPr>
        <p:txBody>
          <a:bodyPr/>
          <a:lstStyle/>
          <a:p>
            <a:r>
              <a:rPr lang="en-IE"/>
              <a:t>These improvements are related to the tail end of COVID</a:t>
            </a:r>
          </a:p>
        </p:txBody>
      </p:sp>
      <p:sp>
        <p:nvSpPr>
          <p:cNvPr id="13" name="Text Placeholder 12">
            <a:extLst>
              <a:ext uri="{FF2B5EF4-FFF2-40B4-BE49-F238E27FC236}">
                <a16:creationId xmlns:a16="http://schemas.microsoft.com/office/drawing/2014/main" id="{0C08E04A-DAFD-1290-7C16-3E9D63D91870}"/>
              </a:ext>
            </a:extLst>
          </p:cNvPr>
          <p:cNvSpPr>
            <a:spLocks noGrp="1"/>
          </p:cNvSpPr>
          <p:nvPr>
            <p:ph type="body" sz="quarter" idx="12"/>
          </p:nvPr>
        </p:nvSpPr>
        <p:spPr>
          <a:xfrm>
            <a:off x="711267" y="862339"/>
            <a:ext cx="10769466" cy="693729"/>
          </a:xfrm>
        </p:spPr>
        <p:txBody>
          <a:bodyPr/>
          <a:lstStyle/>
          <a:p>
            <a:r>
              <a:rPr lang="en-US"/>
              <a:t>As COVID recedes, we’ve continued to see more people ‘</a:t>
            </a:r>
            <a:r>
              <a:rPr lang="en-US" i="1"/>
              <a:t>living</a:t>
            </a:r>
            <a:r>
              <a:rPr lang="en-US"/>
              <a:t>’ - that is eating, exercising, working, </a:t>
            </a:r>
            <a:r>
              <a:rPr lang="en-US" err="1"/>
              <a:t>socialising</a:t>
            </a:r>
            <a:r>
              <a:rPr lang="en-US"/>
              <a:t>, worrying about money and spending time with family and friends.  This is making many people happier</a:t>
            </a:r>
            <a:endParaRPr lang="en-AU"/>
          </a:p>
        </p:txBody>
      </p:sp>
      <p:sp>
        <p:nvSpPr>
          <p:cNvPr id="8" name="TextBox 7">
            <a:extLst>
              <a:ext uri="{FF2B5EF4-FFF2-40B4-BE49-F238E27FC236}">
                <a16:creationId xmlns:a16="http://schemas.microsoft.com/office/drawing/2014/main" id="{D8BAFE1C-64E2-CBFB-4902-C2870F20152F}"/>
              </a:ext>
            </a:extLst>
          </p:cNvPr>
          <p:cNvSpPr txBox="1"/>
          <p:nvPr/>
        </p:nvSpPr>
        <p:spPr>
          <a:xfrm>
            <a:off x="1958826" y="6176885"/>
            <a:ext cx="3886688" cy="307777"/>
          </a:xfrm>
          <a:prstGeom prst="rect">
            <a:avLst/>
          </a:prstGeom>
          <a:noFill/>
        </p:spPr>
        <p:txBody>
          <a:bodyPr wrap="square">
            <a:spAutoFit/>
          </a:bodyPr>
          <a:lstStyle/>
          <a:p>
            <a:r>
              <a:rPr lang="en-AU" sz="700" b="0" i="0" u="none" strike="noStrike">
                <a:effectLst/>
                <a:latin typeface="+mn-lt"/>
              </a:rPr>
              <a:t>Base: n=13,399</a:t>
            </a:r>
          </a:p>
          <a:p>
            <a:r>
              <a:rPr lang="en-AU" sz="700" b="0" i="0" u="none" strike="noStrike">
                <a:solidFill>
                  <a:srgbClr val="0000FF"/>
                </a:solidFill>
                <a:effectLst/>
                <a:latin typeface="+mn-lt"/>
              </a:rPr>
              <a:t>↑ </a:t>
            </a:r>
            <a:r>
              <a:rPr lang="en-AU" sz="700" b="0" i="0" u="none" strike="noStrike">
                <a:solidFill>
                  <a:srgbClr val="FF0000"/>
                </a:solidFill>
                <a:effectLst/>
                <a:latin typeface="+mn-lt"/>
              </a:rPr>
              <a:t>↓</a:t>
            </a:r>
            <a:r>
              <a:rPr kumimoji="0" lang="en-AU" altLang="en-US" sz="700" b="0" i="0" u="none" strike="noStrike" kern="1200" cap="none" spc="0" normalizeH="0" baseline="0" noProof="0">
                <a:ln>
                  <a:noFill/>
                </a:ln>
                <a:solidFill>
                  <a:srgbClr val="000000"/>
                </a:solidFill>
                <a:effectLst/>
                <a:uLnTx/>
                <a:uFillTx/>
                <a:latin typeface="Karla" pitchFamily="2" charset="0"/>
                <a:ea typeface="Calibri" panose="020F0502020204030204" pitchFamily="34" charset="0"/>
                <a:cs typeface="+mn-cs"/>
                <a:sym typeface="Wingdings 3" panose="05040102010807070707" pitchFamily="18" charset="2"/>
              </a:rPr>
              <a:t>significantly higher lower at p&lt;.05 versus overall average |  | *Caution, base &lt; n=30 </a:t>
            </a:r>
            <a:endParaRPr lang="en-AU" sz="1600"/>
          </a:p>
        </p:txBody>
      </p:sp>
      <p:pic>
        <p:nvPicPr>
          <p:cNvPr id="19" name="Picture 18">
            <a:extLst>
              <a:ext uri="{FF2B5EF4-FFF2-40B4-BE49-F238E27FC236}">
                <a16:creationId xmlns:a16="http://schemas.microsoft.com/office/drawing/2014/main" id="{2A789DE3-536A-26AC-FCC4-A80888CEC091}"/>
              </a:ext>
            </a:extLst>
          </p:cNvPr>
          <p:cNvPicPr>
            <a:picLocks noChangeAspect="1"/>
          </p:cNvPicPr>
          <p:nvPr/>
        </p:nvPicPr>
        <p:blipFill>
          <a:blip r:embed="rId3"/>
          <a:stretch>
            <a:fillRect/>
          </a:stretch>
        </p:blipFill>
        <p:spPr>
          <a:xfrm>
            <a:off x="4408111" y="2013527"/>
            <a:ext cx="6389197" cy="3833518"/>
          </a:xfrm>
          <a:prstGeom prst="rect">
            <a:avLst/>
          </a:prstGeom>
        </p:spPr>
      </p:pic>
      <p:sp>
        <p:nvSpPr>
          <p:cNvPr id="22" name="Text Placeholder 4">
            <a:extLst>
              <a:ext uri="{FF2B5EF4-FFF2-40B4-BE49-F238E27FC236}">
                <a16:creationId xmlns:a16="http://schemas.microsoft.com/office/drawing/2014/main" id="{338910B4-DB86-320A-DE8D-43D33F348355}"/>
              </a:ext>
            </a:extLst>
          </p:cNvPr>
          <p:cNvSpPr txBox="1">
            <a:spLocks/>
          </p:cNvSpPr>
          <p:nvPr/>
        </p:nvSpPr>
        <p:spPr bwMode="auto">
          <a:xfrm>
            <a:off x="845877" y="1854882"/>
            <a:ext cx="2488450" cy="372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360000" anchor="t" anchorCtr="0" compatLnSpc="1">
            <a:prstTxWarp prst="textNoShape">
              <a:avLst/>
            </a:prstTxWarp>
          </a:bodyPr>
          <a:lstStyle>
            <a:lvl1pPr marL="171450" indent="-171450" algn="l" defTabSz="914400" rtl="0" eaLnBrk="1" latinLnBrk="0" hangingPunct="1">
              <a:lnSpc>
                <a:spcPct val="105000"/>
              </a:lnSpc>
              <a:spcBef>
                <a:spcPts val="600"/>
              </a:spcBef>
              <a:spcAft>
                <a:spcPts val="600"/>
              </a:spcAft>
              <a:buClrTx/>
              <a:buFont typeface="Arial" panose="020B0604020202020204" pitchFamily="34" charset="0"/>
              <a:buChar char="•"/>
              <a:defRPr lang="en-AU" altLang="en-US" sz="1000" kern="1200">
                <a:solidFill>
                  <a:srgbClr val="000000"/>
                </a:solidFill>
                <a:latin typeface="+mn-lt"/>
                <a:ea typeface="+mn-ea"/>
                <a:cs typeface="+mn-cs"/>
              </a:defRPr>
            </a:lvl1pPr>
            <a:lvl2pPr marL="358775" indent="-179388" algn="l" defTabSz="914400" rtl="0" eaLnBrk="1" latinLnBrk="0" hangingPunct="1">
              <a:lnSpc>
                <a:spcPct val="105000"/>
              </a:lnSpc>
              <a:spcBef>
                <a:spcPts val="600"/>
              </a:spcBef>
              <a:spcAft>
                <a:spcPts val="600"/>
              </a:spcAft>
              <a:buClrTx/>
              <a:buFont typeface="Arial" panose="020B0604020202020204" pitchFamily="34" charset="0"/>
              <a:buChar char="-"/>
              <a:defRPr sz="1000" kern="1200">
                <a:solidFill>
                  <a:srgbClr val="000000"/>
                </a:solidFill>
                <a:latin typeface="+mn-lt"/>
                <a:ea typeface="Karla" pitchFamily="2" charset="0"/>
                <a:cs typeface="+mn-cs"/>
              </a:defRPr>
            </a:lvl2pPr>
            <a:lvl3pPr marL="0" indent="0" algn="l" defTabSz="914400" rtl="0" eaLnBrk="1" latinLnBrk="0" hangingPunct="1">
              <a:lnSpc>
                <a:spcPct val="90000"/>
              </a:lnSpc>
              <a:spcBef>
                <a:spcPts val="2400"/>
              </a:spcBef>
              <a:spcAft>
                <a:spcPts val="600"/>
              </a:spcAft>
              <a:buClr>
                <a:schemeClr val="accent1"/>
              </a:buClr>
              <a:buFont typeface="Arial" panose="020B0604020202020204" pitchFamily="34" charset="0"/>
              <a:buNone/>
              <a:defRPr sz="1400" b="1" kern="1200">
                <a:solidFill>
                  <a:schemeClr val="tx2"/>
                </a:solidFill>
                <a:latin typeface="+mn-lt"/>
                <a:ea typeface="Karla" pitchFamily="2" charset="0"/>
                <a:cs typeface="+mn-cs"/>
              </a:defRPr>
            </a:lvl3pPr>
            <a:lvl4pPr marL="171450" indent="-171450" algn="l" defTabSz="914400" rtl="0" eaLnBrk="1" latinLnBrk="0" hangingPunct="1">
              <a:lnSpc>
                <a:spcPct val="105000"/>
              </a:lnSpc>
              <a:spcBef>
                <a:spcPts val="600"/>
              </a:spcBef>
              <a:spcAft>
                <a:spcPts val="600"/>
              </a:spcAft>
              <a:buClr>
                <a:schemeClr val="tx2"/>
              </a:buClr>
              <a:buFont typeface="Arial" panose="020B0604020202020204" pitchFamily="34" charset="0"/>
              <a:buChar char="•"/>
              <a:defRPr sz="1000" kern="1200">
                <a:solidFill>
                  <a:srgbClr val="000000"/>
                </a:solidFill>
                <a:latin typeface="+mn-lt"/>
                <a:ea typeface="Karla" pitchFamily="2" charset="0"/>
                <a:cs typeface="+mn-cs"/>
              </a:defRPr>
            </a:lvl4pPr>
            <a:lvl5pPr marL="358775" indent="-179388" algn="l" defTabSz="914400" rtl="0" eaLnBrk="1" latinLnBrk="0" hangingPunct="1">
              <a:lnSpc>
                <a:spcPct val="105000"/>
              </a:lnSpc>
              <a:spcBef>
                <a:spcPts val="600"/>
              </a:spcBef>
              <a:spcAft>
                <a:spcPts val="600"/>
              </a:spcAft>
              <a:buClrTx/>
              <a:buFont typeface="Arial" panose="020B0604020202020204" pitchFamily="34" charset="0"/>
              <a:buChar char="-"/>
              <a:defRPr sz="1000" kern="1200">
                <a:solidFill>
                  <a:srgbClr val="000000"/>
                </a:solidFill>
                <a:latin typeface="+mn-lt"/>
                <a:ea typeface="Karla"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b="0" i="1">
                <a:solidFill>
                  <a:srgbClr val="3B4747"/>
                </a:solidFill>
                <a:effectLst/>
                <a:latin typeface="Roboto" panose="02000000000000000000" pitchFamily="2" charset="0"/>
              </a:rPr>
              <a:t>I am happy its Friday and I am looking forward to the weekend. I have a few things planned. I'm also looking forward to a rest</a:t>
            </a:r>
          </a:p>
          <a:p>
            <a:pPr marL="0" indent="0" algn="l">
              <a:buNone/>
            </a:pPr>
            <a:r>
              <a:rPr lang="en-US" b="1" i="1">
                <a:solidFill>
                  <a:srgbClr val="3B4747"/>
                </a:solidFill>
                <a:effectLst/>
                <a:latin typeface="Roboto" panose="02000000000000000000" pitchFamily="2" charset="0"/>
              </a:rPr>
              <a:t>That sounds great! What type of activities have you got planned for the weekend?</a:t>
            </a:r>
          </a:p>
          <a:p>
            <a:pPr marL="0" indent="0" algn="l">
              <a:buNone/>
            </a:pPr>
            <a:r>
              <a:rPr lang="en-US" b="0" i="1">
                <a:solidFill>
                  <a:srgbClr val="3B4747"/>
                </a:solidFill>
                <a:effectLst/>
                <a:latin typeface="Roboto" panose="02000000000000000000" pitchFamily="2" charset="0"/>
              </a:rPr>
              <a:t>I am going shopping and hanging out with family and friends</a:t>
            </a:r>
          </a:p>
          <a:p>
            <a:pPr marL="0" indent="0" algn="l">
              <a:buNone/>
            </a:pPr>
            <a:r>
              <a:rPr lang="en-US" b="1" i="1">
                <a:solidFill>
                  <a:srgbClr val="3B4747"/>
                </a:solidFill>
                <a:effectLst/>
                <a:latin typeface="Roboto" panose="02000000000000000000" pitchFamily="2" charset="0"/>
              </a:rPr>
              <a:t>How does spending time with your family and friends make you feel?</a:t>
            </a:r>
          </a:p>
          <a:p>
            <a:pPr marL="0" indent="0" algn="l">
              <a:buNone/>
            </a:pPr>
            <a:r>
              <a:rPr lang="en-US" b="0" i="1">
                <a:solidFill>
                  <a:srgbClr val="3B4747"/>
                </a:solidFill>
                <a:effectLst/>
                <a:latin typeface="Roboto" panose="02000000000000000000" pitchFamily="2" charset="0"/>
              </a:rPr>
              <a:t>It makes me feel happy and relaxes me</a:t>
            </a:r>
          </a:p>
          <a:p>
            <a:pPr marL="0" indent="0" algn="l">
              <a:buNone/>
            </a:pPr>
            <a:r>
              <a:rPr lang="en-US" b="1" i="1">
                <a:solidFill>
                  <a:srgbClr val="3B4747"/>
                </a:solidFill>
                <a:effectLst/>
                <a:latin typeface="Roboto" panose="02000000000000000000" pitchFamily="2" charset="0"/>
              </a:rPr>
              <a:t>What do you enjoy most about getting to spend time with them?</a:t>
            </a:r>
          </a:p>
          <a:p>
            <a:pPr marL="0" indent="0" algn="l">
              <a:buNone/>
            </a:pPr>
            <a:r>
              <a:rPr lang="en-US" b="0" i="1">
                <a:solidFill>
                  <a:srgbClr val="3B4747"/>
                </a:solidFill>
                <a:effectLst/>
                <a:latin typeface="Roboto" panose="02000000000000000000" pitchFamily="2" charset="0"/>
              </a:rPr>
              <a:t>I enjoy finding out how they are doing. I care for my mum so I take her out on the weekends. She likes to shop.” </a:t>
            </a:r>
          </a:p>
          <a:p>
            <a:pPr marL="0" indent="0">
              <a:buFont typeface="Arial" panose="020B0604020202020204" pitchFamily="34" charset="0"/>
              <a:buNone/>
            </a:pPr>
            <a:endParaRPr lang="en-US" i="1"/>
          </a:p>
        </p:txBody>
      </p:sp>
      <p:sp>
        <p:nvSpPr>
          <p:cNvPr id="3" name="TextBox 2">
            <a:extLst>
              <a:ext uri="{FF2B5EF4-FFF2-40B4-BE49-F238E27FC236}">
                <a16:creationId xmlns:a16="http://schemas.microsoft.com/office/drawing/2014/main" id="{06B7F5A6-3795-37AC-A14F-9D7B03B1F95D}"/>
              </a:ext>
            </a:extLst>
          </p:cNvPr>
          <p:cNvSpPr txBox="1"/>
          <p:nvPr/>
        </p:nvSpPr>
        <p:spPr>
          <a:xfrm>
            <a:off x="300577" y="1556068"/>
            <a:ext cx="380232" cy="769441"/>
          </a:xfrm>
          <a:prstGeom prst="rect">
            <a:avLst/>
          </a:prstGeom>
          <a:noFill/>
        </p:spPr>
        <p:txBody>
          <a:bodyPr wrap="none" rtlCol="0">
            <a:spAutoFit/>
          </a:bodyPr>
          <a:lstStyle/>
          <a:p>
            <a:r>
              <a:rPr lang="en-US" sz="4400" b="0" i="1">
                <a:solidFill>
                  <a:srgbClr val="3B4747"/>
                </a:solidFill>
                <a:effectLst/>
                <a:latin typeface="Roboto" panose="02000000000000000000" pitchFamily="2" charset="0"/>
              </a:rPr>
              <a:t>“</a:t>
            </a:r>
            <a:endParaRPr lang="en-AU">
              <a:solidFill>
                <a:schemeClr val="bg1">
                  <a:lumMod val="75000"/>
                </a:schemeClr>
              </a:solidFill>
            </a:endParaRPr>
          </a:p>
        </p:txBody>
      </p:sp>
      <p:sp>
        <p:nvSpPr>
          <p:cNvPr id="4" name="TextBox 3">
            <a:extLst>
              <a:ext uri="{FF2B5EF4-FFF2-40B4-BE49-F238E27FC236}">
                <a16:creationId xmlns:a16="http://schemas.microsoft.com/office/drawing/2014/main" id="{1EA9F3F5-A00A-AD30-275A-BDAEBEB1AD3E}"/>
              </a:ext>
            </a:extLst>
          </p:cNvPr>
          <p:cNvSpPr txBox="1"/>
          <p:nvPr/>
        </p:nvSpPr>
        <p:spPr>
          <a:xfrm>
            <a:off x="2813030" y="5165737"/>
            <a:ext cx="521297" cy="769441"/>
          </a:xfrm>
          <a:prstGeom prst="rect">
            <a:avLst/>
          </a:prstGeom>
          <a:noFill/>
        </p:spPr>
        <p:txBody>
          <a:bodyPr wrap="none" rtlCol="0">
            <a:spAutoFit/>
          </a:bodyPr>
          <a:lstStyle/>
          <a:p>
            <a:r>
              <a:rPr lang="en-US" sz="4400" b="0" i="1">
                <a:solidFill>
                  <a:srgbClr val="3B4747"/>
                </a:solidFill>
                <a:effectLst/>
                <a:latin typeface="Roboto" panose="02000000000000000000" pitchFamily="2" charset="0"/>
              </a:rPr>
              <a:t>” </a:t>
            </a:r>
            <a:endParaRPr lang="en-AU">
              <a:solidFill>
                <a:schemeClr val="bg1">
                  <a:lumMod val="75000"/>
                </a:schemeClr>
              </a:solidFill>
            </a:endParaRPr>
          </a:p>
        </p:txBody>
      </p:sp>
      <p:pic>
        <p:nvPicPr>
          <p:cNvPr id="5" name="Picture 4">
            <a:extLst>
              <a:ext uri="{FF2B5EF4-FFF2-40B4-BE49-F238E27FC236}">
                <a16:creationId xmlns:a16="http://schemas.microsoft.com/office/drawing/2014/main" id="{5EBBD653-57D0-DE18-6945-2081ECD9BF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61" y="2475815"/>
            <a:ext cx="356746" cy="360795"/>
          </a:xfrm>
          <a:prstGeom prst="rect">
            <a:avLst/>
          </a:prstGeom>
        </p:spPr>
      </p:pic>
      <p:pic>
        <p:nvPicPr>
          <p:cNvPr id="7" name="Graphic 6" descr="User outline">
            <a:extLst>
              <a:ext uri="{FF2B5EF4-FFF2-40B4-BE49-F238E27FC236}">
                <a16:creationId xmlns:a16="http://schemas.microsoft.com/office/drawing/2014/main" id="{8CE58D70-1CE4-5467-1F0F-FE1D88F1B30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38800" y="2971800"/>
            <a:ext cx="309418" cy="309418"/>
          </a:xfrm>
          <a:prstGeom prst="rect">
            <a:avLst/>
          </a:prstGeom>
        </p:spPr>
      </p:pic>
      <p:pic>
        <p:nvPicPr>
          <p:cNvPr id="10" name="Picture 9">
            <a:extLst>
              <a:ext uri="{FF2B5EF4-FFF2-40B4-BE49-F238E27FC236}">
                <a16:creationId xmlns:a16="http://schemas.microsoft.com/office/drawing/2014/main" id="{6BE64160-2A31-EB40-1919-2D735DEF95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959" y="3395562"/>
            <a:ext cx="356746" cy="360795"/>
          </a:xfrm>
          <a:prstGeom prst="rect">
            <a:avLst/>
          </a:prstGeom>
        </p:spPr>
      </p:pic>
      <p:pic>
        <p:nvPicPr>
          <p:cNvPr id="11" name="Picture 10">
            <a:extLst>
              <a:ext uri="{FF2B5EF4-FFF2-40B4-BE49-F238E27FC236}">
                <a16:creationId xmlns:a16="http://schemas.microsoft.com/office/drawing/2014/main" id="{706C748A-4109-81EB-8E18-BB06BAC8E3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144" y="4208087"/>
            <a:ext cx="356746" cy="360795"/>
          </a:xfrm>
          <a:prstGeom prst="rect">
            <a:avLst/>
          </a:prstGeom>
        </p:spPr>
      </p:pic>
      <p:sp>
        <p:nvSpPr>
          <p:cNvPr id="12" name="TextBox 11">
            <a:extLst>
              <a:ext uri="{FF2B5EF4-FFF2-40B4-BE49-F238E27FC236}">
                <a16:creationId xmlns:a16="http://schemas.microsoft.com/office/drawing/2014/main" id="{C333A0BA-B189-A7BE-0608-8A4A2BE99899}"/>
              </a:ext>
            </a:extLst>
          </p:cNvPr>
          <p:cNvSpPr txBox="1"/>
          <p:nvPr/>
        </p:nvSpPr>
        <p:spPr>
          <a:xfrm>
            <a:off x="3546263" y="1634321"/>
            <a:ext cx="7799860" cy="272415"/>
          </a:xfrm>
          <a:prstGeom prst="roundRect">
            <a:avLst/>
          </a:prstGeom>
          <a:solidFill>
            <a:schemeClr val="accent6"/>
          </a:solidFill>
        </p:spPr>
        <p:txBody>
          <a:bodyPr wrap="square" rtlCol="0">
            <a:spAutoFit/>
          </a:bodyPr>
          <a:lstStyle/>
          <a:p>
            <a:pPr algn="ctr"/>
            <a:r>
              <a:rPr lang="en-AU" sz="1000" b="1">
                <a:solidFill>
                  <a:schemeClr val="bg1"/>
                </a:solidFill>
              </a:rPr>
              <a:t>Differentiating terms Dumbbell Chart – Prepared with Text Explorer</a:t>
            </a:r>
          </a:p>
        </p:txBody>
      </p:sp>
    </p:spTree>
    <p:extLst>
      <p:ext uri="{BB962C8B-B14F-4D97-AF65-F5344CB8AC3E}">
        <p14:creationId xmlns:p14="http://schemas.microsoft.com/office/powerpoint/2010/main" val="4264444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BAB66-6C0E-71A9-60E1-19C3C6786773}"/>
              </a:ext>
            </a:extLst>
          </p:cNvPr>
          <p:cNvSpPr>
            <a:spLocks noGrp="1"/>
          </p:cNvSpPr>
          <p:nvPr>
            <p:ph type="title"/>
          </p:nvPr>
        </p:nvSpPr>
        <p:spPr>
          <a:xfrm>
            <a:off x="1468581" y="475795"/>
            <a:ext cx="9476951" cy="734722"/>
          </a:xfrm>
        </p:spPr>
        <p:txBody>
          <a:bodyPr/>
          <a:lstStyle/>
          <a:p>
            <a:r>
              <a:rPr lang="en-US"/>
              <a:t>But, if you walk past 100 strangers on your way to work, one in five of is having a </a:t>
            </a:r>
            <a:r>
              <a:rPr lang="en-US" b="0">
                <a:solidFill>
                  <a:srgbClr val="865D53"/>
                </a:solidFill>
              </a:rPr>
              <a:t>shit day  </a:t>
            </a:r>
            <a:endParaRPr lang="en-AU" b="0">
              <a:solidFill>
                <a:srgbClr val="865D53"/>
              </a:solidFill>
            </a:endParaRPr>
          </a:p>
        </p:txBody>
      </p:sp>
      <p:sp>
        <p:nvSpPr>
          <p:cNvPr id="3" name="Text Placeholder 2">
            <a:extLst>
              <a:ext uri="{FF2B5EF4-FFF2-40B4-BE49-F238E27FC236}">
                <a16:creationId xmlns:a16="http://schemas.microsoft.com/office/drawing/2014/main" id="{DE233DBF-4F2F-4532-9D6B-E2AFC0245287}"/>
              </a:ext>
            </a:extLst>
          </p:cNvPr>
          <p:cNvSpPr>
            <a:spLocks noGrp="1"/>
          </p:cNvSpPr>
          <p:nvPr>
            <p:ph type="body" sz="quarter" idx="12"/>
          </p:nvPr>
        </p:nvSpPr>
        <p:spPr>
          <a:xfrm>
            <a:off x="695325" y="1354457"/>
            <a:ext cx="10877839" cy="342395"/>
          </a:xfrm>
        </p:spPr>
        <p:txBody>
          <a:bodyPr/>
          <a:lstStyle/>
          <a:p>
            <a:r>
              <a:rPr lang="en-US"/>
              <a:t>….the rest are going ok – with 40% having a pretty good day.</a:t>
            </a:r>
            <a:endParaRPr lang="en-AU"/>
          </a:p>
        </p:txBody>
      </p:sp>
      <p:graphicFrame>
        <p:nvGraphicFramePr>
          <p:cNvPr id="15" name="Chart 14">
            <a:extLst>
              <a:ext uri="{FF2B5EF4-FFF2-40B4-BE49-F238E27FC236}">
                <a16:creationId xmlns:a16="http://schemas.microsoft.com/office/drawing/2014/main" id="{1BDED5AF-D8BA-D56F-1980-8517FDAACA2F}"/>
              </a:ext>
            </a:extLst>
          </p:cNvPr>
          <p:cNvGraphicFramePr/>
          <p:nvPr>
            <p:extLst>
              <p:ext uri="{D42A27DB-BD31-4B8C-83A1-F6EECF244321}">
                <p14:modId xmlns:p14="http://schemas.microsoft.com/office/powerpoint/2010/main" val="684865886"/>
              </p:ext>
            </p:extLst>
          </p:nvPr>
        </p:nvGraphicFramePr>
        <p:xfrm>
          <a:off x="695325" y="1823092"/>
          <a:ext cx="10801350" cy="1170414"/>
        </p:xfrm>
        <a:graphic>
          <a:graphicData uri="http://schemas.openxmlformats.org/drawingml/2006/chart">
            <c:chart xmlns:c="http://schemas.openxmlformats.org/drawingml/2006/chart" xmlns:r="http://schemas.openxmlformats.org/officeDocument/2006/relationships" r:id="rId2"/>
          </a:graphicData>
        </a:graphic>
      </p:graphicFrame>
      <p:pic>
        <p:nvPicPr>
          <p:cNvPr id="21" name="Picture 20">
            <a:extLst>
              <a:ext uri="{FF2B5EF4-FFF2-40B4-BE49-F238E27FC236}">
                <a16:creationId xmlns:a16="http://schemas.microsoft.com/office/drawing/2014/main" id="{4EF78EBA-AF2D-8736-88E8-163F302600CB}"/>
              </a:ext>
            </a:extLst>
          </p:cNvPr>
          <p:cNvPicPr>
            <a:picLocks noChangeAspect="1"/>
          </p:cNvPicPr>
          <p:nvPr/>
        </p:nvPicPr>
        <p:blipFill>
          <a:blip r:embed="rId3"/>
          <a:stretch>
            <a:fillRect/>
          </a:stretch>
        </p:blipFill>
        <p:spPr>
          <a:xfrm>
            <a:off x="618836" y="2060142"/>
            <a:ext cx="713355" cy="673923"/>
          </a:xfrm>
          <a:prstGeom prst="rect">
            <a:avLst/>
          </a:prstGeom>
        </p:spPr>
      </p:pic>
      <p:pic>
        <p:nvPicPr>
          <p:cNvPr id="22" name="Picture 21">
            <a:extLst>
              <a:ext uri="{FF2B5EF4-FFF2-40B4-BE49-F238E27FC236}">
                <a16:creationId xmlns:a16="http://schemas.microsoft.com/office/drawing/2014/main" id="{9400428C-AD14-2698-93D4-46AF13B5CA71}"/>
              </a:ext>
            </a:extLst>
          </p:cNvPr>
          <p:cNvPicPr>
            <a:picLocks noChangeAspect="1"/>
          </p:cNvPicPr>
          <p:nvPr/>
        </p:nvPicPr>
        <p:blipFill>
          <a:blip r:embed="rId4"/>
          <a:stretch>
            <a:fillRect/>
          </a:stretch>
        </p:blipFill>
        <p:spPr>
          <a:xfrm flipH="1">
            <a:off x="11300287" y="2080030"/>
            <a:ext cx="690533" cy="673922"/>
          </a:xfrm>
          <a:prstGeom prst="rect">
            <a:avLst/>
          </a:prstGeom>
        </p:spPr>
      </p:pic>
      <p:sp>
        <p:nvSpPr>
          <p:cNvPr id="24" name="TextBox 23">
            <a:extLst>
              <a:ext uri="{FF2B5EF4-FFF2-40B4-BE49-F238E27FC236}">
                <a16:creationId xmlns:a16="http://schemas.microsoft.com/office/drawing/2014/main" id="{E572AA11-D419-6A42-0CA0-10224F1F2C29}"/>
              </a:ext>
            </a:extLst>
          </p:cNvPr>
          <p:cNvSpPr txBox="1"/>
          <p:nvPr/>
        </p:nvSpPr>
        <p:spPr>
          <a:xfrm>
            <a:off x="8125845" y="3828471"/>
            <a:ext cx="2623128" cy="2354491"/>
          </a:xfrm>
          <a:prstGeom prst="rect">
            <a:avLst/>
          </a:prstGeom>
          <a:noFill/>
        </p:spPr>
        <p:txBody>
          <a:bodyPr wrap="square">
            <a:spAutoFit/>
          </a:bodyPr>
          <a:lstStyle/>
          <a:p>
            <a:pPr algn="r">
              <a:spcBef>
                <a:spcPts val="600"/>
              </a:spcBef>
            </a:pPr>
            <a:r>
              <a:rPr lang="en-US" sz="900" b="0" i="1">
                <a:solidFill>
                  <a:srgbClr val="3B4747"/>
                </a:solidFill>
                <a:effectLst/>
                <a:latin typeface="Roboto" panose="02000000000000000000" pitchFamily="2" charset="0"/>
              </a:rPr>
              <a:t>I am quite a positive person and very happy all the time.</a:t>
            </a:r>
          </a:p>
          <a:p>
            <a:pPr algn="r">
              <a:spcBef>
                <a:spcPts val="600"/>
              </a:spcBef>
            </a:pPr>
            <a:r>
              <a:rPr lang="en-US" sz="900" b="1" i="1">
                <a:solidFill>
                  <a:srgbClr val="3B4747"/>
                </a:solidFill>
                <a:effectLst/>
                <a:latin typeface="Roboto" panose="02000000000000000000" pitchFamily="2" charset="0"/>
              </a:rPr>
              <a:t>That's great to hear! What kinds of activities do you do to maintain your positivity?</a:t>
            </a:r>
          </a:p>
          <a:p>
            <a:pPr algn="r">
              <a:spcBef>
                <a:spcPts val="600"/>
              </a:spcBef>
            </a:pPr>
            <a:r>
              <a:rPr lang="en-US" sz="900" b="0" i="1">
                <a:solidFill>
                  <a:srgbClr val="3B4747"/>
                </a:solidFill>
                <a:effectLst/>
                <a:latin typeface="Roboto" panose="02000000000000000000" pitchFamily="2" charset="0"/>
              </a:rPr>
              <a:t>I enjoy life and like motorcycling or road trips in my classic car.</a:t>
            </a:r>
          </a:p>
          <a:p>
            <a:pPr algn="r">
              <a:spcBef>
                <a:spcPts val="600"/>
              </a:spcBef>
            </a:pPr>
            <a:r>
              <a:rPr lang="en-US" sz="900" b="1" i="1">
                <a:solidFill>
                  <a:srgbClr val="3B4747"/>
                </a:solidFill>
                <a:effectLst/>
                <a:latin typeface="Roboto" panose="02000000000000000000" pitchFamily="2" charset="0"/>
              </a:rPr>
              <a:t>How does going out on a ride affect your positivity?</a:t>
            </a:r>
          </a:p>
          <a:p>
            <a:pPr algn="r">
              <a:spcBef>
                <a:spcPts val="600"/>
              </a:spcBef>
            </a:pPr>
            <a:r>
              <a:rPr lang="en-US" sz="900" b="0" i="1">
                <a:solidFill>
                  <a:srgbClr val="3B4747"/>
                </a:solidFill>
                <a:effectLst/>
                <a:latin typeface="Roboto" panose="02000000000000000000" pitchFamily="2" charset="0"/>
              </a:rPr>
              <a:t>It's good to be on the road and enjoy the </a:t>
            </a:r>
            <a:r>
              <a:rPr lang="en-US" sz="900" b="0" i="1" err="1">
                <a:solidFill>
                  <a:srgbClr val="3B4747"/>
                </a:solidFill>
                <a:effectLst/>
                <a:latin typeface="Roboto" panose="02000000000000000000" pitchFamily="2" charset="0"/>
              </a:rPr>
              <a:t>enviroment</a:t>
            </a:r>
            <a:r>
              <a:rPr lang="en-US" sz="900" b="0" i="1">
                <a:solidFill>
                  <a:srgbClr val="3B4747"/>
                </a:solidFill>
                <a:effectLst/>
                <a:latin typeface="Roboto" panose="02000000000000000000" pitchFamily="2" charset="0"/>
              </a:rPr>
              <a:t>.</a:t>
            </a:r>
          </a:p>
          <a:p>
            <a:pPr algn="r">
              <a:spcBef>
                <a:spcPts val="600"/>
              </a:spcBef>
            </a:pPr>
            <a:r>
              <a:rPr lang="en-US" sz="900" b="1" i="1">
                <a:solidFill>
                  <a:srgbClr val="3B4747"/>
                </a:solidFill>
                <a:effectLst/>
                <a:latin typeface="Roboto" panose="02000000000000000000" pitchFamily="2" charset="0"/>
              </a:rPr>
              <a:t>What aspects of going out on a ride do you think help you stay positive?</a:t>
            </a:r>
          </a:p>
          <a:p>
            <a:pPr algn="r">
              <a:spcBef>
                <a:spcPts val="600"/>
              </a:spcBef>
            </a:pPr>
            <a:r>
              <a:rPr lang="en-US" sz="900" b="0" i="1">
                <a:solidFill>
                  <a:srgbClr val="3B4747"/>
                </a:solidFill>
                <a:effectLst/>
                <a:latin typeface="Roboto" panose="02000000000000000000" pitchFamily="2" charset="0"/>
              </a:rPr>
              <a:t>It's a fun thing to do. I enjoy it greatly.</a:t>
            </a:r>
          </a:p>
        </p:txBody>
      </p:sp>
      <p:sp>
        <p:nvSpPr>
          <p:cNvPr id="25" name="TextBox 24">
            <a:extLst>
              <a:ext uri="{FF2B5EF4-FFF2-40B4-BE49-F238E27FC236}">
                <a16:creationId xmlns:a16="http://schemas.microsoft.com/office/drawing/2014/main" id="{8E24A655-F83C-B321-E836-6F1D8161BAA1}"/>
              </a:ext>
            </a:extLst>
          </p:cNvPr>
          <p:cNvSpPr txBox="1"/>
          <p:nvPr/>
        </p:nvSpPr>
        <p:spPr>
          <a:xfrm>
            <a:off x="1332191" y="3874654"/>
            <a:ext cx="2623128" cy="2308324"/>
          </a:xfrm>
          <a:prstGeom prst="rect">
            <a:avLst/>
          </a:prstGeom>
          <a:noFill/>
        </p:spPr>
        <p:txBody>
          <a:bodyPr wrap="square">
            <a:spAutoFit/>
          </a:bodyPr>
          <a:lstStyle/>
          <a:p>
            <a:r>
              <a:rPr lang="en-US" sz="900" i="1">
                <a:latin typeface="Roboto" panose="02000000000000000000" pitchFamily="2" charset="0"/>
              </a:rPr>
              <a:t>Cost of living is sky high, I went to buy basic essentials which usually cost me about $30 and on this trip it cost $87. Very basics like A2 milk few months back would cost $5 and now it's about $6.60, everything has gone up but my wage has stayed the same. Interest rates are really having a impact to the cost of everyday living</a:t>
            </a:r>
            <a:br>
              <a:rPr lang="en-US" sz="900" i="1"/>
            </a:br>
            <a:br>
              <a:rPr lang="en-US" sz="900" i="1"/>
            </a:br>
            <a:r>
              <a:rPr lang="en-US" sz="900" b="1" i="1">
                <a:effectLst/>
                <a:latin typeface="Roboto" panose="02000000000000000000" pitchFamily="2" charset="0"/>
              </a:rPr>
              <a:t>Thanks for that. Could I hear some more about your thoughts on the cost of living?</a:t>
            </a:r>
            <a:br>
              <a:rPr lang="en-US" sz="900" i="1"/>
            </a:br>
            <a:r>
              <a:rPr lang="en-US" sz="900" i="1">
                <a:latin typeface="Roboto" panose="02000000000000000000" pitchFamily="2" charset="0"/>
              </a:rPr>
              <a:t>Bread, Milk, fruits and veg are most important and things that my family cannot go without however the cost of these items keeps increasing. Interest rates is the worse and eating into the household budget</a:t>
            </a:r>
            <a:endParaRPr lang="en-AU" sz="900" i="1">
              <a:latin typeface="Roboto" panose="02000000000000000000" pitchFamily="2" charset="0"/>
            </a:endParaRPr>
          </a:p>
        </p:txBody>
      </p:sp>
      <p:sp>
        <p:nvSpPr>
          <p:cNvPr id="26" name="TextBox 25">
            <a:extLst>
              <a:ext uri="{FF2B5EF4-FFF2-40B4-BE49-F238E27FC236}">
                <a16:creationId xmlns:a16="http://schemas.microsoft.com/office/drawing/2014/main" id="{9F87CC12-3C67-10FE-D6F7-7EFDAB7471F1}"/>
              </a:ext>
            </a:extLst>
          </p:cNvPr>
          <p:cNvSpPr txBox="1"/>
          <p:nvPr/>
        </p:nvSpPr>
        <p:spPr>
          <a:xfrm>
            <a:off x="4547898" y="3828471"/>
            <a:ext cx="2623128" cy="1892826"/>
          </a:xfrm>
          <a:prstGeom prst="rect">
            <a:avLst/>
          </a:prstGeom>
          <a:noFill/>
        </p:spPr>
        <p:txBody>
          <a:bodyPr wrap="square">
            <a:spAutoFit/>
          </a:bodyPr>
          <a:lstStyle/>
          <a:p>
            <a:pPr algn="ctr"/>
            <a:r>
              <a:rPr lang="en-US" sz="900" i="1">
                <a:latin typeface="Roboto" panose="02000000000000000000" pitchFamily="2" charset="0"/>
              </a:rPr>
              <a:t>I just feel everything is well balanced on my life. I have created goals for the new year and I’ve dedicated time and effort into manifesting these goals.</a:t>
            </a:r>
            <a:br>
              <a:rPr lang="en-US" sz="900" i="1"/>
            </a:br>
            <a:br>
              <a:rPr lang="en-US" sz="900" i="1"/>
            </a:br>
            <a:r>
              <a:rPr lang="en-US" sz="900" b="1" i="1">
                <a:effectLst/>
                <a:latin typeface="Roboto" panose="02000000000000000000" pitchFamily="2" charset="0"/>
              </a:rPr>
              <a:t>Thanks. Could I hear some more about your goals?</a:t>
            </a:r>
          </a:p>
          <a:p>
            <a:pPr algn="ctr"/>
            <a:br>
              <a:rPr lang="en-US" sz="900" i="1"/>
            </a:br>
            <a:r>
              <a:rPr lang="en-US" sz="900" i="1">
                <a:latin typeface="Roboto" panose="02000000000000000000" pitchFamily="2" charset="0"/>
              </a:rPr>
              <a:t>I want to be financially and healthily secure within myself. As I have gotten older, I have </a:t>
            </a:r>
            <a:r>
              <a:rPr lang="en-US" sz="900" i="1" err="1">
                <a:latin typeface="Roboto" panose="02000000000000000000" pitchFamily="2" charset="0"/>
              </a:rPr>
              <a:t>realised</a:t>
            </a:r>
            <a:r>
              <a:rPr lang="en-US" sz="900" i="1">
                <a:latin typeface="Roboto" panose="02000000000000000000" pitchFamily="2" charset="0"/>
              </a:rPr>
              <a:t> I want to stop living pay check to pay check and ensure that I am set up for the future</a:t>
            </a:r>
            <a:endParaRPr lang="en-AU" sz="900" i="1">
              <a:latin typeface="Roboto" panose="02000000000000000000" pitchFamily="2" charset="0"/>
            </a:endParaRPr>
          </a:p>
        </p:txBody>
      </p:sp>
      <p:pic>
        <p:nvPicPr>
          <p:cNvPr id="28" name="Graphic 27" descr="Man outline">
            <a:extLst>
              <a:ext uri="{FF2B5EF4-FFF2-40B4-BE49-F238E27FC236}">
                <a16:creationId xmlns:a16="http://schemas.microsoft.com/office/drawing/2014/main" id="{DFC6B1BB-EF4F-3F29-5DDB-EEE5C69148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15054" y="2947943"/>
            <a:ext cx="284018" cy="284018"/>
          </a:xfrm>
          <a:prstGeom prst="rect">
            <a:avLst/>
          </a:prstGeom>
        </p:spPr>
      </p:pic>
      <p:pic>
        <p:nvPicPr>
          <p:cNvPr id="29" name="Graphic 28" descr="Man outline">
            <a:extLst>
              <a:ext uri="{FF2B5EF4-FFF2-40B4-BE49-F238E27FC236}">
                <a16:creationId xmlns:a16="http://schemas.microsoft.com/office/drawing/2014/main" id="{911E7543-62A7-AFF7-21CA-5C37088BAD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57063" y="2947943"/>
            <a:ext cx="284018" cy="284018"/>
          </a:xfrm>
          <a:prstGeom prst="rect">
            <a:avLst/>
          </a:prstGeom>
        </p:spPr>
      </p:pic>
      <p:pic>
        <p:nvPicPr>
          <p:cNvPr id="30" name="Graphic 29" descr="Man outline">
            <a:extLst>
              <a:ext uri="{FF2B5EF4-FFF2-40B4-BE49-F238E27FC236}">
                <a16:creationId xmlns:a16="http://schemas.microsoft.com/office/drawing/2014/main" id="{5DE1C9E5-F4FC-7A45-B059-7E568E1C8AC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99072" y="2947943"/>
            <a:ext cx="284018" cy="284018"/>
          </a:xfrm>
          <a:prstGeom prst="rect">
            <a:avLst/>
          </a:prstGeom>
        </p:spPr>
      </p:pic>
      <p:pic>
        <p:nvPicPr>
          <p:cNvPr id="31" name="Graphic 30" descr="Man outline">
            <a:extLst>
              <a:ext uri="{FF2B5EF4-FFF2-40B4-BE49-F238E27FC236}">
                <a16:creationId xmlns:a16="http://schemas.microsoft.com/office/drawing/2014/main" id="{3BCEE8EA-4F11-4C3F-F796-86A8A3037C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41081" y="2947943"/>
            <a:ext cx="284018" cy="284018"/>
          </a:xfrm>
          <a:prstGeom prst="rect">
            <a:avLst/>
          </a:prstGeom>
        </p:spPr>
      </p:pic>
      <p:pic>
        <p:nvPicPr>
          <p:cNvPr id="33" name="Graphic 32" descr="Man outline">
            <a:extLst>
              <a:ext uri="{FF2B5EF4-FFF2-40B4-BE49-F238E27FC236}">
                <a16:creationId xmlns:a16="http://schemas.microsoft.com/office/drawing/2014/main" id="{241B0FBA-E71B-0509-BD54-AA4481DCC0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83090" y="2947943"/>
            <a:ext cx="284018" cy="284018"/>
          </a:xfrm>
          <a:prstGeom prst="rect">
            <a:avLst/>
          </a:prstGeom>
        </p:spPr>
      </p:pic>
      <p:pic>
        <p:nvPicPr>
          <p:cNvPr id="35" name="Graphic 34" descr="Man outline">
            <a:extLst>
              <a:ext uri="{FF2B5EF4-FFF2-40B4-BE49-F238E27FC236}">
                <a16:creationId xmlns:a16="http://schemas.microsoft.com/office/drawing/2014/main" id="{7C18777C-1CAA-12D3-1B5E-5498276084B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25099" y="2947943"/>
            <a:ext cx="284018" cy="284018"/>
          </a:xfrm>
          <a:prstGeom prst="rect">
            <a:avLst/>
          </a:prstGeom>
        </p:spPr>
      </p:pic>
      <p:pic>
        <p:nvPicPr>
          <p:cNvPr id="36" name="Graphic 35" descr="Man outline">
            <a:extLst>
              <a:ext uri="{FF2B5EF4-FFF2-40B4-BE49-F238E27FC236}">
                <a16:creationId xmlns:a16="http://schemas.microsoft.com/office/drawing/2014/main" id="{6171DDDB-CE88-0D33-50B8-309701FA53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67108" y="2947943"/>
            <a:ext cx="284018" cy="284018"/>
          </a:xfrm>
          <a:prstGeom prst="rect">
            <a:avLst/>
          </a:prstGeom>
        </p:spPr>
      </p:pic>
      <p:pic>
        <p:nvPicPr>
          <p:cNvPr id="37" name="Graphic 36" descr="Man outline">
            <a:extLst>
              <a:ext uri="{FF2B5EF4-FFF2-40B4-BE49-F238E27FC236}">
                <a16:creationId xmlns:a16="http://schemas.microsoft.com/office/drawing/2014/main" id="{1308648E-7190-F790-6BF1-86F1573553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09117" y="2947943"/>
            <a:ext cx="284018" cy="284018"/>
          </a:xfrm>
          <a:prstGeom prst="rect">
            <a:avLst/>
          </a:prstGeom>
        </p:spPr>
      </p:pic>
      <p:pic>
        <p:nvPicPr>
          <p:cNvPr id="38" name="Graphic 37" descr="Man outline">
            <a:extLst>
              <a:ext uri="{FF2B5EF4-FFF2-40B4-BE49-F238E27FC236}">
                <a16:creationId xmlns:a16="http://schemas.microsoft.com/office/drawing/2014/main" id="{EE714A01-C66B-FFF0-1892-104E17D5C1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51126" y="2947943"/>
            <a:ext cx="284018" cy="284018"/>
          </a:xfrm>
          <a:prstGeom prst="rect">
            <a:avLst/>
          </a:prstGeom>
        </p:spPr>
      </p:pic>
      <p:pic>
        <p:nvPicPr>
          <p:cNvPr id="39" name="Graphic 38" descr="Man outline">
            <a:extLst>
              <a:ext uri="{FF2B5EF4-FFF2-40B4-BE49-F238E27FC236}">
                <a16:creationId xmlns:a16="http://schemas.microsoft.com/office/drawing/2014/main" id="{3038AC6F-C91E-3BFF-A84B-848D726CDA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93135" y="2947943"/>
            <a:ext cx="284018" cy="284018"/>
          </a:xfrm>
          <a:prstGeom prst="rect">
            <a:avLst/>
          </a:prstGeom>
        </p:spPr>
      </p:pic>
      <p:pic>
        <p:nvPicPr>
          <p:cNvPr id="44" name="Graphic 43" descr="Man outline">
            <a:extLst>
              <a:ext uri="{FF2B5EF4-FFF2-40B4-BE49-F238E27FC236}">
                <a16:creationId xmlns:a16="http://schemas.microsoft.com/office/drawing/2014/main" id="{AF223FFA-CF7E-D163-1C29-63D5671B90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15054" y="3283916"/>
            <a:ext cx="284018" cy="284018"/>
          </a:xfrm>
          <a:prstGeom prst="rect">
            <a:avLst/>
          </a:prstGeom>
        </p:spPr>
      </p:pic>
      <p:pic>
        <p:nvPicPr>
          <p:cNvPr id="45" name="Graphic 44" descr="Man outline">
            <a:extLst>
              <a:ext uri="{FF2B5EF4-FFF2-40B4-BE49-F238E27FC236}">
                <a16:creationId xmlns:a16="http://schemas.microsoft.com/office/drawing/2014/main" id="{70A86DB7-517D-71C1-6EF5-11BBE1D8D4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57063" y="3283916"/>
            <a:ext cx="284018" cy="284018"/>
          </a:xfrm>
          <a:prstGeom prst="rect">
            <a:avLst/>
          </a:prstGeom>
        </p:spPr>
      </p:pic>
      <p:pic>
        <p:nvPicPr>
          <p:cNvPr id="46" name="Graphic 45" descr="Man outline">
            <a:extLst>
              <a:ext uri="{FF2B5EF4-FFF2-40B4-BE49-F238E27FC236}">
                <a16:creationId xmlns:a16="http://schemas.microsoft.com/office/drawing/2014/main" id="{08930EFF-C028-C36B-5038-E32787417C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99072" y="3283916"/>
            <a:ext cx="284018" cy="284018"/>
          </a:xfrm>
          <a:prstGeom prst="rect">
            <a:avLst/>
          </a:prstGeom>
        </p:spPr>
      </p:pic>
      <p:pic>
        <p:nvPicPr>
          <p:cNvPr id="47" name="Graphic 46" descr="Man outline">
            <a:extLst>
              <a:ext uri="{FF2B5EF4-FFF2-40B4-BE49-F238E27FC236}">
                <a16:creationId xmlns:a16="http://schemas.microsoft.com/office/drawing/2014/main" id="{ED1506FE-2F7B-C1EB-4086-CA954D3BC7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41081" y="3283916"/>
            <a:ext cx="284018" cy="284018"/>
          </a:xfrm>
          <a:prstGeom prst="rect">
            <a:avLst/>
          </a:prstGeom>
        </p:spPr>
      </p:pic>
      <p:pic>
        <p:nvPicPr>
          <p:cNvPr id="48" name="Graphic 47" descr="Man outline">
            <a:extLst>
              <a:ext uri="{FF2B5EF4-FFF2-40B4-BE49-F238E27FC236}">
                <a16:creationId xmlns:a16="http://schemas.microsoft.com/office/drawing/2014/main" id="{6BC333F3-CD94-5866-0274-49E2E8E389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83090" y="3283916"/>
            <a:ext cx="284018" cy="284018"/>
          </a:xfrm>
          <a:prstGeom prst="rect">
            <a:avLst/>
          </a:prstGeom>
        </p:spPr>
      </p:pic>
      <p:pic>
        <p:nvPicPr>
          <p:cNvPr id="49" name="Graphic 48" descr="Man outline">
            <a:extLst>
              <a:ext uri="{FF2B5EF4-FFF2-40B4-BE49-F238E27FC236}">
                <a16:creationId xmlns:a16="http://schemas.microsoft.com/office/drawing/2014/main" id="{3C113D9B-968F-40C1-C8D8-A69AD0E274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25099" y="3283916"/>
            <a:ext cx="284018" cy="284018"/>
          </a:xfrm>
          <a:prstGeom prst="rect">
            <a:avLst/>
          </a:prstGeom>
        </p:spPr>
      </p:pic>
      <p:pic>
        <p:nvPicPr>
          <p:cNvPr id="50" name="Graphic 49" descr="Man outline">
            <a:extLst>
              <a:ext uri="{FF2B5EF4-FFF2-40B4-BE49-F238E27FC236}">
                <a16:creationId xmlns:a16="http://schemas.microsoft.com/office/drawing/2014/main" id="{C5D8D31F-4773-C5BE-14F6-8CF51A99AD3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67108" y="3283916"/>
            <a:ext cx="284018" cy="284018"/>
          </a:xfrm>
          <a:prstGeom prst="rect">
            <a:avLst/>
          </a:prstGeom>
        </p:spPr>
      </p:pic>
      <p:pic>
        <p:nvPicPr>
          <p:cNvPr id="51" name="Graphic 50" descr="Man outline">
            <a:extLst>
              <a:ext uri="{FF2B5EF4-FFF2-40B4-BE49-F238E27FC236}">
                <a16:creationId xmlns:a16="http://schemas.microsoft.com/office/drawing/2014/main" id="{A774D400-B9A8-D28F-F753-0753A83FA5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09117" y="3283916"/>
            <a:ext cx="284018" cy="284018"/>
          </a:xfrm>
          <a:prstGeom prst="rect">
            <a:avLst/>
          </a:prstGeom>
        </p:spPr>
      </p:pic>
      <p:pic>
        <p:nvPicPr>
          <p:cNvPr id="52" name="Graphic 51" descr="Man outline">
            <a:extLst>
              <a:ext uri="{FF2B5EF4-FFF2-40B4-BE49-F238E27FC236}">
                <a16:creationId xmlns:a16="http://schemas.microsoft.com/office/drawing/2014/main" id="{C960EE1C-36A6-E5AB-62B1-C9EE035A488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51126" y="3283916"/>
            <a:ext cx="284018" cy="284018"/>
          </a:xfrm>
          <a:prstGeom prst="rect">
            <a:avLst/>
          </a:prstGeom>
        </p:spPr>
      </p:pic>
      <p:pic>
        <p:nvPicPr>
          <p:cNvPr id="56" name="Graphic 55" descr="Man outline">
            <a:extLst>
              <a:ext uri="{FF2B5EF4-FFF2-40B4-BE49-F238E27FC236}">
                <a16:creationId xmlns:a16="http://schemas.microsoft.com/office/drawing/2014/main" id="{1844AF4B-1D6D-585F-5EC7-9130759F0E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76678" y="2891373"/>
            <a:ext cx="284018" cy="284018"/>
          </a:xfrm>
          <a:prstGeom prst="rect">
            <a:avLst/>
          </a:prstGeom>
        </p:spPr>
      </p:pic>
      <p:pic>
        <p:nvPicPr>
          <p:cNvPr id="58" name="Graphic 57" descr="Man outline">
            <a:extLst>
              <a:ext uri="{FF2B5EF4-FFF2-40B4-BE49-F238E27FC236}">
                <a16:creationId xmlns:a16="http://schemas.microsoft.com/office/drawing/2014/main" id="{B2864EC2-428C-5C15-159F-1E84767E54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18687" y="2891373"/>
            <a:ext cx="284018" cy="284018"/>
          </a:xfrm>
          <a:prstGeom prst="rect">
            <a:avLst/>
          </a:prstGeom>
        </p:spPr>
      </p:pic>
      <p:pic>
        <p:nvPicPr>
          <p:cNvPr id="59" name="Graphic 58" descr="Man outline">
            <a:extLst>
              <a:ext uri="{FF2B5EF4-FFF2-40B4-BE49-F238E27FC236}">
                <a16:creationId xmlns:a16="http://schemas.microsoft.com/office/drawing/2014/main" id="{F2B53E37-2F95-2D0E-87F4-D7412A8725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60696" y="2891373"/>
            <a:ext cx="284018" cy="284018"/>
          </a:xfrm>
          <a:prstGeom prst="rect">
            <a:avLst/>
          </a:prstGeom>
        </p:spPr>
      </p:pic>
      <p:pic>
        <p:nvPicPr>
          <p:cNvPr id="60" name="Graphic 59" descr="Man outline">
            <a:extLst>
              <a:ext uri="{FF2B5EF4-FFF2-40B4-BE49-F238E27FC236}">
                <a16:creationId xmlns:a16="http://schemas.microsoft.com/office/drawing/2014/main" id="{BB8AD915-FF66-39A7-4C34-77591700A1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02705" y="2891373"/>
            <a:ext cx="284018" cy="284018"/>
          </a:xfrm>
          <a:prstGeom prst="rect">
            <a:avLst/>
          </a:prstGeom>
        </p:spPr>
      </p:pic>
      <p:pic>
        <p:nvPicPr>
          <p:cNvPr id="61" name="Graphic 60" descr="Man outline">
            <a:extLst>
              <a:ext uri="{FF2B5EF4-FFF2-40B4-BE49-F238E27FC236}">
                <a16:creationId xmlns:a16="http://schemas.microsoft.com/office/drawing/2014/main" id="{D94E74DF-FFBA-BB65-60DF-0F3BBEE3C6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44714" y="2891373"/>
            <a:ext cx="284018" cy="284018"/>
          </a:xfrm>
          <a:prstGeom prst="rect">
            <a:avLst/>
          </a:prstGeom>
        </p:spPr>
      </p:pic>
      <p:pic>
        <p:nvPicPr>
          <p:cNvPr id="62" name="Graphic 61" descr="Man outline">
            <a:extLst>
              <a:ext uri="{FF2B5EF4-FFF2-40B4-BE49-F238E27FC236}">
                <a16:creationId xmlns:a16="http://schemas.microsoft.com/office/drawing/2014/main" id="{D3B66BBE-7234-DC40-7EA9-09CC5F5BF19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86723" y="2891373"/>
            <a:ext cx="284018" cy="284018"/>
          </a:xfrm>
          <a:prstGeom prst="rect">
            <a:avLst/>
          </a:prstGeom>
        </p:spPr>
      </p:pic>
      <p:pic>
        <p:nvPicPr>
          <p:cNvPr id="63" name="Graphic 62" descr="Man outline">
            <a:extLst>
              <a:ext uri="{FF2B5EF4-FFF2-40B4-BE49-F238E27FC236}">
                <a16:creationId xmlns:a16="http://schemas.microsoft.com/office/drawing/2014/main" id="{2EB56FA8-63F1-D2C7-F094-38649DCA97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28732" y="2891373"/>
            <a:ext cx="284018" cy="284018"/>
          </a:xfrm>
          <a:prstGeom prst="rect">
            <a:avLst/>
          </a:prstGeom>
        </p:spPr>
      </p:pic>
      <p:pic>
        <p:nvPicPr>
          <p:cNvPr id="64" name="Graphic 63" descr="Man outline">
            <a:extLst>
              <a:ext uri="{FF2B5EF4-FFF2-40B4-BE49-F238E27FC236}">
                <a16:creationId xmlns:a16="http://schemas.microsoft.com/office/drawing/2014/main" id="{A20F6C01-DAA1-51D7-64B9-98B2302B188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70741" y="2891373"/>
            <a:ext cx="284018" cy="284018"/>
          </a:xfrm>
          <a:prstGeom prst="rect">
            <a:avLst/>
          </a:prstGeom>
        </p:spPr>
      </p:pic>
      <p:pic>
        <p:nvPicPr>
          <p:cNvPr id="65" name="Graphic 64" descr="Man outline">
            <a:extLst>
              <a:ext uri="{FF2B5EF4-FFF2-40B4-BE49-F238E27FC236}">
                <a16:creationId xmlns:a16="http://schemas.microsoft.com/office/drawing/2014/main" id="{43E46BC5-F7C1-7747-6382-C8CE57F6AE2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12750" y="2891373"/>
            <a:ext cx="284018" cy="284018"/>
          </a:xfrm>
          <a:prstGeom prst="rect">
            <a:avLst/>
          </a:prstGeom>
        </p:spPr>
      </p:pic>
      <p:pic>
        <p:nvPicPr>
          <p:cNvPr id="67" name="Graphic 66" descr="Man outline">
            <a:extLst>
              <a:ext uri="{FF2B5EF4-FFF2-40B4-BE49-F238E27FC236}">
                <a16:creationId xmlns:a16="http://schemas.microsoft.com/office/drawing/2014/main" id="{BB587589-8F77-0E00-EDFC-1BCEE10DB3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54759" y="2891373"/>
            <a:ext cx="284018" cy="284018"/>
          </a:xfrm>
          <a:prstGeom prst="rect">
            <a:avLst/>
          </a:prstGeom>
        </p:spPr>
      </p:pic>
      <p:pic>
        <p:nvPicPr>
          <p:cNvPr id="68" name="Graphic 67" descr="Man outline">
            <a:extLst>
              <a:ext uri="{FF2B5EF4-FFF2-40B4-BE49-F238E27FC236}">
                <a16:creationId xmlns:a16="http://schemas.microsoft.com/office/drawing/2014/main" id="{5E21A178-6359-F425-73C9-851BDF902A3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76678" y="3227346"/>
            <a:ext cx="284018" cy="284018"/>
          </a:xfrm>
          <a:prstGeom prst="rect">
            <a:avLst/>
          </a:prstGeom>
        </p:spPr>
      </p:pic>
      <p:pic>
        <p:nvPicPr>
          <p:cNvPr id="70" name="Graphic 69" descr="Man outline">
            <a:extLst>
              <a:ext uri="{FF2B5EF4-FFF2-40B4-BE49-F238E27FC236}">
                <a16:creationId xmlns:a16="http://schemas.microsoft.com/office/drawing/2014/main" id="{A276E5B5-C2BC-D134-8D5A-C7985425A40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18687" y="3227346"/>
            <a:ext cx="284018" cy="284018"/>
          </a:xfrm>
          <a:prstGeom prst="rect">
            <a:avLst/>
          </a:prstGeom>
        </p:spPr>
      </p:pic>
      <p:pic>
        <p:nvPicPr>
          <p:cNvPr id="71" name="Graphic 70" descr="Man outline">
            <a:extLst>
              <a:ext uri="{FF2B5EF4-FFF2-40B4-BE49-F238E27FC236}">
                <a16:creationId xmlns:a16="http://schemas.microsoft.com/office/drawing/2014/main" id="{ECC23CA5-472A-45C3-BE1E-D2C27ABA7E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60696" y="3227346"/>
            <a:ext cx="284018" cy="284018"/>
          </a:xfrm>
          <a:prstGeom prst="rect">
            <a:avLst/>
          </a:prstGeom>
        </p:spPr>
      </p:pic>
      <p:pic>
        <p:nvPicPr>
          <p:cNvPr id="72" name="Graphic 71" descr="Man outline">
            <a:extLst>
              <a:ext uri="{FF2B5EF4-FFF2-40B4-BE49-F238E27FC236}">
                <a16:creationId xmlns:a16="http://schemas.microsoft.com/office/drawing/2014/main" id="{7D5312BF-F613-4FC8-FDC7-C020976C638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02705" y="3227346"/>
            <a:ext cx="284018" cy="284018"/>
          </a:xfrm>
          <a:prstGeom prst="rect">
            <a:avLst/>
          </a:prstGeom>
        </p:spPr>
      </p:pic>
      <p:pic>
        <p:nvPicPr>
          <p:cNvPr id="73" name="Graphic 72" descr="Man outline">
            <a:extLst>
              <a:ext uri="{FF2B5EF4-FFF2-40B4-BE49-F238E27FC236}">
                <a16:creationId xmlns:a16="http://schemas.microsoft.com/office/drawing/2014/main" id="{5A81DAF9-AFA4-6002-5C1A-23F9C09786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44714" y="3227346"/>
            <a:ext cx="284018" cy="284018"/>
          </a:xfrm>
          <a:prstGeom prst="rect">
            <a:avLst/>
          </a:prstGeom>
        </p:spPr>
      </p:pic>
      <p:pic>
        <p:nvPicPr>
          <p:cNvPr id="77" name="Graphic 76" descr="Man outline">
            <a:extLst>
              <a:ext uri="{FF2B5EF4-FFF2-40B4-BE49-F238E27FC236}">
                <a16:creationId xmlns:a16="http://schemas.microsoft.com/office/drawing/2014/main" id="{D068008D-E892-DE50-B642-B828D350AAF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86723" y="3227346"/>
            <a:ext cx="284018" cy="284018"/>
          </a:xfrm>
          <a:prstGeom prst="rect">
            <a:avLst/>
          </a:prstGeom>
        </p:spPr>
      </p:pic>
      <p:pic>
        <p:nvPicPr>
          <p:cNvPr id="79" name="Graphic 78" descr="Man outline">
            <a:extLst>
              <a:ext uri="{FF2B5EF4-FFF2-40B4-BE49-F238E27FC236}">
                <a16:creationId xmlns:a16="http://schemas.microsoft.com/office/drawing/2014/main" id="{FA44B7AE-3C6E-1F45-6BB4-8D0D2D061A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28732" y="3227346"/>
            <a:ext cx="284018" cy="284018"/>
          </a:xfrm>
          <a:prstGeom prst="rect">
            <a:avLst/>
          </a:prstGeom>
        </p:spPr>
      </p:pic>
      <p:pic>
        <p:nvPicPr>
          <p:cNvPr id="80" name="Graphic 79" descr="Man outline">
            <a:extLst>
              <a:ext uri="{FF2B5EF4-FFF2-40B4-BE49-F238E27FC236}">
                <a16:creationId xmlns:a16="http://schemas.microsoft.com/office/drawing/2014/main" id="{1674C546-6C12-8EF6-8323-C85CCE9B13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70741" y="3227346"/>
            <a:ext cx="284018" cy="284018"/>
          </a:xfrm>
          <a:prstGeom prst="rect">
            <a:avLst/>
          </a:prstGeom>
        </p:spPr>
      </p:pic>
      <p:pic>
        <p:nvPicPr>
          <p:cNvPr id="81" name="Graphic 80" descr="Man outline">
            <a:extLst>
              <a:ext uri="{FF2B5EF4-FFF2-40B4-BE49-F238E27FC236}">
                <a16:creationId xmlns:a16="http://schemas.microsoft.com/office/drawing/2014/main" id="{399405A4-37B5-71EB-79C5-A11B001159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12750" y="3227346"/>
            <a:ext cx="284018" cy="284018"/>
          </a:xfrm>
          <a:prstGeom prst="rect">
            <a:avLst/>
          </a:prstGeom>
        </p:spPr>
      </p:pic>
      <p:pic>
        <p:nvPicPr>
          <p:cNvPr id="82" name="Graphic 81" descr="Man outline">
            <a:extLst>
              <a:ext uri="{FF2B5EF4-FFF2-40B4-BE49-F238E27FC236}">
                <a16:creationId xmlns:a16="http://schemas.microsoft.com/office/drawing/2014/main" id="{8957C88F-B3C8-AE81-76B0-F6362AD2CE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54759" y="3227346"/>
            <a:ext cx="284018" cy="284018"/>
          </a:xfrm>
          <a:prstGeom prst="rect">
            <a:avLst/>
          </a:prstGeom>
        </p:spPr>
      </p:pic>
      <p:pic>
        <p:nvPicPr>
          <p:cNvPr id="83" name="Graphic 82" descr="Man outline">
            <a:extLst>
              <a:ext uri="{FF2B5EF4-FFF2-40B4-BE49-F238E27FC236}">
                <a16:creationId xmlns:a16="http://schemas.microsoft.com/office/drawing/2014/main" id="{9B106445-0C40-521B-077B-541AE050821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97781" y="2891373"/>
            <a:ext cx="284018" cy="284018"/>
          </a:xfrm>
          <a:prstGeom prst="rect">
            <a:avLst/>
          </a:prstGeom>
        </p:spPr>
      </p:pic>
      <p:pic>
        <p:nvPicPr>
          <p:cNvPr id="84" name="Graphic 83" descr="Man outline">
            <a:extLst>
              <a:ext uri="{FF2B5EF4-FFF2-40B4-BE49-F238E27FC236}">
                <a16:creationId xmlns:a16="http://schemas.microsoft.com/office/drawing/2014/main" id="{337FDC51-D630-53E0-AA2C-4B61DEB635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39790" y="2891373"/>
            <a:ext cx="284018" cy="284018"/>
          </a:xfrm>
          <a:prstGeom prst="rect">
            <a:avLst/>
          </a:prstGeom>
        </p:spPr>
      </p:pic>
      <p:pic>
        <p:nvPicPr>
          <p:cNvPr id="85" name="Graphic 84" descr="Man outline">
            <a:extLst>
              <a:ext uri="{FF2B5EF4-FFF2-40B4-BE49-F238E27FC236}">
                <a16:creationId xmlns:a16="http://schemas.microsoft.com/office/drawing/2014/main" id="{6FED5EA1-4360-BCEF-3089-23EABF9A81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81799" y="2891373"/>
            <a:ext cx="284018" cy="284018"/>
          </a:xfrm>
          <a:prstGeom prst="rect">
            <a:avLst/>
          </a:prstGeom>
        </p:spPr>
      </p:pic>
      <p:pic>
        <p:nvPicPr>
          <p:cNvPr id="86" name="Graphic 85" descr="Man outline">
            <a:extLst>
              <a:ext uri="{FF2B5EF4-FFF2-40B4-BE49-F238E27FC236}">
                <a16:creationId xmlns:a16="http://schemas.microsoft.com/office/drawing/2014/main" id="{F523F649-169A-CF4E-49FC-CE3F01CEF8D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23808" y="2891373"/>
            <a:ext cx="284018" cy="284018"/>
          </a:xfrm>
          <a:prstGeom prst="rect">
            <a:avLst/>
          </a:prstGeom>
        </p:spPr>
      </p:pic>
      <p:pic>
        <p:nvPicPr>
          <p:cNvPr id="87" name="Graphic 86" descr="Man outline">
            <a:extLst>
              <a:ext uri="{FF2B5EF4-FFF2-40B4-BE49-F238E27FC236}">
                <a16:creationId xmlns:a16="http://schemas.microsoft.com/office/drawing/2014/main" id="{138608CE-E194-BA62-AD8F-482CB4569C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65817" y="2891373"/>
            <a:ext cx="284018" cy="284018"/>
          </a:xfrm>
          <a:prstGeom prst="rect">
            <a:avLst/>
          </a:prstGeom>
        </p:spPr>
      </p:pic>
      <p:pic>
        <p:nvPicPr>
          <p:cNvPr id="88" name="Graphic 87" descr="Man outline">
            <a:extLst>
              <a:ext uri="{FF2B5EF4-FFF2-40B4-BE49-F238E27FC236}">
                <a16:creationId xmlns:a16="http://schemas.microsoft.com/office/drawing/2014/main" id="{08A90F31-F141-A8EE-7244-8E70C7E3414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07826" y="2891373"/>
            <a:ext cx="284018" cy="284018"/>
          </a:xfrm>
          <a:prstGeom prst="rect">
            <a:avLst/>
          </a:prstGeom>
        </p:spPr>
      </p:pic>
      <p:pic>
        <p:nvPicPr>
          <p:cNvPr id="89" name="Graphic 88" descr="Man outline">
            <a:extLst>
              <a:ext uri="{FF2B5EF4-FFF2-40B4-BE49-F238E27FC236}">
                <a16:creationId xmlns:a16="http://schemas.microsoft.com/office/drawing/2014/main" id="{11B807BA-243B-6A80-FDAD-1C7124AE42E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49835" y="2891373"/>
            <a:ext cx="284018" cy="284018"/>
          </a:xfrm>
          <a:prstGeom prst="rect">
            <a:avLst/>
          </a:prstGeom>
        </p:spPr>
      </p:pic>
      <p:pic>
        <p:nvPicPr>
          <p:cNvPr id="90" name="Graphic 89" descr="Man outline">
            <a:extLst>
              <a:ext uri="{FF2B5EF4-FFF2-40B4-BE49-F238E27FC236}">
                <a16:creationId xmlns:a16="http://schemas.microsoft.com/office/drawing/2014/main" id="{08C3861C-5622-08E4-4BE5-E3FCE8EACB8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91844" y="2891373"/>
            <a:ext cx="284018" cy="284018"/>
          </a:xfrm>
          <a:prstGeom prst="rect">
            <a:avLst/>
          </a:prstGeom>
        </p:spPr>
      </p:pic>
      <p:pic>
        <p:nvPicPr>
          <p:cNvPr id="91" name="Graphic 90" descr="Man outline">
            <a:extLst>
              <a:ext uri="{FF2B5EF4-FFF2-40B4-BE49-F238E27FC236}">
                <a16:creationId xmlns:a16="http://schemas.microsoft.com/office/drawing/2014/main" id="{A04ED083-92E8-2868-27EA-03DF07E590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33853" y="2891373"/>
            <a:ext cx="284018" cy="284018"/>
          </a:xfrm>
          <a:prstGeom prst="rect">
            <a:avLst/>
          </a:prstGeom>
        </p:spPr>
      </p:pic>
      <p:pic>
        <p:nvPicPr>
          <p:cNvPr id="92" name="Graphic 91" descr="Man outline">
            <a:extLst>
              <a:ext uri="{FF2B5EF4-FFF2-40B4-BE49-F238E27FC236}">
                <a16:creationId xmlns:a16="http://schemas.microsoft.com/office/drawing/2014/main" id="{A69E2116-0704-2281-5B8D-35FB7F34256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75862" y="2891373"/>
            <a:ext cx="284018" cy="284018"/>
          </a:xfrm>
          <a:prstGeom prst="rect">
            <a:avLst/>
          </a:prstGeom>
        </p:spPr>
      </p:pic>
      <p:pic>
        <p:nvPicPr>
          <p:cNvPr id="93" name="Graphic 92" descr="Man outline">
            <a:extLst>
              <a:ext uri="{FF2B5EF4-FFF2-40B4-BE49-F238E27FC236}">
                <a16:creationId xmlns:a16="http://schemas.microsoft.com/office/drawing/2014/main" id="{20C21E22-D0DF-717A-CE3A-B837A0CF3A0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97781" y="3227346"/>
            <a:ext cx="284018" cy="284018"/>
          </a:xfrm>
          <a:prstGeom prst="rect">
            <a:avLst/>
          </a:prstGeom>
        </p:spPr>
      </p:pic>
      <p:pic>
        <p:nvPicPr>
          <p:cNvPr id="94" name="Graphic 93" descr="Man outline">
            <a:extLst>
              <a:ext uri="{FF2B5EF4-FFF2-40B4-BE49-F238E27FC236}">
                <a16:creationId xmlns:a16="http://schemas.microsoft.com/office/drawing/2014/main" id="{004EDB59-E095-4ED2-15A1-B6B6B620DD7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39790" y="3227346"/>
            <a:ext cx="284018" cy="284018"/>
          </a:xfrm>
          <a:prstGeom prst="rect">
            <a:avLst/>
          </a:prstGeom>
        </p:spPr>
      </p:pic>
      <p:pic>
        <p:nvPicPr>
          <p:cNvPr id="95" name="Graphic 94" descr="Man outline">
            <a:extLst>
              <a:ext uri="{FF2B5EF4-FFF2-40B4-BE49-F238E27FC236}">
                <a16:creationId xmlns:a16="http://schemas.microsoft.com/office/drawing/2014/main" id="{14EBAF66-3B9F-BCE4-0AA5-C436EC6855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81799" y="3227346"/>
            <a:ext cx="284018" cy="284018"/>
          </a:xfrm>
          <a:prstGeom prst="rect">
            <a:avLst/>
          </a:prstGeom>
        </p:spPr>
      </p:pic>
      <p:pic>
        <p:nvPicPr>
          <p:cNvPr id="96" name="Graphic 95" descr="Man outline">
            <a:extLst>
              <a:ext uri="{FF2B5EF4-FFF2-40B4-BE49-F238E27FC236}">
                <a16:creationId xmlns:a16="http://schemas.microsoft.com/office/drawing/2014/main" id="{E90C2CAB-58C5-1B0E-095C-B7D7AEE84F1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23808" y="3227346"/>
            <a:ext cx="284018" cy="284018"/>
          </a:xfrm>
          <a:prstGeom prst="rect">
            <a:avLst/>
          </a:prstGeom>
        </p:spPr>
      </p:pic>
      <p:pic>
        <p:nvPicPr>
          <p:cNvPr id="97" name="Graphic 96" descr="Man outline">
            <a:extLst>
              <a:ext uri="{FF2B5EF4-FFF2-40B4-BE49-F238E27FC236}">
                <a16:creationId xmlns:a16="http://schemas.microsoft.com/office/drawing/2014/main" id="{8D683D2D-45A0-4A4A-4796-EFA1313392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65817" y="3227346"/>
            <a:ext cx="284018" cy="284018"/>
          </a:xfrm>
          <a:prstGeom prst="rect">
            <a:avLst/>
          </a:prstGeom>
        </p:spPr>
      </p:pic>
      <p:pic>
        <p:nvPicPr>
          <p:cNvPr id="106" name="Graphic 105" descr="Man outline">
            <a:extLst>
              <a:ext uri="{FF2B5EF4-FFF2-40B4-BE49-F238E27FC236}">
                <a16:creationId xmlns:a16="http://schemas.microsoft.com/office/drawing/2014/main" id="{7442779B-4495-563D-40D7-5FBDC47972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07826" y="3227346"/>
            <a:ext cx="284018" cy="284018"/>
          </a:xfrm>
          <a:prstGeom prst="rect">
            <a:avLst/>
          </a:prstGeom>
        </p:spPr>
      </p:pic>
      <p:pic>
        <p:nvPicPr>
          <p:cNvPr id="107" name="Graphic 106" descr="Man outline">
            <a:extLst>
              <a:ext uri="{FF2B5EF4-FFF2-40B4-BE49-F238E27FC236}">
                <a16:creationId xmlns:a16="http://schemas.microsoft.com/office/drawing/2014/main" id="{B58E82AE-034D-35F1-939A-C7EF2F7563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49835" y="3227346"/>
            <a:ext cx="284018" cy="284018"/>
          </a:xfrm>
          <a:prstGeom prst="rect">
            <a:avLst/>
          </a:prstGeom>
        </p:spPr>
      </p:pic>
      <p:pic>
        <p:nvPicPr>
          <p:cNvPr id="108" name="Graphic 107" descr="Man outline">
            <a:extLst>
              <a:ext uri="{FF2B5EF4-FFF2-40B4-BE49-F238E27FC236}">
                <a16:creationId xmlns:a16="http://schemas.microsoft.com/office/drawing/2014/main" id="{B9ACCF21-65DC-73A2-181B-00CED409FC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91844" y="3227346"/>
            <a:ext cx="284018" cy="284018"/>
          </a:xfrm>
          <a:prstGeom prst="rect">
            <a:avLst/>
          </a:prstGeom>
        </p:spPr>
      </p:pic>
      <p:pic>
        <p:nvPicPr>
          <p:cNvPr id="109" name="Graphic 108" descr="Man outline">
            <a:extLst>
              <a:ext uri="{FF2B5EF4-FFF2-40B4-BE49-F238E27FC236}">
                <a16:creationId xmlns:a16="http://schemas.microsoft.com/office/drawing/2014/main" id="{1B1FAE57-AEAC-6009-21C5-ECA104D7EDF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33853" y="3227346"/>
            <a:ext cx="284018" cy="284018"/>
          </a:xfrm>
          <a:prstGeom prst="rect">
            <a:avLst/>
          </a:prstGeom>
        </p:spPr>
      </p:pic>
      <p:pic>
        <p:nvPicPr>
          <p:cNvPr id="110" name="Graphic 109" descr="Man outline">
            <a:extLst>
              <a:ext uri="{FF2B5EF4-FFF2-40B4-BE49-F238E27FC236}">
                <a16:creationId xmlns:a16="http://schemas.microsoft.com/office/drawing/2014/main" id="{2F5615FE-7485-5C84-886C-5A86293EC6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75862" y="3227346"/>
            <a:ext cx="284018" cy="284018"/>
          </a:xfrm>
          <a:prstGeom prst="rect">
            <a:avLst/>
          </a:prstGeom>
        </p:spPr>
      </p:pic>
      <p:pic>
        <p:nvPicPr>
          <p:cNvPr id="111" name="Graphic 110" descr="Man outline">
            <a:extLst>
              <a:ext uri="{FF2B5EF4-FFF2-40B4-BE49-F238E27FC236}">
                <a16:creationId xmlns:a16="http://schemas.microsoft.com/office/drawing/2014/main" id="{CCBB535E-2AC5-7FB0-A79C-8591F5A7E25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65771" y="2919087"/>
            <a:ext cx="284018" cy="284018"/>
          </a:xfrm>
          <a:prstGeom prst="rect">
            <a:avLst/>
          </a:prstGeom>
        </p:spPr>
      </p:pic>
      <p:pic>
        <p:nvPicPr>
          <p:cNvPr id="112" name="Graphic 111" descr="Man outline">
            <a:extLst>
              <a:ext uri="{FF2B5EF4-FFF2-40B4-BE49-F238E27FC236}">
                <a16:creationId xmlns:a16="http://schemas.microsoft.com/office/drawing/2014/main" id="{11F22206-6770-E903-C6E5-F2D86A190DD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07780" y="2919087"/>
            <a:ext cx="284018" cy="284018"/>
          </a:xfrm>
          <a:prstGeom prst="rect">
            <a:avLst/>
          </a:prstGeom>
        </p:spPr>
      </p:pic>
      <p:pic>
        <p:nvPicPr>
          <p:cNvPr id="113" name="Graphic 112" descr="Man outline">
            <a:extLst>
              <a:ext uri="{FF2B5EF4-FFF2-40B4-BE49-F238E27FC236}">
                <a16:creationId xmlns:a16="http://schemas.microsoft.com/office/drawing/2014/main" id="{71891E75-6E5D-B5BD-5F57-25FF5DB368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49789" y="2919087"/>
            <a:ext cx="284018" cy="284018"/>
          </a:xfrm>
          <a:prstGeom prst="rect">
            <a:avLst/>
          </a:prstGeom>
        </p:spPr>
      </p:pic>
      <p:pic>
        <p:nvPicPr>
          <p:cNvPr id="114" name="Graphic 113" descr="Man outline">
            <a:extLst>
              <a:ext uri="{FF2B5EF4-FFF2-40B4-BE49-F238E27FC236}">
                <a16:creationId xmlns:a16="http://schemas.microsoft.com/office/drawing/2014/main" id="{3C6736D1-399D-8674-0D05-5A7347BAE84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91798" y="2919087"/>
            <a:ext cx="284018" cy="284018"/>
          </a:xfrm>
          <a:prstGeom prst="rect">
            <a:avLst/>
          </a:prstGeom>
        </p:spPr>
      </p:pic>
      <p:pic>
        <p:nvPicPr>
          <p:cNvPr id="115" name="Graphic 114" descr="Man outline">
            <a:extLst>
              <a:ext uri="{FF2B5EF4-FFF2-40B4-BE49-F238E27FC236}">
                <a16:creationId xmlns:a16="http://schemas.microsoft.com/office/drawing/2014/main" id="{8D208BE0-9C83-136A-2599-EB50D514BB1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33807" y="2919087"/>
            <a:ext cx="284018" cy="284018"/>
          </a:xfrm>
          <a:prstGeom prst="rect">
            <a:avLst/>
          </a:prstGeom>
        </p:spPr>
      </p:pic>
      <p:pic>
        <p:nvPicPr>
          <p:cNvPr id="116" name="Graphic 115" descr="Man outline">
            <a:extLst>
              <a:ext uri="{FF2B5EF4-FFF2-40B4-BE49-F238E27FC236}">
                <a16:creationId xmlns:a16="http://schemas.microsoft.com/office/drawing/2014/main" id="{AE702518-DA7F-482E-18B3-E93F2755FC5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75816" y="2919087"/>
            <a:ext cx="284018" cy="284018"/>
          </a:xfrm>
          <a:prstGeom prst="rect">
            <a:avLst/>
          </a:prstGeom>
        </p:spPr>
      </p:pic>
      <p:pic>
        <p:nvPicPr>
          <p:cNvPr id="117" name="Graphic 116" descr="Man outline">
            <a:extLst>
              <a:ext uri="{FF2B5EF4-FFF2-40B4-BE49-F238E27FC236}">
                <a16:creationId xmlns:a16="http://schemas.microsoft.com/office/drawing/2014/main" id="{11191A13-7CA8-F6EC-DF64-AF31BAD6D8E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17825" y="2919087"/>
            <a:ext cx="284018" cy="284018"/>
          </a:xfrm>
          <a:prstGeom prst="rect">
            <a:avLst/>
          </a:prstGeom>
        </p:spPr>
      </p:pic>
      <p:pic>
        <p:nvPicPr>
          <p:cNvPr id="118" name="Graphic 117" descr="Man outline">
            <a:extLst>
              <a:ext uri="{FF2B5EF4-FFF2-40B4-BE49-F238E27FC236}">
                <a16:creationId xmlns:a16="http://schemas.microsoft.com/office/drawing/2014/main" id="{C5DE55E2-1D50-5EE3-9431-89EC15693B3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59834" y="2919087"/>
            <a:ext cx="284018" cy="284018"/>
          </a:xfrm>
          <a:prstGeom prst="rect">
            <a:avLst/>
          </a:prstGeom>
        </p:spPr>
      </p:pic>
      <p:pic>
        <p:nvPicPr>
          <p:cNvPr id="120" name="Graphic 119" descr="Man outline">
            <a:extLst>
              <a:ext uri="{FF2B5EF4-FFF2-40B4-BE49-F238E27FC236}">
                <a16:creationId xmlns:a16="http://schemas.microsoft.com/office/drawing/2014/main" id="{96DC7BDE-1874-22AD-3995-D4E5793F4A2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01843" y="2919087"/>
            <a:ext cx="284018" cy="284018"/>
          </a:xfrm>
          <a:prstGeom prst="rect">
            <a:avLst/>
          </a:prstGeom>
        </p:spPr>
      </p:pic>
      <p:pic>
        <p:nvPicPr>
          <p:cNvPr id="121" name="Graphic 120" descr="Man outline">
            <a:extLst>
              <a:ext uri="{FF2B5EF4-FFF2-40B4-BE49-F238E27FC236}">
                <a16:creationId xmlns:a16="http://schemas.microsoft.com/office/drawing/2014/main" id="{5F8E444B-0F5E-764A-2E9C-83343EC0CAD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43852" y="2919087"/>
            <a:ext cx="284018" cy="284018"/>
          </a:xfrm>
          <a:prstGeom prst="rect">
            <a:avLst/>
          </a:prstGeom>
        </p:spPr>
      </p:pic>
      <p:pic>
        <p:nvPicPr>
          <p:cNvPr id="122" name="Graphic 121" descr="Man outline">
            <a:extLst>
              <a:ext uri="{FF2B5EF4-FFF2-40B4-BE49-F238E27FC236}">
                <a16:creationId xmlns:a16="http://schemas.microsoft.com/office/drawing/2014/main" id="{C0AF5B7E-5684-59EF-0740-1F9E955028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65771" y="3255060"/>
            <a:ext cx="284018" cy="284018"/>
          </a:xfrm>
          <a:prstGeom prst="rect">
            <a:avLst/>
          </a:prstGeom>
        </p:spPr>
      </p:pic>
      <p:pic>
        <p:nvPicPr>
          <p:cNvPr id="123" name="Graphic 122" descr="Man outline">
            <a:extLst>
              <a:ext uri="{FF2B5EF4-FFF2-40B4-BE49-F238E27FC236}">
                <a16:creationId xmlns:a16="http://schemas.microsoft.com/office/drawing/2014/main" id="{2D8298C4-27F0-DAE4-98DD-7A97B7C36DF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07780" y="3255060"/>
            <a:ext cx="284018" cy="284018"/>
          </a:xfrm>
          <a:prstGeom prst="rect">
            <a:avLst/>
          </a:prstGeom>
        </p:spPr>
      </p:pic>
      <p:pic>
        <p:nvPicPr>
          <p:cNvPr id="124" name="Graphic 123" descr="Man outline">
            <a:extLst>
              <a:ext uri="{FF2B5EF4-FFF2-40B4-BE49-F238E27FC236}">
                <a16:creationId xmlns:a16="http://schemas.microsoft.com/office/drawing/2014/main" id="{698B269B-4B45-AAC5-5103-27FA836B4F6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49789" y="3255060"/>
            <a:ext cx="284018" cy="284018"/>
          </a:xfrm>
          <a:prstGeom prst="rect">
            <a:avLst/>
          </a:prstGeom>
        </p:spPr>
      </p:pic>
      <p:pic>
        <p:nvPicPr>
          <p:cNvPr id="125" name="Graphic 124" descr="Man outline">
            <a:extLst>
              <a:ext uri="{FF2B5EF4-FFF2-40B4-BE49-F238E27FC236}">
                <a16:creationId xmlns:a16="http://schemas.microsoft.com/office/drawing/2014/main" id="{EC42F61A-4237-4E05-4027-3F6200AAEB2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91798" y="3255060"/>
            <a:ext cx="284018" cy="284018"/>
          </a:xfrm>
          <a:prstGeom prst="rect">
            <a:avLst/>
          </a:prstGeom>
        </p:spPr>
      </p:pic>
      <p:pic>
        <p:nvPicPr>
          <p:cNvPr id="126" name="Graphic 125" descr="Man outline">
            <a:extLst>
              <a:ext uri="{FF2B5EF4-FFF2-40B4-BE49-F238E27FC236}">
                <a16:creationId xmlns:a16="http://schemas.microsoft.com/office/drawing/2014/main" id="{05177ED4-22F8-FBC3-C3F0-0F4B790CFA9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33807" y="3255060"/>
            <a:ext cx="284018" cy="284018"/>
          </a:xfrm>
          <a:prstGeom prst="rect">
            <a:avLst/>
          </a:prstGeom>
        </p:spPr>
      </p:pic>
      <p:pic>
        <p:nvPicPr>
          <p:cNvPr id="127" name="Graphic 126" descr="Man outline">
            <a:extLst>
              <a:ext uri="{FF2B5EF4-FFF2-40B4-BE49-F238E27FC236}">
                <a16:creationId xmlns:a16="http://schemas.microsoft.com/office/drawing/2014/main" id="{D4341019-AEDA-02A8-FE39-85C998C9687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75816" y="3255060"/>
            <a:ext cx="284018" cy="284018"/>
          </a:xfrm>
          <a:prstGeom prst="rect">
            <a:avLst/>
          </a:prstGeom>
        </p:spPr>
      </p:pic>
      <p:pic>
        <p:nvPicPr>
          <p:cNvPr id="128" name="Graphic 127" descr="Man outline">
            <a:extLst>
              <a:ext uri="{FF2B5EF4-FFF2-40B4-BE49-F238E27FC236}">
                <a16:creationId xmlns:a16="http://schemas.microsoft.com/office/drawing/2014/main" id="{B6919AA3-A038-2E32-1112-0EECE85CD49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17825" y="3255060"/>
            <a:ext cx="284018" cy="284018"/>
          </a:xfrm>
          <a:prstGeom prst="rect">
            <a:avLst/>
          </a:prstGeom>
        </p:spPr>
      </p:pic>
      <p:pic>
        <p:nvPicPr>
          <p:cNvPr id="129" name="Graphic 128" descr="Man outline">
            <a:extLst>
              <a:ext uri="{FF2B5EF4-FFF2-40B4-BE49-F238E27FC236}">
                <a16:creationId xmlns:a16="http://schemas.microsoft.com/office/drawing/2014/main" id="{760493AA-DB92-E382-7CFF-D2273737BA7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59834" y="3255060"/>
            <a:ext cx="284018" cy="284018"/>
          </a:xfrm>
          <a:prstGeom prst="rect">
            <a:avLst/>
          </a:prstGeom>
        </p:spPr>
      </p:pic>
      <p:pic>
        <p:nvPicPr>
          <p:cNvPr id="130" name="Graphic 129" descr="Man outline">
            <a:extLst>
              <a:ext uri="{FF2B5EF4-FFF2-40B4-BE49-F238E27FC236}">
                <a16:creationId xmlns:a16="http://schemas.microsoft.com/office/drawing/2014/main" id="{C5019FF2-0E1C-3DE9-D799-EE86244DE36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01843" y="3255060"/>
            <a:ext cx="284018" cy="284018"/>
          </a:xfrm>
          <a:prstGeom prst="rect">
            <a:avLst/>
          </a:prstGeom>
        </p:spPr>
      </p:pic>
      <p:pic>
        <p:nvPicPr>
          <p:cNvPr id="131" name="Graphic 130" descr="Man outline">
            <a:extLst>
              <a:ext uri="{FF2B5EF4-FFF2-40B4-BE49-F238E27FC236}">
                <a16:creationId xmlns:a16="http://schemas.microsoft.com/office/drawing/2014/main" id="{EAE45AE9-E432-0697-9BEB-491D64FCFF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43852" y="3255060"/>
            <a:ext cx="284018" cy="284018"/>
          </a:xfrm>
          <a:prstGeom prst="rect">
            <a:avLst/>
          </a:prstGeom>
        </p:spPr>
      </p:pic>
      <p:pic>
        <p:nvPicPr>
          <p:cNvPr id="132" name="Graphic 131" descr="Man outline">
            <a:extLst>
              <a:ext uri="{FF2B5EF4-FFF2-40B4-BE49-F238E27FC236}">
                <a16:creationId xmlns:a16="http://schemas.microsoft.com/office/drawing/2014/main" id="{642A3E6F-EC98-9297-745C-A296B07403C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86874" y="2919087"/>
            <a:ext cx="284018" cy="284018"/>
          </a:xfrm>
          <a:prstGeom prst="rect">
            <a:avLst/>
          </a:prstGeom>
        </p:spPr>
      </p:pic>
      <p:pic>
        <p:nvPicPr>
          <p:cNvPr id="134" name="Graphic 133" descr="Man outline">
            <a:extLst>
              <a:ext uri="{FF2B5EF4-FFF2-40B4-BE49-F238E27FC236}">
                <a16:creationId xmlns:a16="http://schemas.microsoft.com/office/drawing/2014/main" id="{4CE6DAC3-AB9A-CDC0-5282-D43FFC2942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28883" y="2919087"/>
            <a:ext cx="284018" cy="284018"/>
          </a:xfrm>
          <a:prstGeom prst="rect">
            <a:avLst/>
          </a:prstGeom>
        </p:spPr>
      </p:pic>
      <p:pic>
        <p:nvPicPr>
          <p:cNvPr id="135" name="Graphic 134" descr="Man outline">
            <a:extLst>
              <a:ext uri="{FF2B5EF4-FFF2-40B4-BE49-F238E27FC236}">
                <a16:creationId xmlns:a16="http://schemas.microsoft.com/office/drawing/2014/main" id="{742E7DAA-4702-6903-DA91-D36B8124F4A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70892" y="2919087"/>
            <a:ext cx="284018" cy="284018"/>
          </a:xfrm>
          <a:prstGeom prst="rect">
            <a:avLst/>
          </a:prstGeom>
        </p:spPr>
      </p:pic>
      <p:pic>
        <p:nvPicPr>
          <p:cNvPr id="136" name="Graphic 135" descr="Man outline">
            <a:extLst>
              <a:ext uri="{FF2B5EF4-FFF2-40B4-BE49-F238E27FC236}">
                <a16:creationId xmlns:a16="http://schemas.microsoft.com/office/drawing/2014/main" id="{B9F6E7E2-C062-0AAE-9CBC-2EE5B1A350C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12901" y="2919087"/>
            <a:ext cx="284018" cy="284018"/>
          </a:xfrm>
          <a:prstGeom prst="rect">
            <a:avLst/>
          </a:prstGeom>
        </p:spPr>
      </p:pic>
      <p:pic>
        <p:nvPicPr>
          <p:cNvPr id="137" name="Graphic 136" descr="Man outline">
            <a:extLst>
              <a:ext uri="{FF2B5EF4-FFF2-40B4-BE49-F238E27FC236}">
                <a16:creationId xmlns:a16="http://schemas.microsoft.com/office/drawing/2014/main" id="{AC8F0697-0664-5FF8-3275-DAC4CCF33A6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54910" y="2919087"/>
            <a:ext cx="284018" cy="284018"/>
          </a:xfrm>
          <a:prstGeom prst="rect">
            <a:avLst/>
          </a:prstGeom>
        </p:spPr>
      </p:pic>
      <p:pic>
        <p:nvPicPr>
          <p:cNvPr id="138" name="Graphic 137" descr="Man outline">
            <a:extLst>
              <a:ext uri="{FF2B5EF4-FFF2-40B4-BE49-F238E27FC236}">
                <a16:creationId xmlns:a16="http://schemas.microsoft.com/office/drawing/2014/main" id="{273C7E1C-EC34-425B-7B52-621BF3E099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96919" y="2919087"/>
            <a:ext cx="284018" cy="284018"/>
          </a:xfrm>
          <a:prstGeom prst="rect">
            <a:avLst/>
          </a:prstGeom>
        </p:spPr>
      </p:pic>
      <p:pic>
        <p:nvPicPr>
          <p:cNvPr id="139" name="Graphic 138" descr="Man outline">
            <a:extLst>
              <a:ext uri="{FF2B5EF4-FFF2-40B4-BE49-F238E27FC236}">
                <a16:creationId xmlns:a16="http://schemas.microsoft.com/office/drawing/2014/main" id="{CC2B0236-EF03-292B-78D9-727E8647A01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038928" y="2919087"/>
            <a:ext cx="284018" cy="284018"/>
          </a:xfrm>
          <a:prstGeom prst="rect">
            <a:avLst/>
          </a:prstGeom>
        </p:spPr>
      </p:pic>
      <p:pic>
        <p:nvPicPr>
          <p:cNvPr id="140" name="Graphic 139" descr="Man outline">
            <a:extLst>
              <a:ext uri="{FF2B5EF4-FFF2-40B4-BE49-F238E27FC236}">
                <a16:creationId xmlns:a16="http://schemas.microsoft.com/office/drawing/2014/main" id="{261AA417-D2D4-4E15-13FB-5E1E2C70362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80937" y="2919087"/>
            <a:ext cx="284018" cy="284018"/>
          </a:xfrm>
          <a:prstGeom prst="rect">
            <a:avLst/>
          </a:prstGeom>
        </p:spPr>
      </p:pic>
      <p:pic>
        <p:nvPicPr>
          <p:cNvPr id="141" name="Graphic 140" descr="Man outline">
            <a:extLst>
              <a:ext uri="{FF2B5EF4-FFF2-40B4-BE49-F238E27FC236}">
                <a16:creationId xmlns:a16="http://schemas.microsoft.com/office/drawing/2014/main" id="{90B2600C-ECE2-AA80-BC17-E6468411A3C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22946" y="2919087"/>
            <a:ext cx="284018" cy="284018"/>
          </a:xfrm>
          <a:prstGeom prst="rect">
            <a:avLst/>
          </a:prstGeom>
        </p:spPr>
      </p:pic>
      <p:pic>
        <p:nvPicPr>
          <p:cNvPr id="142" name="Graphic 141" descr="Man outline">
            <a:extLst>
              <a:ext uri="{FF2B5EF4-FFF2-40B4-BE49-F238E27FC236}">
                <a16:creationId xmlns:a16="http://schemas.microsoft.com/office/drawing/2014/main" id="{728CB389-50DA-5EA5-6DBA-C0AA7D5977E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464955" y="2919087"/>
            <a:ext cx="284018" cy="284018"/>
          </a:xfrm>
          <a:prstGeom prst="rect">
            <a:avLst/>
          </a:prstGeom>
        </p:spPr>
      </p:pic>
      <p:pic>
        <p:nvPicPr>
          <p:cNvPr id="143" name="Graphic 142" descr="Man outline">
            <a:extLst>
              <a:ext uri="{FF2B5EF4-FFF2-40B4-BE49-F238E27FC236}">
                <a16:creationId xmlns:a16="http://schemas.microsoft.com/office/drawing/2014/main" id="{6D82A453-1814-7F2E-7EB9-B31CD75738B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86874" y="3255060"/>
            <a:ext cx="284018" cy="284018"/>
          </a:xfrm>
          <a:prstGeom prst="rect">
            <a:avLst/>
          </a:prstGeom>
        </p:spPr>
      </p:pic>
      <p:pic>
        <p:nvPicPr>
          <p:cNvPr id="144" name="Graphic 143" descr="Man outline">
            <a:extLst>
              <a:ext uri="{FF2B5EF4-FFF2-40B4-BE49-F238E27FC236}">
                <a16:creationId xmlns:a16="http://schemas.microsoft.com/office/drawing/2014/main" id="{DE5D8872-EEC9-6CF0-1ABA-9F0C556DB2F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28883" y="3255060"/>
            <a:ext cx="284018" cy="284018"/>
          </a:xfrm>
          <a:prstGeom prst="rect">
            <a:avLst/>
          </a:prstGeom>
        </p:spPr>
      </p:pic>
      <p:pic>
        <p:nvPicPr>
          <p:cNvPr id="145" name="Graphic 144" descr="Man outline">
            <a:extLst>
              <a:ext uri="{FF2B5EF4-FFF2-40B4-BE49-F238E27FC236}">
                <a16:creationId xmlns:a16="http://schemas.microsoft.com/office/drawing/2014/main" id="{0968F29D-AF57-232A-C163-1BECDE79B80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70892" y="3255060"/>
            <a:ext cx="284018" cy="284018"/>
          </a:xfrm>
          <a:prstGeom prst="rect">
            <a:avLst/>
          </a:prstGeom>
        </p:spPr>
      </p:pic>
      <p:pic>
        <p:nvPicPr>
          <p:cNvPr id="146" name="Graphic 145" descr="Man outline">
            <a:extLst>
              <a:ext uri="{FF2B5EF4-FFF2-40B4-BE49-F238E27FC236}">
                <a16:creationId xmlns:a16="http://schemas.microsoft.com/office/drawing/2014/main" id="{4EE6D702-0DB2-CFCD-8604-37A7DD0921E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12901" y="3255060"/>
            <a:ext cx="284018" cy="284018"/>
          </a:xfrm>
          <a:prstGeom prst="rect">
            <a:avLst/>
          </a:prstGeom>
        </p:spPr>
      </p:pic>
      <p:pic>
        <p:nvPicPr>
          <p:cNvPr id="147" name="Graphic 146" descr="Man outline">
            <a:extLst>
              <a:ext uri="{FF2B5EF4-FFF2-40B4-BE49-F238E27FC236}">
                <a16:creationId xmlns:a16="http://schemas.microsoft.com/office/drawing/2014/main" id="{20413FC9-3932-5978-B984-068F99F00CD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54910" y="3255060"/>
            <a:ext cx="284018" cy="284018"/>
          </a:xfrm>
          <a:prstGeom prst="rect">
            <a:avLst/>
          </a:prstGeom>
        </p:spPr>
      </p:pic>
      <p:pic>
        <p:nvPicPr>
          <p:cNvPr id="148" name="Graphic 147" descr="Man outline">
            <a:extLst>
              <a:ext uri="{FF2B5EF4-FFF2-40B4-BE49-F238E27FC236}">
                <a16:creationId xmlns:a16="http://schemas.microsoft.com/office/drawing/2014/main" id="{281F24FC-52AD-5262-CE2F-CC998C51E0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96919" y="3255060"/>
            <a:ext cx="284018" cy="284018"/>
          </a:xfrm>
          <a:prstGeom prst="rect">
            <a:avLst/>
          </a:prstGeom>
        </p:spPr>
      </p:pic>
      <p:pic>
        <p:nvPicPr>
          <p:cNvPr id="149" name="Graphic 148" descr="Man outline">
            <a:extLst>
              <a:ext uri="{FF2B5EF4-FFF2-40B4-BE49-F238E27FC236}">
                <a16:creationId xmlns:a16="http://schemas.microsoft.com/office/drawing/2014/main" id="{81A76A95-4A10-D65D-CB1F-5D211B6EFB3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038928" y="3255060"/>
            <a:ext cx="284018" cy="284018"/>
          </a:xfrm>
          <a:prstGeom prst="rect">
            <a:avLst/>
          </a:prstGeom>
        </p:spPr>
      </p:pic>
      <p:pic>
        <p:nvPicPr>
          <p:cNvPr id="150" name="Graphic 149" descr="Man outline">
            <a:extLst>
              <a:ext uri="{FF2B5EF4-FFF2-40B4-BE49-F238E27FC236}">
                <a16:creationId xmlns:a16="http://schemas.microsoft.com/office/drawing/2014/main" id="{F55FA316-FF86-83B8-C0D4-F4F2C92A1F9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80937" y="3255060"/>
            <a:ext cx="284018" cy="284018"/>
          </a:xfrm>
          <a:prstGeom prst="rect">
            <a:avLst/>
          </a:prstGeom>
        </p:spPr>
      </p:pic>
      <p:pic>
        <p:nvPicPr>
          <p:cNvPr id="151" name="Graphic 150" descr="Man outline">
            <a:extLst>
              <a:ext uri="{FF2B5EF4-FFF2-40B4-BE49-F238E27FC236}">
                <a16:creationId xmlns:a16="http://schemas.microsoft.com/office/drawing/2014/main" id="{AAEE9619-7A0E-78D8-5CD7-8A3659AA17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22946" y="3255060"/>
            <a:ext cx="284018" cy="284018"/>
          </a:xfrm>
          <a:prstGeom prst="rect">
            <a:avLst/>
          </a:prstGeom>
        </p:spPr>
      </p:pic>
      <p:pic>
        <p:nvPicPr>
          <p:cNvPr id="152" name="Graphic 151" descr="Man outline">
            <a:extLst>
              <a:ext uri="{FF2B5EF4-FFF2-40B4-BE49-F238E27FC236}">
                <a16:creationId xmlns:a16="http://schemas.microsoft.com/office/drawing/2014/main" id="{1B8C0219-E44F-FB20-BC71-9E067E8F5D5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464955" y="3255060"/>
            <a:ext cx="284018" cy="284018"/>
          </a:xfrm>
          <a:prstGeom prst="rect">
            <a:avLst/>
          </a:prstGeom>
        </p:spPr>
      </p:pic>
      <p:pic>
        <p:nvPicPr>
          <p:cNvPr id="153" name="Graphic 152" descr="Man outline">
            <a:extLst>
              <a:ext uri="{FF2B5EF4-FFF2-40B4-BE49-F238E27FC236}">
                <a16:creationId xmlns:a16="http://schemas.microsoft.com/office/drawing/2014/main" id="{193B2A18-F8CC-377F-3F4F-CF0F7561D3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16937" y="2887520"/>
            <a:ext cx="284018" cy="284018"/>
          </a:xfrm>
          <a:prstGeom prst="rect">
            <a:avLst/>
          </a:prstGeom>
        </p:spPr>
      </p:pic>
      <p:sp>
        <p:nvSpPr>
          <p:cNvPr id="4" name="TextBox 3">
            <a:extLst>
              <a:ext uri="{FF2B5EF4-FFF2-40B4-BE49-F238E27FC236}">
                <a16:creationId xmlns:a16="http://schemas.microsoft.com/office/drawing/2014/main" id="{A591FEFC-0480-645D-C9E2-EDD0DF196E6F}"/>
              </a:ext>
            </a:extLst>
          </p:cNvPr>
          <p:cNvSpPr txBox="1"/>
          <p:nvPr/>
        </p:nvSpPr>
        <p:spPr>
          <a:xfrm>
            <a:off x="951959" y="3703707"/>
            <a:ext cx="380232" cy="769441"/>
          </a:xfrm>
          <a:prstGeom prst="rect">
            <a:avLst/>
          </a:prstGeom>
          <a:noFill/>
        </p:spPr>
        <p:txBody>
          <a:bodyPr wrap="none" rtlCol="0">
            <a:spAutoFit/>
          </a:bodyPr>
          <a:lstStyle/>
          <a:p>
            <a:r>
              <a:rPr lang="en-US" sz="4400" b="0" i="1">
                <a:solidFill>
                  <a:srgbClr val="3B4747"/>
                </a:solidFill>
                <a:effectLst/>
                <a:latin typeface="Roboto" panose="02000000000000000000" pitchFamily="2" charset="0"/>
              </a:rPr>
              <a:t>“</a:t>
            </a:r>
            <a:endParaRPr lang="en-AU">
              <a:solidFill>
                <a:schemeClr val="bg1">
                  <a:lumMod val="75000"/>
                </a:schemeClr>
              </a:solidFill>
            </a:endParaRPr>
          </a:p>
        </p:txBody>
      </p:sp>
      <p:sp>
        <p:nvSpPr>
          <p:cNvPr id="5" name="TextBox 4">
            <a:extLst>
              <a:ext uri="{FF2B5EF4-FFF2-40B4-BE49-F238E27FC236}">
                <a16:creationId xmlns:a16="http://schemas.microsoft.com/office/drawing/2014/main" id="{40C4CD5A-CDDF-3575-EA4A-5756DF479ACC}"/>
              </a:ext>
            </a:extLst>
          </p:cNvPr>
          <p:cNvSpPr txBox="1"/>
          <p:nvPr/>
        </p:nvSpPr>
        <p:spPr>
          <a:xfrm>
            <a:off x="3355381" y="5886174"/>
            <a:ext cx="521297" cy="769441"/>
          </a:xfrm>
          <a:prstGeom prst="rect">
            <a:avLst/>
          </a:prstGeom>
          <a:noFill/>
        </p:spPr>
        <p:txBody>
          <a:bodyPr wrap="none" rtlCol="0">
            <a:spAutoFit/>
          </a:bodyPr>
          <a:lstStyle/>
          <a:p>
            <a:r>
              <a:rPr lang="en-US" sz="4400" b="0" i="1">
                <a:solidFill>
                  <a:srgbClr val="3B4747"/>
                </a:solidFill>
                <a:effectLst/>
                <a:latin typeface="Roboto" panose="02000000000000000000" pitchFamily="2" charset="0"/>
              </a:rPr>
              <a:t>” </a:t>
            </a:r>
            <a:endParaRPr lang="en-AU">
              <a:solidFill>
                <a:schemeClr val="bg1">
                  <a:lumMod val="75000"/>
                </a:schemeClr>
              </a:solidFill>
            </a:endParaRPr>
          </a:p>
        </p:txBody>
      </p:sp>
      <p:sp>
        <p:nvSpPr>
          <p:cNvPr id="6" name="TextBox 5">
            <a:extLst>
              <a:ext uri="{FF2B5EF4-FFF2-40B4-BE49-F238E27FC236}">
                <a16:creationId xmlns:a16="http://schemas.microsoft.com/office/drawing/2014/main" id="{85B5F231-F451-845F-6E86-66D4EB14BA37}"/>
              </a:ext>
            </a:extLst>
          </p:cNvPr>
          <p:cNvSpPr txBox="1"/>
          <p:nvPr/>
        </p:nvSpPr>
        <p:spPr>
          <a:xfrm>
            <a:off x="4057630" y="3673213"/>
            <a:ext cx="380232" cy="769441"/>
          </a:xfrm>
          <a:prstGeom prst="rect">
            <a:avLst/>
          </a:prstGeom>
          <a:noFill/>
        </p:spPr>
        <p:txBody>
          <a:bodyPr wrap="none" rtlCol="0">
            <a:spAutoFit/>
          </a:bodyPr>
          <a:lstStyle/>
          <a:p>
            <a:r>
              <a:rPr lang="en-US" sz="4400" b="0" i="1">
                <a:solidFill>
                  <a:srgbClr val="3B4747"/>
                </a:solidFill>
                <a:effectLst/>
                <a:latin typeface="Roboto" panose="02000000000000000000" pitchFamily="2" charset="0"/>
              </a:rPr>
              <a:t>“</a:t>
            </a:r>
            <a:endParaRPr lang="en-AU">
              <a:solidFill>
                <a:schemeClr val="bg1">
                  <a:lumMod val="75000"/>
                </a:schemeClr>
              </a:solidFill>
            </a:endParaRPr>
          </a:p>
        </p:txBody>
      </p:sp>
      <p:sp>
        <p:nvSpPr>
          <p:cNvPr id="7" name="TextBox 6">
            <a:extLst>
              <a:ext uri="{FF2B5EF4-FFF2-40B4-BE49-F238E27FC236}">
                <a16:creationId xmlns:a16="http://schemas.microsoft.com/office/drawing/2014/main" id="{DDD84921-B3D5-BFB0-DADA-4B21EA5600AA}"/>
              </a:ext>
            </a:extLst>
          </p:cNvPr>
          <p:cNvSpPr txBox="1"/>
          <p:nvPr/>
        </p:nvSpPr>
        <p:spPr>
          <a:xfrm>
            <a:off x="6725965" y="5501453"/>
            <a:ext cx="521297" cy="769441"/>
          </a:xfrm>
          <a:prstGeom prst="rect">
            <a:avLst/>
          </a:prstGeom>
          <a:noFill/>
        </p:spPr>
        <p:txBody>
          <a:bodyPr wrap="none" rtlCol="0">
            <a:spAutoFit/>
          </a:bodyPr>
          <a:lstStyle/>
          <a:p>
            <a:r>
              <a:rPr lang="en-US" sz="4400" b="0" i="1">
                <a:solidFill>
                  <a:srgbClr val="3B4747"/>
                </a:solidFill>
                <a:effectLst/>
                <a:latin typeface="Roboto" panose="02000000000000000000" pitchFamily="2" charset="0"/>
              </a:rPr>
              <a:t>” </a:t>
            </a:r>
            <a:endParaRPr lang="en-AU">
              <a:solidFill>
                <a:schemeClr val="bg1">
                  <a:lumMod val="75000"/>
                </a:schemeClr>
              </a:solidFill>
            </a:endParaRPr>
          </a:p>
        </p:txBody>
      </p:sp>
      <p:sp>
        <p:nvSpPr>
          <p:cNvPr id="8" name="TextBox 7">
            <a:extLst>
              <a:ext uri="{FF2B5EF4-FFF2-40B4-BE49-F238E27FC236}">
                <a16:creationId xmlns:a16="http://schemas.microsoft.com/office/drawing/2014/main" id="{B0F49871-A797-7035-9B60-CBA06FB5C77D}"/>
              </a:ext>
            </a:extLst>
          </p:cNvPr>
          <p:cNvSpPr txBox="1"/>
          <p:nvPr/>
        </p:nvSpPr>
        <p:spPr>
          <a:xfrm>
            <a:off x="7754140" y="3673213"/>
            <a:ext cx="380232" cy="769441"/>
          </a:xfrm>
          <a:prstGeom prst="rect">
            <a:avLst/>
          </a:prstGeom>
          <a:noFill/>
        </p:spPr>
        <p:txBody>
          <a:bodyPr wrap="none" rtlCol="0">
            <a:spAutoFit/>
          </a:bodyPr>
          <a:lstStyle/>
          <a:p>
            <a:r>
              <a:rPr lang="en-US" sz="4400" b="0" i="1">
                <a:solidFill>
                  <a:srgbClr val="3B4747"/>
                </a:solidFill>
                <a:effectLst/>
                <a:latin typeface="Roboto" panose="02000000000000000000" pitchFamily="2" charset="0"/>
              </a:rPr>
              <a:t>“</a:t>
            </a:r>
            <a:endParaRPr lang="en-AU">
              <a:solidFill>
                <a:schemeClr val="bg1">
                  <a:lumMod val="75000"/>
                </a:schemeClr>
              </a:solidFill>
            </a:endParaRPr>
          </a:p>
        </p:txBody>
      </p:sp>
      <p:sp>
        <p:nvSpPr>
          <p:cNvPr id="9" name="TextBox 8">
            <a:extLst>
              <a:ext uri="{FF2B5EF4-FFF2-40B4-BE49-F238E27FC236}">
                <a16:creationId xmlns:a16="http://schemas.microsoft.com/office/drawing/2014/main" id="{9FB05653-4F42-D8C2-EEAD-064E57341779}"/>
              </a:ext>
            </a:extLst>
          </p:cNvPr>
          <p:cNvSpPr txBox="1"/>
          <p:nvPr/>
        </p:nvSpPr>
        <p:spPr>
          <a:xfrm>
            <a:off x="11106259" y="5807629"/>
            <a:ext cx="521297" cy="769441"/>
          </a:xfrm>
          <a:prstGeom prst="rect">
            <a:avLst/>
          </a:prstGeom>
          <a:noFill/>
        </p:spPr>
        <p:txBody>
          <a:bodyPr wrap="none" rtlCol="0">
            <a:spAutoFit/>
          </a:bodyPr>
          <a:lstStyle/>
          <a:p>
            <a:r>
              <a:rPr lang="en-US" sz="4400" b="0" i="1">
                <a:solidFill>
                  <a:srgbClr val="3B4747"/>
                </a:solidFill>
                <a:effectLst/>
                <a:latin typeface="Roboto" panose="02000000000000000000" pitchFamily="2" charset="0"/>
              </a:rPr>
              <a:t>” </a:t>
            </a:r>
            <a:endParaRPr lang="en-AU">
              <a:solidFill>
                <a:schemeClr val="bg1">
                  <a:lumMod val="75000"/>
                </a:schemeClr>
              </a:solidFill>
            </a:endParaRPr>
          </a:p>
        </p:txBody>
      </p:sp>
      <p:pic>
        <p:nvPicPr>
          <p:cNvPr id="10" name="Picture 9">
            <a:extLst>
              <a:ext uri="{FF2B5EF4-FFF2-40B4-BE49-F238E27FC236}">
                <a16:creationId xmlns:a16="http://schemas.microsoft.com/office/drawing/2014/main" id="{006DD913-7F23-DA63-7C52-EC94BA42DCB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5445" y="5084336"/>
            <a:ext cx="356746" cy="360795"/>
          </a:xfrm>
          <a:prstGeom prst="rect">
            <a:avLst/>
          </a:prstGeom>
        </p:spPr>
      </p:pic>
      <p:pic>
        <p:nvPicPr>
          <p:cNvPr id="11" name="Picture 10">
            <a:extLst>
              <a:ext uri="{FF2B5EF4-FFF2-40B4-BE49-F238E27FC236}">
                <a16:creationId xmlns:a16="http://schemas.microsoft.com/office/drawing/2014/main" id="{7704BC6E-788B-B16D-8C57-B030E5D6C4E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14755" y="4473148"/>
            <a:ext cx="356746" cy="360795"/>
          </a:xfrm>
          <a:prstGeom prst="rect">
            <a:avLst/>
          </a:prstGeom>
        </p:spPr>
      </p:pic>
      <p:pic>
        <p:nvPicPr>
          <p:cNvPr id="1028" name="Picture 4" descr="Poop emoji - Wikipedia">
            <a:extLst>
              <a:ext uri="{FF2B5EF4-FFF2-40B4-BE49-F238E27FC236}">
                <a16:creationId xmlns:a16="http://schemas.microsoft.com/office/drawing/2014/main" id="{3D6CAB1B-19FE-52D8-CB9D-816877823CC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511746" y="399976"/>
            <a:ext cx="734722" cy="7347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1DB578C-F042-6EB3-4336-6030C9DCC2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67159" y="4212554"/>
            <a:ext cx="356746" cy="360795"/>
          </a:xfrm>
          <a:prstGeom prst="rect">
            <a:avLst/>
          </a:prstGeom>
        </p:spPr>
      </p:pic>
      <p:pic>
        <p:nvPicPr>
          <p:cNvPr id="13" name="Picture 12">
            <a:extLst>
              <a:ext uri="{FF2B5EF4-FFF2-40B4-BE49-F238E27FC236}">
                <a16:creationId xmlns:a16="http://schemas.microsoft.com/office/drawing/2014/main" id="{06733E1E-31AB-283C-4773-B73F3573CF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67159" y="4881759"/>
            <a:ext cx="356746" cy="360795"/>
          </a:xfrm>
          <a:prstGeom prst="rect">
            <a:avLst/>
          </a:prstGeom>
        </p:spPr>
      </p:pic>
      <p:pic>
        <p:nvPicPr>
          <p:cNvPr id="14" name="Picture 13">
            <a:extLst>
              <a:ext uri="{FF2B5EF4-FFF2-40B4-BE49-F238E27FC236}">
                <a16:creationId xmlns:a16="http://schemas.microsoft.com/office/drawing/2014/main" id="{36FAC7F5-2744-F1B7-C1FE-882263DC085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79255" y="5562311"/>
            <a:ext cx="356746" cy="360795"/>
          </a:xfrm>
          <a:prstGeom prst="rect">
            <a:avLst/>
          </a:prstGeom>
        </p:spPr>
      </p:pic>
    </p:spTree>
    <p:extLst>
      <p:ext uri="{BB962C8B-B14F-4D97-AF65-F5344CB8AC3E}">
        <p14:creationId xmlns:p14="http://schemas.microsoft.com/office/powerpoint/2010/main" val="558228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BAB66-6C0E-71A9-60E1-19C3C6786773}"/>
              </a:ext>
            </a:extLst>
          </p:cNvPr>
          <p:cNvSpPr>
            <a:spLocks noGrp="1"/>
          </p:cNvSpPr>
          <p:nvPr>
            <p:ph type="title"/>
          </p:nvPr>
        </p:nvSpPr>
        <p:spPr>
          <a:xfrm>
            <a:off x="695325" y="378171"/>
            <a:ext cx="10801350" cy="370205"/>
          </a:xfrm>
        </p:spPr>
        <p:txBody>
          <a:bodyPr/>
          <a:lstStyle/>
          <a:p>
            <a:r>
              <a:rPr lang="en-AU"/>
              <a:t>It seems if you want to be happier, go north and multiply…</a:t>
            </a:r>
          </a:p>
        </p:txBody>
      </p:sp>
      <p:sp>
        <p:nvSpPr>
          <p:cNvPr id="3" name="Text Placeholder 2">
            <a:extLst>
              <a:ext uri="{FF2B5EF4-FFF2-40B4-BE49-F238E27FC236}">
                <a16:creationId xmlns:a16="http://schemas.microsoft.com/office/drawing/2014/main" id="{DE233DBF-4F2F-4532-9D6B-E2AFC0245287}"/>
              </a:ext>
            </a:extLst>
          </p:cNvPr>
          <p:cNvSpPr>
            <a:spLocks noGrp="1"/>
          </p:cNvSpPr>
          <p:nvPr>
            <p:ph type="body" sz="quarter" idx="12"/>
          </p:nvPr>
        </p:nvSpPr>
        <p:spPr>
          <a:xfrm>
            <a:off x="695325" y="871122"/>
            <a:ext cx="10877839" cy="552325"/>
          </a:xfrm>
        </p:spPr>
        <p:txBody>
          <a:bodyPr/>
          <a:lstStyle/>
          <a:p>
            <a:r>
              <a:rPr lang="en-AU"/>
              <a:t>Strangely, the further north people live, the happier they are.  The Northern Territory is our happiest state or territory this year, followed by Queensland and New South Wales.</a:t>
            </a:r>
          </a:p>
        </p:txBody>
      </p:sp>
      <p:sp>
        <p:nvSpPr>
          <p:cNvPr id="74" name="TextBox 73">
            <a:extLst>
              <a:ext uri="{FF2B5EF4-FFF2-40B4-BE49-F238E27FC236}">
                <a16:creationId xmlns:a16="http://schemas.microsoft.com/office/drawing/2014/main" id="{FEB98799-4F4C-72E6-D32B-5172AC78B4BE}"/>
              </a:ext>
            </a:extLst>
          </p:cNvPr>
          <p:cNvSpPr txBox="1"/>
          <p:nvPr/>
        </p:nvSpPr>
        <p:spPr>
          <a:xfrm>
            <a:off x="3546764" y="1661745"/>
            <a:ext cx="8026400" cy="4665161"/>
          </a:xfrm>
          <a:prstGeom prst="rect">
            <a:avLst/>
          </a:prstGeom>
          <a:noFill/>
          <a:ln>
            <a:solidFill>
              <a:schemeClr val="bg1">
                <a:lumMod val="85000"/>
              </a:schemeClr>
            </a:solidFill>
          </a:ln>
        </p:spPr>
        <p:txBody>
          <a:bodyPr wrap="square" lIns="144000" tIns="108000" rtlCol="0">
            <a:noAutofit/>
          </a:bodyPr>
          <a:lstStyle/>
          <a:p>
            <a:r>
              <a:rPr lang="en-AU" sz="1200"/>
              <a:t>Happiness by State (YTD YoY Comparisons)</a:t>
            </a:r>
            <a:endParaRPr lang="en-US" sz="1200"/>
          </a:p>
        </p:txBody>
      </p:sp>
      <p:pic>
        <p:nvPicPr>
          <p:cNvPr id="66" name="Graphic 65" descr="Newspaper outline">
            <a:extLst>
              <a:ext uri="{FF2B5EF4-FFF2-40B4-BE49-F238E27FC236}">
                <a16:creationId xmlns:a16="http://schemas.microsoft.com/office/drawing/2014/main" id="{A3AB2B51-7990-CE87-CD89-522A109C73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79115" y="1801464"/>
            <a:ext cx="400424" cy="400424"/>
          </a:xfrm>
          <a:prstGeom prst="rect">
            <a:avLst/>
          </a:prstGeom>
        </p:spPr>
      </p:pic>
      <p:grpSp>
        <p:nvGrpSpPr>
          <p:cNvPr id="69" name="Group 35">
            <a:extLst>
              <a:ext uri="{FF2B5EF4-FFF2-40B4-BE49-F238E27FC236}">
                <a16:creationId xmlns:a16="http://schemas.microsoft.com/office/drawing/2014/main" id="{81271451-475F-F67C-D5F7-0794974F688A}"/>
              </a:ext>
            </a:extLst>
          </p:cNvPr>
          <p:cNvGrpSpPr>
            <a:grpSpLocks noChangeAspect="1"/>
          </p:cNvGrpSpPr>
          <p:nvPr/>
        </p:nvGrpSpPr>
        <p:grpSpPr bwMode="auto">
          <a:xfrm>
            <a:off x="4989899" y="2025907"/>
            <a:ext cx="4170363" cy="3854449"/>
            <a:chOff x="764" y="1192"/>
            <a:chExt cx="2627" cy="2428"/>
          </a:xfrm>
          <a:solidFill>
            <a:srgbClr val="E2E2E2"/>
          </a:solidFill>
        </p:grpSpPr>
        <p:sp>
          <p:nvSpPr>
            <p:cNvPr id="75" name="Freeform 36">
              <a:extLst>
                <a:ext uri="{FF2B5EF4-FFF2-40B4-BE49-F238E27FC236}">
                  <a16:creationId xmlns:a16="http://schemas.microsoft.com/office/drawing/2014/main" id="{39761708-3109-1CBC-6DE0-4E801C040804}"/>
                </a:ext>
              </a:extLst>
            </p:cNvPr>
            <p:cNvSpPr>
              <a:spLocks/>
            </p:cNvSpPr>
            <p:nvPr/>
          </p:nvSpPr>
          <p:spPr bwMode="auto">
            <a:xfrm>
              <a:off x="764" y="1406"/>
              <a:ext cx="1051" cy="1605"/>
            </a:xfrm>
            <a:custGeom>
              <a:avLst/>
              <a:gdLst>
                <a:gd name="T0" fmla="*/ 93 w 1566"/>
                <a:gd name="T1" fmla="*/ 1499 h 2393"/>
                <a:gd name="T2" fmla="*/ 116 w 1566"/>
                <a:gd name="T3" fmla="*/ 1494 h 2393"/>
                <a:gd name="T4" fmla="*/ 42 w 1566"/>
                <a:gd name="T5" fmla="*/ 1352 h 2393"/>
                <a:gd name="T6" fmla="*/ 22 w 1566"/>
                <a:gd name="T7" fmla="*/ 1218 h 2393"/>
                <a:gd name="T8" fmla="*/ 8 w 1566"/>
                <a:gd name="T9" fmla="*/ 1094 h 2393"/>
                <a:gd name="T10" fmla="*/ 33 w 1566"/>
                <a:gd name="T11" fmla="*/ 1020 h 2393"/>
                <a:gd name="T12" fmla="*/ 52 w 1566"/>
                <a:gd name="T13" fmla="*/ 1091 h 2393"/>
                <a:gd name="T14" fmla="*/ 77 w 1566"/>
                <a:gd name="T15" fmla="*/ 1056 h 2393"/>
                <a:gd name="T16" fmla="*/ 186 w 1566"/>
                <a:gd name="T17" fmla="*/ 937 h 2393"/>
                <a:gd name="T18" fmla="*/ 240 w 1566"/>
                <a:gd name="T19" fmla="*/ 888 h 2393"/>
                <a:gd name="T20" fmla="*/ 321 w 1566"/>
                <a:gd name="T21" fmla="*/ 851 h 2393"/>
                <a:gd name="T22" fmla="*/ 438 w 1566"/>
                <a:gd name="T23" fmla="*/ 805 h 2393"/>
                <a:gd name="T24" fmla="*/ 532 w 1566"/>
                <a:gd name="T25" fmla="*/ 755 h 2393"/>
                <a:gd name="T26" fmla="*/ 588 w 1566"/>
                <a:gd name="T27" fmla="*/ 743 h 2393"/>
                <a:gd name="T28" fmla="*/ 743 w 1566"/>
                <a:gd name="T29" fmla="*/ 632 h 2393"/>
                <a:gd name="T30" fmla="*/ 811 w 1566"/>
                <a:gd name="T31" fmla="*/ 532 h 2393"/>
                <a:gd name="T32" fmla="*/ 821 w 1566"/>
                <a:gd name="T33" fmla="*/ 395 h 2393"/>
                <a:gd name="T34" fmla="*/ 869 w 1566"/>
                <a:gd name="T35" fmla="*/ 331 h 2393"/>
                <a:gd name="T36" fmla="*/ 942 w 1566"/>
                <a:gd name="T37" fmla="*/ 432 h 2393"/>
                <a:gd name="T38" fmla="*/ 961 w 1566"/>
                <a:gd name="T39" fmla="*/ 392 h 2393"/>
                <a:gd name="T40" fmla="*/ 942 w 1566"/>
                <a:gd name="T41" fmla="*/ 349 h 2393"/>
                <a:gd name="T42" fmla="*/ 939 w 1566"/>
                <a:gd name="T43" fmla="*/ 320 h 2393"/>
                <a:gd name="T44" fmla="*/ 1016 w 1566"/>
                <a:gd name="T45" fmla="*/ 313 h 2393"/>
                <a:gd name="T46" fmla="*/ 1035 w 1566"/>
                <a:gd name="T47" fmla="*/ 278 h 2393"/>
                <a:gd name="T48" fmla="*/ 1042 w 1566"/>
                <a:gd name="T49" fmla="*/ 193 h 2393"/>
                <a:gd name="T50" fmla="*/ 1084 w 1566"/>
                <a:gd name="T51" fmla="*/ 203 h 2393"/>
                <a:gd name="T52" fmla="*/ 1079 w 1566"/>
                <a:gd name="T53" fmla="*/ 174 h 2393"/>
                <a:gd name="T54" fmla="*/ 1112 w 1566"/>
                <a:gd name="T55" fmla="*/ 162 h 2393"/>
                <a:gd name="T56" fmla="*/ 1096 w 1566"/>
                <a:gd name="T57" fmla="*/ 128 h 2393"/>
                <a:gd name="T58" fmla="*/ 1127 w 1566"/>
                <a:gd name="T59" fmla="*/ 92 h 2393"/>
                <a:gd name="T60" fmla="*/ 1172 w 1566"/>
                <a:gd name="T61" fmla="*/ 100 h 2393"/>
                <a:gd name="T62" fmla="*/ 1194 w 1566"/>
                <a:gd name="T63" fmla="*/ 44 h 2393"/>
                <a:gd name="T64" fmla="*/ 1224 w 1566"/>
                <a:gd name="T65" fmla="*/ 43 h 2393"/>
                <a:gd name="T66" fmla="*/ 1263 w 1566"/>
                <a:gd name="T67" fmla="*/ 26 h 2393"/>
                <a:gd name="T68" fmla="*/ 1302 w 1566"/>
                <a:gd name="T69" fmla="*/ 25 h 2393"/>
                <a:gd name="T70" fmla="*/ 1396 w 1566"/>
                <a:gd name="T71" fmla="*/ 90 h 2393"/>
                <a:gd name="T72" fmla="*/ 1407 w 1566"/>
                <a:gd name="T73" fmla="*/ 131 h 2393"/>
                <a:gd name="T74" fmla="*/ 1426 w 1566"/>
                <a:gd name="T75" fmla="*/ 136 h 2393"/>
                <a:gd name="T76" fmla="*/ 1498 w 1566"/>
                <a:gd name="T77" fmla="*/ 130 h 2393"/>
                <a:gd name="T78" fmla="*/ 1510 w 1566"/>
                <a:gd name="T79" fmla="*/ 454 h 2393"/>
                <a:gd name="T80" fmla="*/ 1538 w 1566"/>
                <a:gd name="T81" fmla="*/ 1196 h 2393"/>
                <a:gd name="T82" fmla="*/ 1562 w 1566"/>
                <a:gd name="T83" fmla="*/ 1857 h 2393"/>
                <a:gd name="T84" fmla="*/ 1552 w 1566"/>
                <a:gd name="T85" fmla="*/ 1947 h 2393"/>
                <a:gd name="T86" fmla="*/ 1346 w 1566"/>
                <a:gd name="T87" fmla="*/ 2009 h 2393"/>
                <a:gd name="T88" fmla="*/ 1208 w 1566"/>
                <a:gd name="T89" fmla="*/ 2075 h 2393"/>
                <a:gd name="T90" fmla="*/ 1125 w 1566"/>
                <a:gd name="T91" fmla="*/ 2135 h 2393"/>
                <a:gd name="T92" fmla="*/ 1041 w 1566"/>
                <a:gd name="T93" fmla="*/ 2208 h 2393"/>
                <a:gd name="T94" fmla="*/ 909 w 1566"/>
                <a:gd name="T95" fmla="*/ 2214 h 2393"/>
                <a:gd name="T96" fmla="*/ 789 w 1566"/>
                <a:gd name="T97" fmla="*/ 2237 h 2393"/>
                <a:gd name="T98" fmla="*/ 694 w 1566"/>
                <a:gd name="T99" fmla="*/ 2305 h 2393"/>
                <a:gd name="T100" fmla="*/ 561 w 1566"/>
                <a:gd name="T101" fmla="*/ 2386 h 2393"/>
                <a:gd name="T102" fmla="*/ 407 w 1566"/>
                <a:gd name="T103" fmla="*/ 2361 h 2393"/>
                <a:gd name="T104" fmla="*/ 321 w 1566"/>
                <a:gd name="T105" fmla="*/ 2306 h 2393"/>
                <a:gd name="T106" fmla="*/ 331 w 1566"/>
                <a:gd name="T107" fmla="*/ 2266 h 2393"/>
                <a:gd name="T108" fmla="*/ 362 w 1566"/>
                <a:gd name="T109" fmla="*/ 2181 h 2393"/>
                <a:gd name="T110" fmla="*/ 344 w 1566"/>
                <a:gd name="T111" fmla="*/ 2045 h 2393"/>
                <a:gd name="T112" fmla="*/ 248 w 1566"/>
                <a:gd name="T113" fmla="*/ 1835 h 2393"/>
                <a:gd name="T114" fmla="*/ 152 w 1566"/>
                <a:gd name="T115" fmla="*/ 1687 h 2393"/>
                <a:gd name="T116" fmla="*/ 96 w 1566"/>
                <a:gd name="T117" fmla="*/ 1580 h 2393"/>
                <a:gd name="T118" fmla="*/ 81 w 1566"/>
                <a:gd name="T119" fmla="*/ 1532 h 2393"/>
                <a:gd name="T120" fmla="*/ 83 w 1566"/>
                <a:gd name="T121" fmla="*/ 1490 h 2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66" h="2393">
                  <a:moveTo>
                    <a:pt x="83" y="1490"/>
                  </a:moveTo>
                  <a:cubicBezTo>
                    <a:pt x="90" y="1490"/>
                    <a:pt x="91" y="1496"/>
                    <a:pt x="93" y="1499"/>
                  </a:cubicBezTo>
                  <a:cubicBezTo>
                    <a:pt x="97" y="1504"/>
                    <a:pt x="99" y="1513"/>
                    <a:pt x="107" y="1511"/>
                  </a:cubicBezTo>
                  <a:cubicBezTo>
                    <a:pt x="114" y="1508"/>
                    <a:pt x="115" y="1501"/>
                    <a:pt x="116" y="1494"/>
                  </a:cubicBezTo>
                  <a:cubicBezTo>
                    <a:pt x="123" y="1469"/>
                    <a:pt x="119" y="1450"/>
                    <a:pt x="98" y="1430"/>
                  </a:cubicBezTo>
                  <a:cubicBezTo>
                    <a:pt x="75" y="1408"/>
                    <a:pt x="55" y="1382"/>
                    <a:pt x="42" y="1352"/>
                  </a:cubicBezTo>
                  <a:cubicBezTo>
                    <a:pt x="39" y="1347"/>
                    <a:pt x="37" y="1342"/>
                    <a:pt x="34" y="1338"/>
                  </a:cubicBezTo>
                  <a:cubicBezTo>
                    <a:pt x="0" y="1301"/>
                    <a:pt x="2" y="1261"/>
                    <a:pt x="22" y="1218"/>
                  </a:cubicBezTo>
                  <a:cubicBezTo>
                    <a:pt x="35" y="1190"/>
                    <a:pt x="35" y="1159"/>
                    <a:pt x="16" y="1133"/>
                  </a:cubicBezTo>
                  <a:cubicBezTo>
                    <a:pt x="6" y="1120"/>
                    <a:pt x="3" y="1109"/>
                    <a:pt x="8" y="1094"/>
                  </a:cubicBezTo>
                  <a:cubicBezTo>
                    <a:pt x="13" y="1078"/>
                    <a:pt x="17" y="1061"/>
                    <a:pt x="21" y="1044"/>
                  </a:cubicBezTo>
                  <a:cubicBezTo>
                    <a:pt x="23" y="1036"/>
                    <a:pt x="24" y="1029"/>
                    <a:pt x="33" y="1020"/>
                  </a:cubicBezTo>
                  <a:cubicBezTo>
                    <a:pt x="37" y="1041"/>
                    <a:pt x="41" y="1060"/>
                    <a:pt x="45" y="1078"/>
                  </a:cubicBezTo>
                  <a:cubicBezTo>
                    <a:pt x="46" y="1083"/>
                    <a:pt x="45" y="1090"/>
                    <a:pt x="52" y="1091"/>
                  </a:cubicBezTo>
                  <a:cubicBezTo>
                    <a:pt x="58" y="1093"/>
                    <a:pt x="62" y="1087"/>
                    <a:pt x="67" y="1083"/>
                  </a:cubicBezTo>
                  <a:cubicBezTo>
                    <a:pt x="74" y="1075"/>
                    <a:pt x="76" y="1066"/>
                    <a:pt x="77" y="1056"/>
                  </a:cubicBezTo>
                  <a:cubicBezTo>
                    <a:pt x="78" y="1029"/>
                    <a:pt x="90" y="1009"/>
                    <a:pt x="115" y="997"/>
                  </a:cubicBezTo>
                  <a:cubicBezTo>
                    <a:pt x="144" y="984"/>
                    <a:pt x="166" y="961"/>
                    <a:pt x="186" y="937"/>
                  </a:cubicBezTo>
                  <a:cubicBezTo>
                    <a:pt x="201" y="919"/>
                    <a:pt x="216" y="901"/>
                    <a:pt x="237" y="890"/>
                  </a:cubicBezTo>
                  <a:cubicBezTo>
                    <a:pt x="238" y="889"/>
                    <a:pt x="240" y="889"/>
                    <a:pt x="240" y="888"/>
                  </a:cubicBezTo>
                  <a:cubicBezTo>
                    <a:pt x="254" y="860"/>
                    <a:pt x="277" y="850"/>
                    <a:pt x="307" y="853"/>
                  </a:cubicBezTo>
                  <a:cubicBezTo>
                    <a:pt x="311" y="853"/>
                    <a:pt x="316" y="850"/>
                    <a:pt x="321" y="851"/>
                  </a:cubicBezTo>
                  <a:cubicBezTo>
                    <a:pt x="357" y="860"/>
                    <a:pt x="384" y="843"/>
                    <a:pt x="409" y="820"/>
                  </a:cubicBezTo>
                  <a:cubicBezTo>
                    <a:pt x="418" y="812"/>
                    <a:pt x="426" y="806"/>
                    <a:pt x="438" y="805"/>
                  </a:cubicBezTo>
                  <a:cubicBezTo>
                    <a:pt x="463" y="801"/>
                    <a:pt x="486" y="794"/>
                    <a:pt x="498" y="768"/>
                  </a:cubicBezTo>
                  <a:cubicBezTo>
                    <a:pt x="505" y="755"/>
                    <a:pt x="516" y="749"/>
                    <a:pt x="532" y="755"/>
                  </a:cubicBezTo>
                  <a:cubicBezTo>
                    <a:pt x="546" y="761"/>
                    <a:pt x="560" y="760"/>
                    <a:pt x="573" y="749"/>
                  </a:cubicBezTo>
                  <a:cubicBezTo>
                    <a:pt x="577" y="746"/>
                    <a:pt x="583" y="744"/>
                    <a:pt x="588" y="743"/>
                  </a:cubicBezTo>
                  <a:cubicBezTo>
                    <a:pt x="634" y="735"/>
                    <a:pt x="672" y="711"/>
                    <a:pt x="708" y="684"/>
                  </a:cubicBezTo>
                  <a:cubicBezTo>
                    <a:pt x="726" y="670"/>
                    <a:pt x="740" y="654"/>
                    <a:pt x="743" y="632"/>
                  </a:cubicBezTo>
                  <a:cubicBezTo>
                    <a:pt x="748" y="598"/>
                    <a:pt x="771" y="574"/>
                    <a:pt x="791" y="548"/>
                  </a:cubicBezTo>
                  <a:cubicBezTo>
                    <a:pt x="796" y="542"/>
                    <a:pt x="804" y="538"/>
                    <a:pt x="811" y="532"/>
                  </a:cubicBezTo>
                  <a:cubicBezTo>
                    <a:pt x="824" y="523"/>
                    <a:pt x="827" y="513"/>
                    <a:pt x="816" y="499"/>
                  </a:cubicBezTo>
                  <a:cubicBezTo>
                    <a:pt x="788" y="462"/>
                    <a:pt x="792" y="432"/>
                    <a:pt x="821" y="395"/>
                  </a:cubicBezTo>
                  <a:cubicBezTo>
                    <a:pt x="834" y="379"/>
                    <a:pt x="849" y="363"/>
                    <a:pt x="858" y="344"/>
                  </a:cubicBezTo>
                  <a:cubicBezTo>
                    <a:pt x="860" y="338"/>
                    <a:pt x="863" y="333"/>
                    <a:pt x="869" y="331"/>
                  </a:cubicBezTo>
                  <a:cubicBezTo>
                    <a:pt x="884" y="364"/>
                    <a:pt x="908" y="392"/>
                    <a:pt x="926" y="422"/>
                  </a:cubicBezTo>
                  <a:cubicBezTo>
                    <a:pt x="930" y="428"/>
                    <a:pt x="934" y="435"/>
                    <a:pt x="942" y="432"/>
                  </a:cubicBezTo>
                  <a:cubicBezTo>
                    <a:pt x="951" y="428"/>
                    <a:pt x="948" y="420"/>
                    <a:pt x="947" y="413"/>
                  </a:cubicBezTo>
                  <a:cubicBezTo>
                    <a:pt x="945" y="401"/>
                    <a:pt x="939" y="390"/>
                    <a:pt x="961" y="392"/>
                  </a:cubicBezTo>
                  <a:cubicBezTo>
                    <a:pt x="973" y="393"/>
                    <a:pt x="972" y="378"/>
                    <a:pt x="967" y="368"/>
                  </a:cubicBezTo>
                  <a:cubicBezTo>
                    <a:pt x="961" y="359"/>
                    <a:pt x="950" y="355"/>
                    <a:pt x="942" y="349"/>
                  </a:cubicBezTo>
                  <a:cubicBezTo>
                    <a:pt x="933" y="343"/>
                    <a:pt x="929" y="336"/>
                    <a:pt x="936" y="326"/>
                  </a:cubicBezTo>
                  <a:cubicBezTo>
                    <a:pt x="937" y="324"/>
                    <a:pt x="938" y="322"/>
                    <a:pt x="939" y="320"/>
                  </a:cubicBezTo>
                  <a:cubicBezTo>
                    <a:pt x="945" y="307"/>
                    <a:pt x="952" y="313"/>
                    <a:pt x="962" y="310"/>
                  </a:cubicBezTo>
                  <a:cubicBezTo>
                    <a:pt x="982" y="303"/>
                    <a:pt x="998" y="312"/>
                    <a:pt x="1016" y="313"/>
                  </a:cubicBezTo>
                  <a:cubicBezTo>
                    <a:pt x="1019" y="313"/>
                    <a:pt x="1022" y="309"/>
                    <a:pt x="1022" y="305"/>
                  </a:cubicBezTo>
                  <a:cubicBezTo>
                    <a:pt x="1020" y="293"/>
                    <a:pt x="1027" y="286"/>
                    <a:pt x="1035" y="278"/>
                  </a:cubicBezTo>
                  <a:cubicBezTo>
                    <a:pt x="1043" y="271"/>
                    <a:pt x="1041" y="264"/>
                    <a:pt x="1033" y="256"/>
                  </a:cubicBezTo>
                  <a:cubicBezTo>
                    <a:pt x="1015" y="237"/>
                    <a:pt x="1020" y="205"/>
                    <a:pt x="1042" y="193"/>
                  </a:cubicBezTo>
                  <a:cubicBezTo>
                    <a:pt x="1051" y="188"/>
                    <a:pt x="1058" y="194"/>
                    <a:pt x="1065" y="198"/>
                  </a:cubicBezTo>
                  <a:cubicBezTo>
                    <a:pt x="1071" y="201"/>
                    <a:pt x="1077" y="209"/>
                    <a:pt x="1084" y="203"/>
                  </a:cubicBezTo>
                  <a:cubicBezTo>
                    <a:pt x="1092" y="197"/>
                    <a:pt x="1084" y="189"/>
                    <a:pt x="1082" y="182"/>
                  </a:cubicBezTo>
                  <a:cubicBezTo>
                    <a:pt x="1081" y="179"/>
                    <a:pt x="1080" y="177"/>
                    <a:pt x="1079" y="174"/>
                  </a:cubicBezTo>
                  <a:cubicBezTo>
                    <a:pt x="1075" y="162"/>
                    <a:pt x="1079" y="158"/>
                    <a:pt x="1091" y="162"/>
                  </a:cubicBezTo>
                  <a:cubicBezTo>
                    <a:pt x="1098" y="164"/>
                    <a:pt x="1107" y="170"/>
                    <a:pt x="1112" y="162"/>
                  </a:cubicBezTo>
                  <a:cubicBezTo>
                    <a:pt x="1117" y="154"/>
                    <a:pt x="1108" y="148"/>
                    <a:pt x="1105" y="141"/>
                  </a:cubicBezTo>
                  <a:cubicBezTo>
                    <a:pt x="1102" y="137"/>
                    <a:pt x="1098" y="133"/>
                    <a:pt x="1096" y="128"/>
                  </a:cubicBezTo>
                  <a:cubicBezTo>
                    <a:pt x="1084" y="108"/>
                    <a:pt x="1084" y="108"/>
                    <a:pt x="1107" y="108"/>
                  </a:cubicBezTo>
                  <a:cubicBezTo>
                    <a:pt x="1118" y="108"/>
                    <a:pt x="1123" y="101"/>
                    <a:pt x="1127" y="92"/>
                  </a:cubicBezTo>
                  <a:cubicBezTo>
                    <a:pt x="1135" y="76"/>
                    <a:pt x="1144" y="78"/>
                    <a:pt x="1154" y="89"/>
                  </a:cubicBezTo>
                  <a:cubicBezTo>
                    <a:pt x="1159" y="94"/>
                    <a:pt x="1163" y="103"/>
                    <a:pt x="1172" y="100"/>
                  </a:cubicBezTo>
                  <a:cubicBezTo>
                    <a:pt x="1180" y="97"/>
                    <a:pt x="1180" y="88"/>
                    <a:pt x="1180" y="81"/>
                  </a:cubicBezTo>
                  <a:cubicBezTo>
                    <a:pt x="1181" y="68"/>
                    <a:pt x="1192" y="59"/>
                    <a:pt x="1194" y="44"/>
                  </a:cubicBezTo>
                  <a:cubicBezTo>
                    <a:pt x="1203" y="53"/>
                    <a:pt x="1210" y="59"/>
                    <a:pt x="1216" y="45"/>
                  </a:cubicBezTo>
                  <a:cubicBezTo>
                    <a:pt x="1217" y="42"/>
                    <a:pt x="1220" y="40"/>
                    <a:pt x="1224" y="43"/>
                  </a:cubicBezTo>
                  <a:cubicBezTo>
                    <a:pt x="1229" y="47"/>
                    <a:pt x="1232" y="57"/>
                    <a:pt x="1241" y="51"/>
                  </a:cubicBezTo>
                  <a:cubicBezTo>
                    <a:pt x="1250" y="44"/>
                    <a:pt x="1262" y="37"/>
                    <a:pt x="1263" y="26"/>
                  </a:cubicBezTo>
                  <a:cubicBezTo>
                    <a:pt x="1266" y="0"/>
                    <a:pt x="1275" y="3"/>
                    <a:pt x="1288" y="18"/>
                  </a:cubicBezTo>
                  <a:cubicBezTo>
                    <a:pt x="1292" y="22"/>
                    <a:pt x="1297" y="25"/>
                    <a:pt x="1302" y="25"/>
                  </a:cubicBezTo>
                  <a:cubicBezTo>
                    <a:pt x="1335" y="19"/>
                    <a:pt x="1349" y="44"/>
                    <a:pt x="1367" y="63"/>
                  </a:cubicBezTo>
                  <a:cubicBezTo>
                    <a:pt x="1377" y="72"/>
                    <a:pt x="1383" y="84"/>
                    <a:pt x="1396" y="90"/>
                  </a:cubicBezTo>
                  <a:cubicBezTo>
                    <a:pt x="1408" y="95"/>
                    <a:pt x="1411" y="103"/>
                    <a:pt x="1408" y="116"/>
                  </a:cubicBezTo>
                  <a:cubicBezTo>
                    <a:pt x="1407" y="121"/>
                    <a:pt x="1406" y="126"/>
                    <a:pt x="1407" y="131"/>
                  </a:cubicBezTo>
                  <a:cubicBezTo>
                    <a:pt x="1408" y="138"/>
                    <a:pt x="1408" y="148"/>
                    <a:pt x="1416" y="149"/>
                  </a:cubicBezTo>
                  <a:cubicBezTo>
                    <a:pt x="1424" y="150"/>
                    <a:pt x="1423" y="141"/>
                    <a:pt x="1426" y="136"/>
                  </a:cubicBezTo>
                  <a:cubicBezTo>
                    <a:pt x="1436" y="116"/>
                    <a:pt x="1469" y="106"/>
                    <a:pt x="1490" y="117"/>
                  </a:cubicBezTo>
                  <a:cubicBezTo>
                    <a:pt x="1496" y="120"/>
                    <a:pt x="1497" y="125"/>
                    <a:pt x="1498" y="130"/>
                  </a:cubicBezTo>
                  <a:cubicBezTo>
                    <a:pt x="1499" y="139"/>
                    <a:pt x="1500" y="149"/>
                    <a:pt x="1501" y="158"/>
                  </a:cubicBezTo>
                  <a:cubicBezTo>
                    <a:pt x="1504" y="257"/>
                    <a:pt x="1507" y="355"/>
                    <a:pt x="1510" y="454"/>
                  </a:cubicBezTo>
                  <a:cubicBezTo>
                    <a:pt x="1515" y="596"/>
                    <a:pt x="1521" y="738"/>
                    <a:pt x="1526" y="881"/>
                  </a:cubicBezTo>
                  <a:cubicBezTo>
                    <a:pt x="1530" y="986"/>
                    <a:pt x="1534" y="1091"/>
                    <a:pt x="1538" y="1196"/>
                  </a:cubicBezTo>
                  <a:cubicBezTo>
                    <a:pt x="1542" y="1307"/>
                    <a:pt x="1546" y="1417"/>
                    <a:pt x="1550" y="1528"/>
                  </a:cubicBezTo>
                  <a:cubicBezTo>
                    <a:pt x="1554" y="1637"/>
                    <a:pt x="1558" y="1747"/>
                    <a:pt x="1562" y="1857"/>
                  </a:cubicBezTo>
                  <a:cubicBezTo>
                    <a:pt x="1563" y="1879"/>
                    <a:pt x="1564" y="1901"/>
                    <a:pt x="1566" y="1923"/>
                  </a:cubicBezTo>
                  <a:cubicBezTo>
                    <a:pt x="1566" y="1934"/>
                    <a:pt x="1562" y="1941"/>
                    <a:pt x="1552" y="1947"/>
                  </a:cubicBezTo>
                  <a:cubicBezTo>
                    <a:pt x="1511" y="1970"/>
                    <a:pt x="1467" y="1989"/>
                    <a:pt x="1423" y="2005"/>
                  </a:cubicBezTo>
                  <a:cubicBezTo>
                    <a:pt x="1398" y="2014"/>
                    <a:pt x="1371" y="2013"/>
                    <a:pt x="1346" y="2009"/>
                  </a:cubicBezTo>
                  <a:cubicBezTo>
                    <a:pt x="1318" y="2005"/>
                    <a:pt x="1294" y="2011"/>
                    <a:pt x="1274" y="2027"/>
                  </a:cubicBezTo>
                  <a:cubicBezTo>
                    <a:pt x="1253" y="2044"/>
                    <a:pt x="1228" y="2057"/>
                    <a:pt x="1208" y="2075"/>
                  </a:cubicBezTo>
                  <a:cubicBezTo>
                    <a:pt x="1196" y="2086"/>
                    <a:pt x="1181" y="2092"/>
                    <a:pt x="1165" y="2094"/>
                  </a:cubicBezTo>
                  <a:cubicBezTo>
                    <a:pt x="1142" y="2098"/>
                    <a:pt x="1129" y="2111"/>
                    <a:pt x="1125" y="2135"/>
                  </a:cubicBezTo>
                  <a:cubicBezTo>
                    <a:pt x="1122" y="2152"/>
                    <a:pt x="1118" y="2168"/>
                    <a:pt x="1106" y="2183"/>
                  </a:cubicBezTo>
                  <a:cubicBezTo>
                    <a:pt x="1088" y="2206"/>
                    <a:pt x="1070" y="2215"/>
                    <a:pt x="1041" y="2208"/>
                  </a:cubicBezTo>
                  <a:cubicBezTo>
                    <a:pt x="1034" y="2207"/>
                    <a:pt x="1027" y="2206"/>
                    <a:pt x="1021" y="2209"/>
                  </a:cubicBezTo>
                  <a:cubicBezTo>
                    <a:pt x="984" y="2228"/>
                    <a:pt x="946" y="2215"/>
                    <a:pt x="909" y="2214"/>
                  </a:cubicBezTo>
                  <a:cubicBezTo>
                    <a:pt x="880" y="2212"/>
                    <a:pt x="853" y="2216"/>
                    <a:pt x="827" y="2228"/>
                  </a:cubicBezTo>
                  <a:cubicBezTo>
                    <a:pt x="815" y="2234"/>
                    <a:pt x="803" y="2238"/>
                    <a:pt x="789" y="2237"/>
                  </a:cubicBezTo>
                  <a:cubicBezTo>
                    <a:pt x="759" y="2235"/>
                    <a:pt x="733" y="2253"/>
                    <a:pt x="724" y="2282"/>
                  </a:cubicBezTo>
                  <a:cubicBezTo>
                    <a:pt x="719" y="2298"/>
                    <a:pt x="711" y="2305"/>
                    <a:pt x="694" y="2305"/>
                  </a:cubicBezTo>
                  <a:cubicBezTo>
                    <a:pt x="666" y="2304"/>
                    <a:pt x="651" y="2327"/>
                    <a:pt x="640" y="2346"/>
                  </a:cubicBezTo>
                  <a:cubicBezTo>
                    <a:pt x="620" y="2378"/>
                    <a:pt x="591" y="2386"/>
                    <a:pt x="561" y="2386"/>
                  </a:cubicBezTo>
                  <a:cubicBezTo>
                    <a:pt x="537" y="2386"/>
                    <a:pt x="515" y="2391"/>
                    <a:pt x="492" y="2392"/>
                  </a:cubicBezTo>
                  <a:cubicBezTo>
                    <a:pt x="460" y="2393"/>
                    <a:pt x="430" y="2385"/>
                    <a:pt x="407" y="2361"/>
                  </a:cubicBezTo>
                  <a:cubicBezTo>
                    <a:pt x="394" y="2348"/>
                    <a:pt x="381" y="2339"/>
                    <a:pt x="362" y="2339"/>
                  </a:cubicBezTo>
                  <a:cubicBezTo>
                    <a:pt x="339" y="2339"/>
                    <a:pt x="324" y="2331"/>
                    <a:pt x="321" y="2306"/>
                  </a:cubicBezTo>
                  <a:cubicBezTo>
                    <a:pt x="320" y="2300"/>
                    <a:pt x="316" y="2294"/>
                    <a:pt x="314" y="2287"/>
                  </a:cubicBezTo>
                  <a:cubicBezTo>
                    <a:pt x="308" y="2268"/>
                    <a:pt x="311" y="2265"/>
                    <a:pt x="331" y="2266"/>
                  </a:cubicBezTo>
                  <a:cubicBezTo>
                    <a:pt x="339" y="2266"/>
                    <a:pt x="346" y="2264"/>
                    <a:pt x="350" y="2258"/>
                  </a:cubicBezTo>
                  <a:cubicBezTo>
                    <a:pt x="365" y="2234"/>
                    <a:pt x="376" y="2209"/>
                    <a:pt x="362" y="2181"/>
                  </a:cubicBezTo>
                  <a:cubicBezTo>
                    <a:pt x="356" y="2168"/>
                    <a:pt x="356" y="2155"/>
                    <a:pt x="358" y="2140"/>
                  </a:cubicBezTo>
                  <a:cubicBezTo>
                    <a:pt x="362" y="2108"/>
                    <a:pt x="361" y="2075"/>
                    <a:pt x="344" y="2045"/>
                  </a:cubicBezTo>
                  <a:cubicBezTo>
                    <a:pt x="334" y="2025"/>
                    <a:pt x="322" y="2005"/>
                    <a:pt x="307" y="1988"/>
                  </a:cubicBezTo>
                  <a:cubicBezTo>
                    <a:pt x="270" y="1944"/>
                    <a:pt x="249" y="1893"/>
                    <a:pt x="248" y="1835"/>
                  </a:cubicBezTo>
                  <a:cubicBezTo>
                    <a:pt x="248" y="1816"/>
                    <a:pt x="242" y="1799"/>
                    <a:pt x="229" y="1783"/>
                  </a:cubicBezTo>
                  <a:cubicBezTo>
                    <a:pt x="204" y="1751"/>
                    <a:pt x="184" y="1715"/>
                    <a:pt x="152" y="1687"/>
                  </a:cubicBezTo>
                  <a:cubicBezTo>
                    <a:pt x="145" y="1682"/>
                    <a:pt x="141" y="1673"/>
                    <a:pt x="141" y="1664"/>
                  </a:cubicBezTo>
                  <a:cubicBezTo>
                    <a:pt x="140" y="1629"/>
                    <a:pt x="121" y="1603"/>
                    <a:pt x="96" y="1580"/>
                  </a:cubicBezTo>
                  <a:cubicBezTo>
                    <a:pt x="90" y="1574"/>
                    <a:pt x="84" y="1568"/>
                    <a:pt x="78" y="1562"/>
                  </a:cubicBezTo>
                  <a:cubicBezTo>
                    <a:pt x="69" y="1551"/>
                    <a:pt x="59" y="1541"/>
                    <a:pt x="81" y="1532"/>
                  </a:cubicBezTo>
                  <a:cubicBezTo>
                    <a:pt x="91" y="1529"/>
                    <a:pt x="93" y="1520"/>
                    <a:pt x="89" y="1510"/>
                  </a:cubicBezTo>
                  <a:cubicBezTo>
                    <a:pt x="86" y="1504"/>
                    <a:pt x="81" y="1498"/>
                    <a:pt x="83" y="14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6" name="Freeform 37">
              <a:extLst>
                <a:ext uri="{FF2B5EF4-FFF2-40B4-BE49-F238E27FC236}">
                  <a16:creationId xmlns:a16="http://schemas.microsoft.com/office/drawing/2014/main" id="{99B3D3F7-8C69-D688-63A2-F28469D59B03}"/>
                </a:ext>
              </a:extLst>
            </p:cNvPr>
            <p:cNvSpPr>
              <a:spLocks/>
            </p:cNvSpPr>
            <p:nvPr/>
          </p:nvSpPr>
          <p:spPr bwMode="auto">
            <a:xfrm>
              <a:off x="2396" y="1192"/>
              <a:ext cx="995" cy="1402"/>
            </a:xfrm>
            <a:custGeom>
              <a:avLst/>
              <a:gdLst>
                <a:gd name="T0" fmla="*/ 1267 w 1484"/>
                <a:gd name="T1" fmla="*/ 1430 h 2089"/>
                <a:gd name="T2" fmla="*/ 1305 w 1484"/>
                <a:gd name="T3" fmla="*/ 1532 h 2089"/>
                <a:gd name="T4" fmla="*/ 1365 w 1484"/>
                <a:gd name="T5" fmla="*/ 1592 h 2089"/>
                <a:gd name="T6" fmla="*/ 1404 w 1484"/>
                <a:gd name="T7" fmla="*/ 1652 h 2089"/>
                <a:gd name="T8" fmla="*/ 1444 w 1484"/>
                <a:gd name="T9" fmla="*/ 1732 h 2089"/>
                <a:gd name="T10" fmla="*/ 1484 w 1484"/>
                <a:gd name="T11" fmla="*/ 1692 h 2089"/>
                <a:gd name="T12" fmla="*/ 1446 w 1484"/>
                <a:gd name="T13" fmla="*/ 1783 h 2089"/>
                <a:gd name="T14" fmla="*/ 1441 w 1484"/>
                <a:gd name="T15" fmla="*/ 1964 h 2089"/>
                <a:gd name="T16" fmla="*/ 1444 w 1484"/>
                <a:gd name="T17" fmla="*/ 2018 h 2089"/>
                <a:gd name="T18" fmla="*/ 1343 w 1484"/>
                <a:gd name="T19" fmla="*/ 2019 h 2089"/>
                <a:gd name="T20" fmla="*/ 1302 w 1484"/>
                <a:gd name="T21" fmla="*/ 2056 h 2089"/>
                <a:gd name="T22" fmla="*/ 1264 w 1484"/>
                <a:gd name="T23" fmla="*/ 2071 h 2089"/>
                <a:gd name="T24" fmla="*/ 1175 w 1484"/>
                <a:gd name="T25" fmla="*/ 2029 h 2089"/>
                <a:gd name="T26" fmla="*/ 1056 w 1484"/>
                <a:gd name="T27" fmla="*/ 2015 h 2089"/>
                <a:gd name="T28" fmla="*/ 570 w 1484"/>
                <a:gd name="T29" fmla="*/ 2004 h 2089"/>
                <a:gd name="T30" fmla="*/ 271 w 1484"/>
                <a:gd name="T31" fmla="*/ 1956 h 2089"/>
                <a:gd name="T32" fmla="*/ 288 w 1484"/>
                <a:gd name="T33" fmla="*/ 1679 h 2089"/>
                <a:gd name="T34" fmla="*/ 33 w 1484"/>
                <a:gd name="T35" fmla="*/ 1640 h 2089"/>
                <a:gd name="T36" fmla="*/ 13 w 1484"/>
                <a:gd name="T37" fmla="*/ 1225 h 2089"/>
                <a:gd name="T38" fmla="*/ 33 w 1484"/>
                <a:gd name="T39" fmla="*/ 650 h 2089"/>
                <a:gd name="T40" fmla="*/ 101 w 1484"/>
                <a:gd name="T41" fmla="*/ 653 h 2089"/>
                <a:gd name="T42" fmla="*/ 166 w 1484"/>
                <a:gd name="T43" fmla="*/ 718 h 2089"/>
                <a:gd name="T44" fmla="*/ 268 w 1484"/>
                <a:gd name="T45" fmla="*/ 757 h 2089"/>
                <a:gd name="T46" fmla="*/ 349 w 1484"/>
                <a:gd name="T47" fmla="*/ 679 h 2089"/>
                <a:gd name="T48" fmla="*/ 417 w 1484"/>
                <a:gd name="T49" fmla="*/ 505 h 2089"/>
                <a:gd name="T50" fmla="*/ 425 w 1484"/>
                <a:gd name="T51" fmla="*/ 390 h 2089"/>
                <a:gd name="T52" fmla="*/ 419 w 1484"/>
                <a:gd name="T53" fmla="*/ 324 h 2089"/>
                <a:gd name="T54" fmla="*/ 467 w 1484"/>
                <a:gd name="T55" fmla="*/ 233 h 2089"/>
                <a:gd name="T56" fmla="*/ 471 w 1484"/>
                <a:gd name="T57" fmla="*/ 203 h 2089"/>
                <a:gd name="T58" fmla="*/ 460 w 1484"/>
                <a:gd name="T59" fmla="*/ 167 h 2089"/>
                <a:gd name="T60" fmla="*/ 513 w 1484"/>
                <a:gd name="T61" fmla="*/ 29 h 2089"/>
                <a:gd name="T62" fmla="*/ 553 w 1484"/>
                <a:gd name="T63" fmla="*/ 14 h 2089"/>
                <a:gd name="T64" fmla="*/ 573 w 1484"/>
                <a:gd name="T65" fmla="*/ 54 h 2089"/>
                <a:gd name="T66" fmla="*/ 595 w 1484"/>
                <a:gd name="T67" fmla="*/ 141 h 2089"/>
                <a:gd name="T68" fmla="*/ 613 w 1484"/>
                <a:gd name="T69" fmla="*/ 194 h 2089"/>
                <a:gd name="T70" fmla="*/ 632 w 1484"/>
                <a:gd name="T71" fmla="*/ 257 h 2089"/>
                <a:gd name="T72" fmla="*/ 641 w 1484"/>
                <a:gd name="T73" fmla="*/ 370 h 2089"/>
                <a:gd name="T74" fmla="*/ 690 w 1484"/>
                <a:gd name="T75" fmla="*/ 427 h 2089"/>
                <a:gd name="T76" fmla="*/ 741 w 1484"/>
                <a:gd name="T77" fmla="*/ 425 h 2089"/>
                <a:gd name="T78" fmla="*/ 806 w 1484"/>
                <a:gd name="T79" fmla="*/ 491 h 2089"/>
                <a:gd name="T80" fmla="*/ 813 w 1484"/>
                <a:gd name="T81" fmla="*/ 604 h 2089"/>
                <a:gd name="T82" fmla="*/ 845 w 1484"/>
                <a:gd name="T83" fmla="*/ 741 h 2089"/>
                <a:gd name="T84" fmla="*/ 859 w 1484"/>
                <a:gd name="T85" fmla="*/ 870 h 2089"/>
                <a:gd name="T86" fmla="*/ 891 w 1484"/>
                <a:gd name="T87" fmla="*/ 959 h 2089"/>
                <a:gd name="T88" fmla="*/ 980 w 1484"/>
                <a:gd name="T89" fmla="*/ 1040 h 2089"/>
                <a:gd name="T90" fmla="*/ 1063 w 1484"/>
                <a:gd name="T91" fmla="*/ 1095 h 2089"/>
                <a:gd name="T92" fmla="*/ 1111 w 1484"/>
                <a:gd name="T93" fmla="*/ 1186 h 2089"/>
                <a:gd name="T94" fmla="*/ 1151 w 1484"/>
                <a:gd name="T95" fmla="*/ 1282 h 2089"/>
                <a:gd name="T96" fmla="*/ 1176 w 1484"/>
                <a:gd name="T97" fmla="*/ 1363 h 2089"/>
                <a:gd name="T98" fmla="*/ 1201 w 1484"/>
                <a:gd name="T99" fmla="*/ 1366 h 2089"/>
                <a:gd name="T100" fmla="*/ 1205 w 1484"/>
                <a:gd name="T101" fmla="*/ 1339 h 2089"/>
                <a:gd name="T102" fmla="*/ 1232 w 1484"/>
                <a:gd name="T103" fmla="*/ 1369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4" h="2089">
                  <a:moveTo>
                    <a:pt x="1266" y="1368"/>
                  </a:moveTo>
                  <a:cubicBezTo>
                    <a:pt x="1276" y="1390"/>
                    <a:pt x="1280" y="1409"/>
                    <a:pt x="1267" y="1430"/>
                  </a:cubicBezTo>
                  <a:cubicBezTo>
                    <a:pt x="1249" y="1458"/>
                    <a:pt x="1254" y="1475"/>
                    <a:pt x="1279" y="1494"/>
                  </a:cubicBezTo>
                  <a:cubicBezTo>
                    <a:pt x="1292" y="1504"/>
                    <a:pt x="1301" y="1516"/>
                    <a:pt x="1305" y="1532"/>
                  </a:cubicBezTo>
                  <a:cubicBezTo>
                    <a:pt x="1308" y="1546"/>
                    <a:pt x="1315" y="1555"/>
                    <a:pt x="1331" y="1557"/>
                  </a:cubicBezTo>
                  <a:cubicBezTo>
                    <a:pt x="1351" y="1560"/>
                    <a:pt x="1361" y="1574"/>
                    <a:pt x="1365" y="1592"/>
                  </a:cubicBezTo>
                  <a:cubicBezTo>
                    <a:pt x="1369" y="1614"/>
                    <a:pt x="1377" y="1632"/>
                    <a:pt x="1396" y="1643"/>
                  </a:cubicBezTo>
                  <a:cubicBezTo>
                    <a:pt x="1400" y="1645"/>
                    <a:pt x="1404" y="1649"/>
                    <a:pt x="1404" y="1652"/>
                  </a:cubicBezTo>
                  <a:cubicBezTo>
                    <a:pt x="1405" y="1680"/>
                    <a:pt x="1425" y="1698"/>
                    <a:pt x="1435" y="1721"/>
                  </a:cubicBezTo>
                  <a:cubicBezTo>
                    <a:pt x="1437" y="1725"/>
                    <a:pt x="1437" y="1732"/>
                    <a:pt x="1444" y="1732"/>
                  </a:cubicBezTo>
                  <a:cubicBezTo>
                    <a:pt x="1450" y="1732"/>
                    <a:pt x="1450" y="1726"/>
                    <a:pt x="1450" y="1722"/>
                  </a:cubicBezTo>
                  <a:cubicBezTo>
                    <a:pt x="1454" y="1705"/>
                    <a:pt x="1466" y="1698"/>
                    <a:pt x="1484" y="1692"/>
                  </a:cubicBezTo>
                  <a:cubicBezTo>
                    <a:pt x="1476" y="1706"/>
                    <a:pt x="1470" y="1717"/>
                    <a:pt x="1463" y="1728"/>
                  </a:cubicBezTo>
                  <a:cubicBezTo>
                    <a:pt x="1452" y="1745"/>
                    <a:pt x="1452" y="1765"/>
                    <a:pt x="1446" y="1783"/>
                  </a:cubicBezTo>
                  <a:cubicBezTo>
                    <a:pt x="1432" y="1827"/>
                    <a:pt x="1447" y="1873"/>
                    <a:pt x="1427" y="1916"/>
                  </a:cubicBezTo>
                  <a:cubicBezTo>
                    <a:pt x="1420" y="1933"/>
                    <a:pt x="1431" y="1950"/>
                    <a:pt x="1441" y="1964"/>
                  </a:cubicBezTo>
                  <a:cubicBezTo>
                    <a:pt x="1454" y="1980"/>
                    <a:pt x="1448" y="1997"/>
                    <a:pt x="1448" y="2013"/>
                  </a:cubicBezTo>
                  <a:cubicBezTo>
                    <a:pt x="1448" y="2015"/>
                    <a:pt x="1446" y="2017"/>
                    <a:pt x="1444" y="2018"/>
                  </a:cubicBezTo>
                  <a:cubicBezTo>
                    <a:pt x="1433" y="2028"/>
                    <a:pt x="1387" y="2031"/>
                    <a:pt x="1374" y="2021"/>
                  </a:cubicBezTo>
                  <a:cubicBezTo>
                    <a:pt x="1364" y="2014"/>
                    <a:pt x="1354" y="2013"/>
                    <a:pt x="1343" y="2019"/>
                  </a:cubicBezTo>
                  <a:cubicBezTo>
                    <a:pt x="1334" y="2024"/>
                    <a:pt x="1325" y="2028"/>
                    <a:pt x="1316" y="2032"/>
                  </a:cubicBezTo>
                  <a:cubicBezTo>
                    <a:pt x="1305" y="2037"/>
                    <a:pt x="1300" y="2044"/>
                    <a:pt x="1302" y="2056"/>
                  </a:cubicBezTo>
                  <a:cubicBezTo>
                    <a:pt x="1304" y="2075"/>
                    <a:pt x="1295" y="2078"/>
                    <a:pt x="1279" y="2073"/>
                  </a:cubicBezTo>
                  <a:cubicBezTo>
                    <a:pt x="1274" y="2071"/>
                    <a:pt x="1266" y="2069"/>
                    <a:pt x="1264" y="2071"/>
                  </a:cubicBezTo>
                  <a:cubicBezTo>
                    <a:pt x="1244" y="2089"/>
                    <a:pt x="1235" y="2072"/>
                    <a:pt x="1225" y="2059"/>
                  </a:cubicBezTo>
                  <a:cubicBezTo>
                    <a:pt x="1212" y="2043"/>
                    <a:pt x="1195" y="2036"/>
                    <a:pt x="1175" y="2029"/>
                  </a:cubicBezTo>
                  <a:cubicBezTo>
                    <a:pt x="1147" y="2020"/>
                    <a:pt x="1118" y="2015"/>
                    <a:pt x="1088" y="2009"/>
                  </a:cubicBezTo>
                  <a:cubicBezTo>
                    <a:pt x="1077" y="2007"/>
                    <a:pt x="1064" y="2006"/>
                    <a:pt x="1056" y="2015"/>
                  </a:cubicBezTo>
                  <a:cubicBezTo>
                    <a:pt x="1027" y="2050"/>
                    <a:pt x="989" y="2044"/>
                    <a:pt x="950" y="2040"/>
                  </a:cubicBezTo>
                  <a:cubicBezTo>
                    <a:pt x="824" y="2028"/>
                    <a:pt x="697" y="2016"/>
                    <a:pt x="570" y="2004"/>
                  </a:cubicBezTo>
                  <a:cubicBezTo>
                    <a:pt x="476" y="1995"/>
                    <a:pt x="382" y="1986"/>
                    <a:pt x="288" y="1977"/>
                  </a:cubicBezTo>
                  <a:cubicBezTo>
                    <a:pt x="273" y="1976"/>
                    <a:pt x="270" y="1971"/>
                    <a:pt x="271" y="1956"/>
                  </a:cubicBezTo>
                  <a:cubicBezTo>
                    <a:pt x="277" y="1878"/>
                    <a:pt x="280" y="1799"/>
                    <a:pt x="285" y="1721"/>
                  </a:cubicBezTo>
                  <a:cubicBezTo>
                    <a:pt x="286" y="1707"/>
                    <a:pt x="287" y="1693"/>
                    <a:pt x="288" y="1679"/>
                  </a:cubicBezTo>
                  <a:cubicBezTo>
                    <a:pt x="290" y="1655"/>
                    <a:pt x="286" y="1650"/>
                    <a:pt x="263" y="1649"/>
                  </a:cubicBezTo>
                  <a:cubicBezTo>
                    <a:pt x="186" y="1643"/>
                    <a:pt x="110" y="1640"/>
                    <a:pt x="33" y="1640"/>
                  </a:cubicBezTo>
                  <a:cubicBezTo>
                    <a:pt x="1" y="1641"/>
                    <a:pt x="0" y="1640"/>
                    <a:pt x="1" y="1609"/>
                  </a:cubicBezTo>
                  <a:cubicBezTo>
                    <a:pt x="5" y="1481"/>
                    <a:pt x="9" y="1353"/>
                    <a:pt x="13" y="1225"/>
                  </a:cubicBezTo>
                  <a:cubicBezTo>
                    <a:pt x="16" y="1159"/>
                    <a:pt x="19" y="1092"/>
                    <a:pt x="21" y="1026"/>
                  </a:cubicBezTo>
                  <a:cubicBezTo>
                    <a:pt x="25" y="901"/>
                    <a:pt x="29" y="775"/>
                    <a:pt x="33" y="650"/>
                  </a:cubicBezTo>
                  <a:cubicBezTo>
                    <a:pt x="33" y="638"/>
                    <a:pt x="36" y="632"/>
                    <a:pt x="49" y="639"/>
                  </a:cubicBezTo>
                  <a:cubicBezTo>
                    <a:pt x="66" y="647"/>
                    <a:pt x="84" y="649"/>
                    <a:pt x="101" y="653"/>
                  </a:cubicBezTo>
                  <a:cubicBezTo>
                    <a:pt x="123" y="659"/>
                    <a:pt x="141" y="668"/>
                    <a:pt x="145" y="694"/>
                  </a:cubicBezTo>
                  <a:cubicBezTo>
                    <a:pt x="147" y="705"/>
                    <a:pt x="157" y="711"/>
                    <a:pt x="166" y="718"/>
                  </a:cubicBezTo>
                  <a:cubicBezTo>
                    <a:pt x="187" y="734"/>
                    <a:pt x="212" y="741"/>
                    <a:pt x="234" y="755"/>
                  </a:cubicBezTo>
                  <a:cubicBezTo>
                    <a:pt x="245" y="762"/>
                    <a:pt x="256" y="759"/>
                    <a:pt x="268" y="757"/>
                  </a:cubicBezTo>
                  <a:cubicBezTo>
                    <a:pt x="303" y="751"/>
                    <a:pt x="329" y="735"/>
                    <a:pt x="338" y="698"/>
                  </a:cubicBezTo>
                  <a:cubicBezTo>
                    <a:pt x="340" y="692"/>
                    <a:pt x="344" y="684"/>
                    <a:pt x="349" y="679"/>
                  </a:cubicBezTo>
                  <a:cubicBezTo>
                    <a:pt x="376" y="648"/>
                    <a:pt x="387" y="611"/>
                    <a:pt x="393" y="572"/>
                  </a:cubicBezTo>
                  <a:cubicBezTo>
                    <a:pt x="397" y="548"/>
                    <a:pt x="402" y="525"/>
                    <a:pt x="417" y="505"/>
                  </a:cubicBezTo>
                  <a:cubicBezTo>
                    <a:pt x="428" y="491"/>
                    <a:pt x="431" y="477"/>
                    <a:pt x="424" y="460"/>
                  </a:cubicBezTo>
                  <a:cubicBezTo>
                    <a:pt x="416" y="437"/>
                    <a:pt x="413" y="414"/>
                    <a:pt x="425" y="390"/>
                  </a:cubicBezTo>
                  <a:cubicBezTo>
                    <a:pt x="430" y="380"/>
                    <a:pt x="429" y="370"/>
                    <a:pt x="421" y="361"/>
                  </a:cubicBezTo>
                  <a:cubicBezTo>
                    <a:pt x="411" y="349"/>
                    <a:pt x="412" y="336"/>
                    <a:pt x="419" y="324"/>
                  </a:cubicBezTo>
                  <a:cubicBezTo>
                    <a:pt x="431" y="303"/>
                    <a:pt x="441" y="284"/>
                    <a:pt x="438" y="258"/>
                  </a:cubicBezTo>
                  <a:cubicBezTo>
                    <a:pt x="437" y="246"/>
                    <a:pt x="443" y="227"/>
                    <a:pt x="467" y="233"/>
                  </a:cubicBezTo>
                  <a:cubicBezTo>
                    <a:pt x="478" y="236"/>
                    <a:pt x="480" y="222"/>
                    <a:pt x="483" y="214"/>
                  </a:cubicBezTo>
                  <a:cubicBezTo>
                    <a:pt x="486" y="205"/>
                    <a:pt x="478" y="204"/>
                    <a:pt x="471" y="203"/>
                  </a:cubicBezTo>
                  <a:cubicBezTo>
                    <a:pt x="462" y="202"/>
                    <a:pt x="451" y="201"/>
                    <a:pt x="448" y="191"/>
                  </a:cubicBezTo>
                  <a:cubicBezTo>
                    <a:pt x="445" y="180"/>
                    <a:pt x="454" y="174"/>
                    <a:pt x="460" y="167"/>
                  </a:cubicBezTo>
                  <a:cubicBezTo>
                    <a:pt x="488" y="133"/>
                    <a:pt x="502" y="93"/>
                    <a:pt x="509" y="50"/>
                  </a:cubicBezTo>
                  <a:cubicBezTo>
                    <a:pt x="510" y="43"/>
                    <a:pt x="507" y="33"/>
                    <a:pt x="513" y="29"/>
                  </a:cubicBezTo>
                  <a:cubicBezTo>
                    <a:pt x="525" y="22"/>
                    <a:pt x="534" y="11"/>
                    <a:pt x="546" y="4"/>
                  </a:cubicBezTo>
                  <a:cubicBezTo>
                    <a:pt x="553" y="0"/>
                    <a:pt x="555" y="9"/>
                    <a:pt x="553" y="14"/>
                  </a:cubicBezTo>
                  <a:cubicBezTo>
                    <a:pt x="549" y="26"/>
                    <a:pt x="554" y="31"/>
                    <a:pt x="564" y="36"/>
                  </a:cubicBezTo>
                  <a:cubicBezTo>
                    <a:pt x="571" y="40"/>
                    <a:pt x="573" y="47"/>
                    <a:pt x="573" y="54"/>
                  </a:cubicBezTo>
                  <a:cubicBezTo>
                    <a:pt x="575" y="75"/>
                    <a:pt x="578" y="95"/>
                    <a:pt x="577" y="116"/>
                  </a:cubicBezTo>
                  <a:cubicBezTo>
                    <a:pt x="576" y="129"/>
                    <a:pt x="581" y="138"/>
                    <a:pt x="595" y="141"/>
                  </a:cubicBezTo>
                  <a:cubicBezTo>
                    <a:pt x="609" y="143"/>
                    <a:pt x="608" y="152"/>
                    <a:pt x="602" y="161"/>
                  </a:cubicBezTo>
                  <a:cubicBezTo>
                    <a:pt x="594" y="176"/>
                    <a:pt x="593" y="188"/>
                    <a:pt x="613" y="194"/>
                  </a:cubicBezTo>
                  <a:cubicBezTo>
                    <a:pt x="622" y="196"/>
                    <a:pt x="625" y="203"/>
                    <a:pt x="625" y="212"/>
                  </a:cubicBezTo>
                  <a:cubicBezTo>
                    <a:pt x="625" y="227"/>
                    <a:pt x="625" y="241"/>
                    <a:pt x="632" y="257"/>
                  </a:cubicBezTo>
                  <a:cubicBezTo>
                    <a:pt x="641" y="277"/>
                    <a:pt x="638" y="304"/>
                    <a:pt x="636" y="327"/>
                  </a:cubicBezTo>
                  <a:cubicBezTo>
                    <a:pt x="635" y="343"/>
                    <a:pt x="635" y="356"/>
                    <a:pt x="641" y="370"/>
                  </a:cubicBezTo>
                  <a:cubicBezTo>
                    <a:pt x="647" y="382"/>
                    <a:pt x="649" y="394"/>
                    <a:pt x="650" y="407"/>
                  </a:cubicBezTo>
                  <a:cubicBezTo>
                    <a:pt x="652" y="434"/>
                    <a:pt x="667" y="442"/>
                    <a:pt x="690" y="427"/>
                  </a:cubicBezTo>
                  <a:cubicBezTo>
                    <a:pt x="701" y="420"/>
                    <a:pt x="713" y="417"/>
                    <a:pt x="725" y="414"/>
                  </a:cubicBezTo>
                  <a:cubicBezTo>
                    <a:pt x="736" y="411"/>
                    <a:pt x="740" y="415"/>
                    <a:pt x="741" y="425"/>
                  </a:cubicBezTo>
                  <a:cubicBezTo>
                    <a:pt x="742" y="441"/>
                    <a:pt x="752" y="450"/>
                    <a:pt x="766" y="458"/>
                  </a:cubicBezTo>
                  <a:cubicBezTo>
                    <a:pt x="780" y="467"/>
                    <a:pt x="792" y="480"/>
                    <a:pt x="806" y="491"/>
                  </a:cubicBezTo>
                  <a:cubicBezTo>
                    <a:pt x="809" y="494"/>
                    <a:pt x="810" y="497"/>
                    <a:pt x="809" y="501"/>
                  </a:cubicBezTo>
                  <a:cubicBezTo>
                    <a:pt x="799" y="536"/>
                    <a:pt x="807" y="570"/>
                    <a:pt x="813" y="604"/>
                  </a:cubicBezTo>
                  <a:cubicBezTo>
                    <a:pt x="814" y="610"/>
                    <a:pt x="815" y="617"/>
                    <a:pt x="814" y="624"/>
                  </a:cubicBezTo>
                  <a:cubicBezTo>
                    <a:pt x="803" y="669"/>
                    <a:pt x="827" y="703"/>
                    <a:pt x="845" y="741"/>
                  </a:cubicBezTo>
                  <a:cubicBezTo>
                    <a:pt x="855" y="762"/>
                    <a:pt x="867" y="789"/>
                    <a:pt x="854" y="816"/>
                  </a:cubicBezTo>
                  <a:cubicBezTo>
                    <a:pt x="845" y="835"/>
                    <a:pt x="845" y="853"/>
                    <a:pt x="859" y="870"/>
                  </a:cubicBezTo>
                  <a:cubicBezTo>
                    <a:pt x="864" y="876"/>
                    <a:pt x="867" y="883"/>
                    <a:pt x="864" y="890"/>
                  </a:cubicBezTo>
                  <a:cubicBezTo>
                    <a:pt x="850" y="922"/>
                    <a:pt x="873" y="940"/>
                    <a:pt x="891" y="959"/>
                  </a:cubicBezTo>
                  <a:cubicBezTo>
                    <a:pt x="905" y="973"/>
                    <a:pt x="923" y="981"/>
                    <a:pt x="938" y="995"/>
                  </a:cubicBezTo>
                  <a:cubicBezTo>
                    <a:pt x="953" y="1009"/>
                    <a:pt x="970" y="1020"/>
                    <a:pt x="980" y="1040"/>
                  </a:cubicBezTo>
                  <a:cubicBezTo>
                    <a:pt x="985" y="1052"/>
                    <a:pt x="1000" y="1057"/>
                    <a:pt x="1013" y="1063"/>
                  </a:cubicBezTo>
                  <a:cubicBezTo>
                    <a:pt x="1031" y="1072"/>
                    <a:pt x="1049" y="1079"/>
                    <a:pt x="1063" y="1095"/>
                  </a:cubicBezTo>
                  <a:cubicBezTo>
                    <a:pt x="1075" y="1109"/>
                    <a:pt x="1082" y="1122"/>
                    <a:pt x="1082" y="1141"/>
                  </a:cubicBezTo>
                  <a:cubicBezTo>
                    <a:pt x="1083" y="1161"/>
                    <a:pt x="1093" y="1177"/>
                    <a:pt x="1111" y="1186"/>
                  </a:cubicBezTo>
                  <a:cubicBezTo>
                    <a:pt x="1130" y="1196"/>
                    <a:pt x="1136" y="1211"/>
                    <a:pt x="1137" y="1230"/>
                  </a:cubicBezTo>
                  <a:cubicBezTo>
                    <a:pt x="1137" y="1249"/>
                    <a:pt x="1143" y="1265"/>
                    <a:pt x="1151" y="1282"/>
                  </a:cubicBezTo>
                  <a:cubicBezTo>
                    <a:pt x="1160" y="1300"/>
                    <a:pt x="1159" y="1322"/>
                    <a:pt x="1162" y="1342"/>
                  </a:cubicBezTo>
                  <a:cubicBezTo>
                    <a:pt x="1164" y="1352"/>
                    <a:pt x="1162" y="1362"/>
                    <a:pt x="1176" y="1363"/>
                  </a:cubicBezTo>
                  <a:cubicBezTo>
                    <a:pt x="1182" y="1363"/>
                    <a:pt x="1184" y="1368"/>
                    <a:pt x="1187" y="1371"/>
                  </a:cubicBezTo>
                  <a:cubicBezTo>
                    <a:pt x="1195" y="1380"/>
                    <a:pt x="1199" y="1376"/>
                    <a:pt x="1201" y="1366"/>
                  </a:cubicBezTo>
                  <a:cubicBezTo>
                    <a:pt x="1201" y="1365"/>
                    <a:pt x="1201" y="1362"/>
                    <a:pt x="1201" y="1360"/>
                  </a:cubicBezTo>
                  <a:cubicBezTo>
                    <a:pt x="1202" y="1353"/>
                    <a:pt x="1198" y="1340"/>
                    <a:pt x="1205" y="1339"/>
                  </a:cubicBezTo>
                  <a:cubicBezTo>
                    <a:pt x="1215" y="1336"/>
                    <a:pt x="1217" y="1350"/>
                    <a:pt x="1223" y="1356"/>
                  </a:cubicBezTo>
                  <a:cubicBezTo>
                    <a:pt x="1226" y="1361"/>
                    <a:pt x="1229" y="1365"/>
                    <a:pt x="1232" y="1369"/>
                  </a:cubicBezTo>
                  <a:cubicBezTo>
                    <a:pt x="1246" y="1386"/>
                    <a:pt x="1250" y="1386"/>
                    <a:pt x="1266" y="13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8" name="Freeform 38">
              <a:extLst>
                <a:ext uri="{FF2B5EF4-FFF2-40B4-BE49-F238E27FC236}">
                  <a16:creationId xmlns:a16="http://schemas.microsoft.com/office/drawing/2014/main" id="{463E1F50-6963-2675-E583-942689263E2C}"/>
                </a:ext>
              </a:extLst>
            </p:cNvPr>
            <p:cNvSpPr>
              <a:spLocks/>
            </p:cNvSpPr>
            <p:nvPr/>
          </p:nvSpPr>
          <p:spPr bwMode="auto">
            <a:xfrm>
              <a:off x="1777" y="1206"/>
              <a:ext cx="635" cy="1087"/>
            </a:xfrm>
            <a:custGeom>
              <a:avLst/>
              <a:gdLst>
                <a:gd name="T0" fmla="*/ 172 w 947"/>
                <a:gd name="T1" fmla="*/ 146 h 1620"/>
                <a:gd name="T2" fmla="*/ 200 w 947"/>
                <a:gd name="T3" fmla="*/ 136 h 1620"/>
                <a:gd name="T4" fmla="*/ 330 w 947"/>
                <a:gd name="T5" fmla="*/ 118 h 1620"/>
                <a:gd name="T6" fmla="*/ 377 w 947"/>
                <a:gd name="T7" fmla="*/ 99 h 1620"/>
                <a:gd name="T8" fmla="*/ 357 w 947"/>
                <a:gd name="T9" fmla="*/ 28 h 1620"/>
                <a:gd name="T10" fmla="*/ 345 w 947"/>
                <a:gd name="T11" fmla="*/ 3 h 1620"/>
                <a:gd name="T12" fmla="*/ 379 w 947"/>
                <a:gd name="T13" fmla="*/ 23 h 1620"/>
                <a:gd name="T14" fmla="*/ 419 w 947"/>
                <a:gd name="T15" fmla="*/ 31 h 1620"/>
                <a:gd name="T16" fmla="*/ 499 w 947"/>
                <a:gd name="T17" fmla="*/ 68 h 1620"/>
                <a:gd name="T18" fmla="*/ 568 w 947"/>
                <a:gd name="T19" fmla="*/ 93 h 1620"/>
                <a:gd name="T20" fmla="*/ 671 w 947"/>
                <a:gd name="T21" fmla="*/ 114 h 1620"/>
                <a:gd name="T22" fmla="*/ 718 w 947"/>
                <a:gd name="T23" fmla="*/ 101 h 1620"/>
                <a:gd name="T24" fmla="*/ 729 w 947"/>
                <a:gd name="T25" fmla="*/ 115 h 1620"/>
                <a:gd name="T26" fmla="*/ 763 w 947"/>
                <a:gd name="T27" fmla="*/ 145 h 1620"/>
                <a:gd name="T28" fmla="*/ 783 w 947"/>
                <a:gd name="T29" fmla="*/ 115 h 1620"/>
                <a:gd name="T30" fmla="*/ 810 w 947"/>
                <a:gd name="T31" fmla="*/ 97 h 1620"/>
                <a:gd name="T32" fmla="*/ 846 w 947"/>
                <a:gd name="T33" fmla="*/ 126 h 1620"/>
                <a:gd name="T34" fmla="*/ 821 w 947"/>
                <a:gd name="T35" fmla="*/ 159 h 1620"/>
                <a:gd name="T36" fmla="*/ 787 w 947"/>
                <a:gd name="T37" fmla="*/ 218 h 1620"/>
                <a:gd name="T38" fmla="*/ 738 w 947"/>
                <a:gd name="T39" fmla="*/ 279 h 1620"/>
                <a:gd name="T40" fmla="*/ 690 w 947"/>
                <a:gd name="T41" fmla="*/ 379 h 1620"/>
                <a:gd name="T42" fmla="*/ 750 w 947"/>
                <a:gd name="T43" fmla="*/ 460 h 1620"/>
                <a:gd name="T44" fmla="*/ 822 w 947"/>
                <a:gd name="T45" fmla="*/ 525 h 1620"/>
                <a:gd name="T46" fmla="*/ 855 w 947"/>
                <a:gd name="T47" fmla="*/ 526 h 1620"/>
                <a:gd name="T48" fmla="*/ 947 w 947"/>
                <a:gd name="T49" fmla="*/ 618 h 1620"/>
                <a:gd name="T50" fmla="*/ 928 w 947"/>
                <a:gd name="T51" fmla="*/ 1219 h 1620"/>
                <a:gd name="T52" fmla="*/ 916 w 947"/>
                <a:gd name="T53" fmla="*/ 1586 h 1620"/>
                <a:gd name="T54" fmla="*/ 612 w 947"/>
                <a:gd name="T55" fmla="*/ 1616 h 1620"/>
                <a:gd name="T56" fmla="*/ 43 w 947"/>
                <a:gd name="T57" fmla="*/ 1588 h 1620"/>
                <a:gd name="T58" fmla="*/ 19 w 947"/>
                <a:gd name="T59" fmla="*/ 941 h 1620"/>
                <a:gd name="T60" fmla="*/ 0 w 947"/>
                <a:gd name="T61" fmla="*/ 444 h 1620"/>
                <a:gd name="T62" fmla="*/ 40 w 947"/>
                <a:gd name="T63" fmla="*/ 425 h 1620"/>
                <a:gd name="T64" fmla="*/ 63 w 947"/>
                <a:gd name="T65" fmla="*/ 427 h 1620"/>
                <a:gd name="T66" fmla="*/ 52 w 947"/>
                <a:gd name="T67" fmla="*/ 371 h 1620"/>
                <a:gd name="T68" fmla="*/ 76 w 947"/>
                <a:gd name="T69" fmla="*/ 290 h 1620"/>
                <a:gd name="T70" fmla="*/ 116 w 947"/>
                <a:gd name="T71" fmla="*/ 223 h 1620"/>
                <a:gd name="T72" fmla="*/ 136 w 947"/>
                <a:gd name="T73" fmla="*/ 182 h 1620"/>
                <a:gd name="T74" fmla="*/ 165 w 947"/>
                <a:gd name="T75" fmla="*/ 143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7" h="1620">
                  <a:moveTo>
                    <a:pt x="165" y="143"/>
                  </a:moveTo>
                  <a:cubicBezTo>
                    <a:pt x="170" y="145"/>
                    <a:pt x="171" y="146"/>
                    <a:pt x="172" y="146"/>
                  </a:cubicBezTo>
                  <a:cubicBezTo>
                    <a:pt x="179" y="151"/>
                    <a:pt x="183" y="162"/>
                    <a:pt x="193" y="157"/>
                  </a:cubicBezTo>
                  <a:cubicBezTo>
                    <a:pt x="202" y="153"/>
                    <a:pt x="200" y="143"/>
                    <a:pt x="200" y="136"/>
                  </a:cubicBezTo>
                  <a:cubicBezTo>
                    <a:pt x="202" y="113"/>
                    <a:pt x="209" y="106"/>
                    <a:pt x="229" y="115"/>
                  </a:cubicBezTo>
                  <a:cubicBezTo>
                    <a:pt x="263" y="130"/>
                    <a:pt x="296" y="125"/>
                    <a:pt x="330" y="118"/>
                  </a:cubicBezTo>
                  <a:cubicBezTo>
                    <a:pt x="332" y="118"/>
                    <a:pt x="334" y="116"/>
                    <a:pt x="335" y="117"/>
                  </a:cubicBezTo>
                  <a:cubicBezTo>
                    <a:pt x="358" y="131"/>
                    <a:pt x="366" y="108"/>
                    <a:pt x="377" y="99"/>
                  </a:cubicBezTo>
                  <a:cubicBezTo>
                    <a:pt x="389" y="87"/>
                    <a:pt x="387" y="67"/>
                    <a:pt x="386" y="51"/>
                  </a:cubicBezTo>
                  <a:cubicBezTo>
                    <a:pt x="385" y="37"/>
                    <a:pt x="371" y="31"/>
                    <a:pt x="357" y="28"/>
                  </a:cubicBezTo>
                  <a:cubicBezTo>
                    <a:pt x="349" y="27"/>
                    <a:pt x="340" y="28"/>
                    <a:pt x="337" y="18"/>
                  </a:cubicBezTo>
                  <a:cubicBezTo>
                    <a:pt x="336" y="12"/>
                    <a:pt x="339" y="6"/>
                    <a:pt x="345" y="3"/>
                  </a:cubicBezTo>
                  <a:cubicBezTo>
                    <a:pt x="354" y="0"/>
                    <a:pt x="362" y="5"/>
                    <a:pt x="368" y="11"/>
                  </a:cubicBezTo>
                  <a:cubicBezTo>
                    <a:pt x="372" y="14"/>
                    <a:pt x="376" y="18"/>
                    <a:pt x="379" y="23"/>
                  </a:cubicBezTo>
                  <a:cubicBezTo>
                    <a:pt x="386" y="34"/>
                    <a:pt x="393" y="39"/>
                    <a:pt x="404" y="27"/>
                  </a:cubicBezTo>
                  <a:cubicBezTo>
                    <a:pt x="410" y="20"/>
                    <a:pt x="416" y="23"/>
                    <a:pt x="419" y="31"/>
                  </a:cubicBezTo>
                  <a:cubicBezTo>
                    <a:pt x="432" y="59"/>
                    <a:pt x="462" y="60"/>
                    <a:pt x="486" y="70"/>
                  </a:cubicBezTo>
                  <a:cubicBezTo>
                    <a:pt x="490" y="72"/>
                    <a:pt x="495" y="71"/>
                    <a:pt x="499" y="68"/>
                  </a:cubicBezTo>
                  <a:cubicBezTo>
                    <a:pt x="509" y="62"/>
                    <a:pt x="513" y="62"/>
                    <a:pt x="523" y="73"/>
                  </a:cubicBezTo>
                  <a:cubicBezTo>
                    <a:pt x="532" y="82"/>
                    <a:pt x="547" y="98"/>
                    <a:pt x="568" y="93"/>
                  </a:cubicBezTo>
                  <a:cubicBezTo>
                    <a:pt x="594" y="86"/>
                    <a:pt x="619" y="87"/>
                    <a:pt x="638" y="112"/>
                  </a:cubicBezTo>
                  <a:cubicBezTo>
                    <a:pt x="647" y="122"/>
                    <a:pt x="659" y="122"/>
                    <a:pt x="671" y="114"/>
                  </a:cubicBezTo>
                  <a:cubicBezTo>
                    <a:pt x="689" y="102"/>
                    <a:pt x="711" y="95"/>
                    <a:pt x="730" y="82"/>
                  </a:cubicBezTo>
                  <a:cubicBezTo>
                    <a:pt x="726" y="89"/>
                    <a:pt x="721" y="95"/>
                    <a:pt x="718" y="101"/>
                  </a:cubicBezTo>
                  <a:cubicBezTo>
                    <a:pt x="715" y="106"/>
                    <a:pt x="712" y="111"/>
                    <a:pt x="717" y="116"/>
                  </a:cubicBezTo>
                  <a:cubicBezTo>
                    <a:pt x="721" y="120"/>
                    <a:pt x="726" y="118"/>
                    <a:pt x="729" y="115"/>
                  </a:cubicBezTo>
                  <a:cubicBezTo>
                    <a:pt x="740" y="108"/>
                    <a:pt x="746" y="108"/>
                    <a:pt x="745" y="123"/>
                  </a:cubicBezTo>
                  <a:cubicBezTo>
                    <a:pt x="745" y="135"/>
                    <a:pt x="753" y="141"/>
                    <a:pt x="763" y="145"/>
                  </a:cubicBezTo>
                  <a:cubicBezTo>
                    <a:pt x="770" y="147"/>
                    <a:pt x="776" y="147"/>
                    <a:pt x="782" y="141"/>
                  </a:cubicBezTo>
                  <a:cubicBezTo>
                    <a:pt x="789" y="133"/>
                    <a:pt x="787" y="124"/>
                    <a:pt x="783" y="115"/>
                  </a:cubicBezTo>
                  <a:cubicBezTo>
                    <a:pt x="778" y="102"/>
                    <a:pt x="785" y="87"/>
                    <a:pt x="798" y="84"/>
                  </a:cubicBezTo>
                  <a:cubicBezTo>
                    <a:pt x="808" y="82"/>
                    <a:pt x="810" y="91"/>
                    <a:pt x="810" y="97"/>
                  </a:cubicBezTo>
                  <a:cubicBezTo>
                    <a:pt x="812" y="113"/>
                    <a:pt x="815" y="124"/>
                    <a:pt x="836" y="119"/>
                  </a:cubicBezTo>
                  <a:cubicBezTo>
                    <a:pt x="840" y="118"/>
                    <a:pt x="844" y="122"/>
                    <a:pt x="846" y="126"/>
                  </a:cubicBezTo>
                  <a:cubicBezTo>
                    <a:pt x="849" y="131"/>
                    <a:pt x="846" y="135"/>
                    <a:pt x="842" y="139"/>
                  </a:cubicBezTo>
                  <a:cubicBezTo>
                    <a:pt x="835" y="146"/>
                    <a:pt x="828" y="153"/>
                    <a:pt x="821" y="159"/>
                  </a:cubicBezTo>
                  <a:cubicBezTo>
                    <a:pt x="808" y="171"/>
                    <a:pt x="802" y="185"/>
                    <a:pt x="804" y="204"/>
                  </a:cubicBezTo>
                  <a:cubicBezTo>
                    <a:pt x="805" y="215"/>
                    <a:pt x="802" y="223"/>
                    <a:pt x="787" y="218"/>
                  </a:cubicBezTo>
                  <a:cubicBezTo>
                    <a:pt x="760" y="209"/>
                    <a:pt x="731" y="246"/>
                    <a:pt x="733" y="270"/>
                  </a:cubicBezTo>
                  <a:cubicBezTo>
                    <a:pt x="734" y="274"/>
                    <a:pt x="734" y="278"/>
                    <a:pt x="738" y="279"/>
                  </a:cubicBezTo>
                  <a:cubicBezTo>
                    <a:pt x="756" y="285"/>
                    <a:pt x="746" y="292"/>
                    <a:pt x="741" y="303"/>
                  </a:cubicBezTo>
                  <a:cubicBezTo>
                    <a:pt x="728" y="332"/>
                    <a:pt x="707" y="354"/>
                    <a:pt x="690" y="379"/>
                  </a:cubicBezTo>
                  <a:cubicBezTo>
                    <a:pt x="676" y="399"/>
                    <a:pt x="679" y="414"/>
                    <a:pt x="699" y="427"/>
                  </a:cubicBezTo>
                  <a:cubicBezTo>
                    <a:pt x="716" y="438"/>
                    <a:pt x="733" y="449"/>
                    <a:pt x="750" y="460"/>
                  </a:cubicBezTo>
                  <a:cubicBezTo>
                    <a:pt x="760" y="466"/>
                    <a:pt x="768" y="475"/>
                    <a:pt x="775" y="485"/>
                  </a:cubicBezTo>
                  <a:cubicBezTo>
                    <a:pt x="787" y="502"/>
                    <a:pt x="813" y="504"/>
                    <a:pt x="822" y="525"/>
                  </a:cubicBezTo>
                  <a:cubicBezTo>
                    <a:pt x="823" y="527"/>
                    <a:pt x="828" y="527"/>
                    <a:pt x="831" y="528"/>
                  </a:cubicBezTo>
                  <a:cubicBezTo>
                    <a:pt x="840" y="530"/>
                    <a:pt x="850" y="518"/>
                    <a:pt x="855" y="526"/>
                  </a:cubicBezTo>
                  <a:cubicBezTo>
                    <a:pt x="875" y="557"/>
                    <a:pt x="922" y="552"/>
                    <a:pt x="938" y="588"/>
                  </a:cubicBezTo>
                  <a:cubicBezTo>
                    <a:pt x="943" y="598"/>
                    <a:pt x="947" y="606"/>
                    <a:pt x="947" y="618"/>
                  </a:cubicBezTo>
                  <a:cubicBezTo>
                    <a:pt x="944" y="687"/>
                    <a:pt x="942" y="756"/>
                    <a:pt x="940" y="825"/>
                  </a:cubicBezTo>
                  <a:cubicBezTo>
                    <a:pt x="936" y="957"/>
                    <a:pt x="932" y="1088"/>
                    <a:pt x="928" y="1219"/>
                  </a:cubicBezTo>
                  <a:cubicBezTo>
                    <a:pt x="925" y="1289"/>
                    <a:pt x="923" y="1358"/>
                    <a:pt x="920" y="1428"/>
                  </a:cubicBezTo>
                  <a:cubicBezTo>
                    <a:pt x="918" y="1481"/>
                    <a:pt x="917" y="1534"/>
                    <a:pt x="916" y="1586"/>
                  </a:cubicBezTo>
                  <a:cubicBezTo>
                    <a:pt x="914" y="1620"/>
                    <a:pt x="913" y="1619"/>
                    <a:pt x="880" y="1618"/>
                  </a:cubicBezTo>
                  <a:cubicBezTo>
                    <a:pt x="790" y="1617"/>
                    <a:pt x="701" y="1617"/>
                    <a:pt x="612" y="1616"/>
                  </a:cubicBezTo>
                  <a:cubicBezTo>
                    <a:pt x="431" y="1615"/>
                    <a:pt x="250" y="1614"/>
                    <a:pt x="70" y="1614"/>
                  </a:cubicBezTo>
                  <a:cubicBezTo>
                    <a:pt x="50" y="1614"/>
                    <a:pt x="43" y="1608"/>
                    <a:pt x="43" y="1588"/>
                  </a:cubicBezTo>
                  <a:cubicBezTo>
                    <a:pt x="41" y="1531"/>
                    <a:pt x="38" y="1473"/>
                    <a:pt x="36" y="1416"/>
                  </a:cubicBezTo>
                  <a:cubicBezTo>
                    <a:pt x="30" y="1258"/>
                    <a:pt x="25" y="1099"/>
                    <a:pt x="19" y="941"/>
                  </a:cubicBezTo>
                  <a:cubicBezTo>
                    <a:pt x="15" y="836"/>
                    <a:pt x="11" y="731"/>
                    <a:pt x="7" y="626"/>
                  </a:cubicBezTo>
                  <a:cubicBezTo>
                    <a:pt x="5" y="565"/>
                    <a:pt x="2" y="505"/>
                    <a:pt x="0" y="444"/>
                  </a:cubicBezTo>
                  <a:cubicBezTo>
                    <a:pt x="0" y="438"/>
                    <a:pt x="0" y="425"/>
                    <a:pt x="3" y="426"/>
                  </a:cubicBezTo>
                  <a:cubicBezTo>
                    <a:pt x="16" y="433"/>
                    <a:pt x="27" y="407"/>
                    <a:pt x="40" y="425"/>
                  </a:cubicBezTo>
                  <a:cubicBezTo>
                    <a:pt x="42" y="429"/>
                    <a:pt x="47" y="431"/>
                    <a:pt x="51" y="434"/>
                  </a:cubicBezTo>
                  <a:cubicBezTo>
                    <a:pt x="59" y="439"/>
                    <a:pt x="64" y="436"/>
                    <a:pt x="63" y="427"/>
                  </a:cubicBezTo>
                  <a:cubicBezTo>
                    <a:pt x="61" y="417"/>
                    <a:pt x="63" y="407"/>
                    <a:pt x="64" y="397"/>
                  </a:cubicBezTo>
                  <a:cubicBezTo>
                    <a:pt x="66" y="385"/>
                    <a:pt x="62" y="377"/>
                    <a:pt x="52" y="371"/>
                  </a:cubicBezTo>
                  <a:cubicBezTo>
                    <a:pt x="32" y="359"/>
                    <a:pt x="32" y="337"/>
                    <a:pt x="54" y="328"/>
                  </a:cubicBezTo>
                  <a:cubicBezTo>
                    <a:pt x="72" y="320"/>
                    <a:pt x="77" y="308"/>
                    <a:pt x="76" y="290"/>
                  </a:cubicBezTo>
                  <a:cubicBezTo>
                    <a:pt x="76" y="276"/>
                    <a:pt x="83" y="268"/>
                    <a:pt x="97" y="264"/>
                  </a:cubicBezTo>
                  <a:cubicBezTo>
                    <a:pt x="127" y="255"/>
                    <a:pt x="129" y="250"/>
                    <a:pt x="116" y="223"/>
                  </a:cubicBezTo>
                  <a:cubicBezTo>
                    <a:pt x="110" y="213"/>
                    <a:pt x="107" y="201"/>
                    <a:pt x="123" y="196"/>
                  </a:cubicBezTo>
                  <a:cubicBezTo>
                    <a:pt x="130" y="193"/>
                    <a:pt x="134" y="188"/>
                    <a:pt x="136" y="182"/>
                  </a:cubicBezTo>
                  <a:cubicBezTo>
                    <a:pt x="139" y="172"/>
                    <a:pt x="144" y="166"/>
                    <a:pt x="155" y="163"/>
                  </a:cubicBezTo>
                  <a:cubicBezTo>
                    <a:pt x="164" y="162"/>
                    <a:pt x="167" y="154"/>
                    <a:pt x="165" y="1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8" name="Freeform 39">
              <a:extLst>
                <a:ext uri="{FF2B5EF4-FFF2-40B4-BE49-F238E27FC236}">
                  <a16:creationId xmlns:a16="http://schemas.microsoft.com/office/drawing/2014/main" id="{F68D9F19-36CE-30C0-74F3-B1ED29460C61}"/>
                </a:ext>
              </a:extLst>
            </p:cNvPr>
            <p:cNvSpPr>
              <a:spLocks/>
            </p:cNvSpPr>
            <p:nvPr/>
          </p:nvSpPr>
          <p:spPr bwMode="auto">
            <a:xfrm>
              <a:off x="1808" y="2294"/>
              <a:ext cx="779" cy="887"/>
            </a:xfrm>
            <a:custGeom>
              <a:avLst/>
              <a:gdLst>
                <a:gd name="T0" fmla="*/ 762 w 1161"/>
                <a:gd name="T1" fmla="*/ 987 h 1322"/>
                <a:gd name="T2" fmla="*/ 744 w 1161"/>
                <a:gd name="T3" fmla="*/ 973 h 1322"/>
                <a:gd name="T4" fmla="*/ 789 w 1161"/>
                <a:gd name="T5" fmla="*/ 931 h 1322"/>
                <a:gd name="T6" fmla="*/ 830 w 1161"/>
                <a:gd name="T7" fmla="*/ 825 h 1322"/>
                <a:gd name="T8" fmla="*/ 826 w 1161"/>
                <a:gd name="T9" fmla="*/ 717 h 1322"/>
                <a:gd name="T10" fmla="*/ 798 w 1161"/>
                <a:gd name="T11" fmla="*/ 760 h 1322"/>
                <a:gd name="T12" fmla="*/ 739 w 1161"/>
                <a:gd name="T13" fmla="*/ 833 h 1322"/>
                <a:gd name="T14" fmla="*/ 634 w 1161"/>
                <a:gd name="T15" fmla="*/ 945 h 1322"/>
                <a:gd name="T16" fmla="*/ 605 w 1161"/>
                <a:gd name="T17" fmla="*/ 930 h 1322"/>
                <a:gd name="T18" fmla="*/ 555 w 1161"/>
                <a:gd name="T19" fmla="*/ 798 h 1322"/>
                <a:gd name="T20" fmla="*/ 497 w 1161"/>
                <a:gd name="T21" fmla="*/ 720 h 1322"/>
                <a:gd name="T22" fmla="*/ 472 w 1161"/>
                <a:gd name="T23" fmla="*/ 679 h 1322"/>
                <a:gd name="T24" fmla="*/ 378 w 1161"/>
                <a:gd name="T25" fmla="*/ 642 h 1322"/>
                <a:gd name="T26" fmla="*/ 296 w 1161"/>
                <a:gd name="T27" fmla="*/ 627 h 1322"/>
                <a:gd name="T28" fmla="*/ 193 w 1161"/>
                <a:gd name="T29" fmla="*/ 592 h 1322"/>
                <a:gd name="T30" fmla="*/ 37 w 1161"/>
                <a:gd name="T31" fmla="*/ 603 h 1322"/>
                <a:gd name="T32" fmla="*/ 13 w 1161"/>
                <a:gd name="T33" fmla="*/ 394 h 1322"/>
                <a:gd name="T34" fmla="*/ 23 w 1161"/>
                <a:gd name="T35" fmla="*/ 2 h 1322"/>
                <a:gd name="T36" fmla="*/ 831 w 1161"/>
                <a:gd name="T37" fmla="*/ 7 h 1322"/>
                <a:gd name="T38" fmla="*/ 1146 w 1161"/>
                <a:gd name="T39" fmla="*/ 23 h 1322"/>
                <a:gd name="T40" fmla="*/ 1134 w 1161"/>
                <a:gd name="T41" fmla="*/ 319 h 1322"/>
                <a:gd name="T42" fmla="*/ 1110 w 1161"/>
                <a:gd name="T43" fmla="*/ 719 h 1322"/>
                <a:gd name="T44" fmla="*/ 1086 w 1161"/>
                <a:gd name="T45" fmla="*/ 1105 h 1322"/>
                <a:gd name="T46" fmla="*/ 1073 w 1161"/>
                <a:gd name="T47" fmla="*/ 1307 h 1322"/>
                <a:gd name="T48" fmla="*/ 1030 w 1161"/>
                <a:gd name="T49" fmla="*/ 1295 h 1322"/>
                <a:gd name="T50" fmla="*/ 978 w 1161"/>
                <a:gd name="T51" fmla="*/ 1208 h 1322"/>
                <a:gd name="T52" fmla="*/ 987 w 1161"/>
                <a:gd name="T53" fmla="*/ 1134 h 1322"/>
                <a:gd name="T54" fmla="*/ 948 w 1161"/>
                <a:gd name="T55" fmla="*/ 1036 h 1322"/>
                <a:gd name="T56" fmla="*/ 897 w 1161"/>
                <a:gd name="T57" fmla="*/ 1032 h 1322"/>
                <a:gd name="T58" fmla="*/ 847 w 1161"/>
                <a:gd name="T59" fmla="*/ 1038 h 1322"/>
                <a:gd name="T60" fmla="*/ 870 w 1161"/>
                <a:gd name="T61" fmla="*/ 989 h 1322"/>
                <a:gd name="T62" fmla="*/ 858 w 1161"/>
                <a:gd name="T63" fmla="*/ 903 h 1322"/>
                <a:gd name="T64" fmla="*/ 834 w 1161"/>
                <a:gd name="T65" fmla="*/ 900 h 1322"/>
                <a:gd name="T66" fmla="*/ 802 w 1161"/>
                <a:gd name="T67" fmla="*/ 1004 h 1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61" h="1322">
                  <a:moveTo>
                    <a:pt x="802" y="1004"/>
                  </a:moveTo>
                  <a:cubicBezTo>
                    <a:pt x="792" y="977"/>
                    <a:pt x="779" y="977"/>
                    <a:pt x="762" y="987"/>
                  </a:cubicBezTo>
                  <a:cubicBezTo>
                    <a:pt x="758" y="990"/>
                    <a:pt x="752" y="991"/>
                    <a:pt x="747" y="986"/>
                  </a:cubicBezTo>
                  <a:cubicBezTo>
                    <a:pt x="744" y="983"/>
                    <a:pt x="742" y="978"/>
                    <a:pt x="744" y="973"/>
                  </a:cubicBezTo>
                  <a:cubicBezTo>
                    <a:pt x="745" y="967"/>
                    <a:pt x="752" y="967"/>
                    <a:pt x="757" y="967"/>
                  </a:cubicBezTo>
                  <a:cubicBezTo>
                    <a:pt x="785" y="964"/>
                    <a:pt x="790" y="960"/>
                    <a:pt x="789" y="931"/>
                  </a:cubicBezTo>
                  <a:cubicBezTo>
                    <a:pt x="787" y="893"/>
                    <a:pt x="798" y="860"/>
                    <a:pt x="825" y="833"/>
                  </a:cubicBezTo>
                  <a:cubicBezTo>
                    <a:pt x="827" y="831"/>
                    <a:pt x="831" y="827"/>
                    <a:pt x="830" y="825"/>
                  </a:cubicBezTo>
                  <a:cubicBezTo>
                    <a:pt x="826" y="793"/>
                    <a:pt x="846" y="763"/>
                    <a:pt x="836" y="730"/>
                  </a:cubicBezTo>
                  <a:cubicBezTo>
                    <a:pt x="834" y="725"/>
                    <a:pt x="834" y="717"/>
                    <a:pt x="826" y="717"/>
                  </a:cubicBezTo>
                  <a:cubicBezTo>
                    <a:pt x="817" y="717"/>
                    <a:pt x="817" y="726"/>
                    <a:pt x="817" y="732"/>
                  </a:cubicBezTo>
                  <a:cubicBezTo>
                    <a:pt x="816" y="745"/>
                    <a:pt x="810" y="755"/>
                    <a:pt x="798" y="760"/>
                  </a:cubicBezTo>
                  <a:cubicBezTo>
                    <a:pt x="788" y="764"/>
                    <a:pt x="785" y="773"/>
                    <a:pt x="783" y="783"/>
                  </a:cubicBezTo>
                  <a:cubicBezTo>
                    <a:pt x="776" y="806"/>
                    <a:pt x="768" y="825"/>
                    <a:pt x="739" y="833"/>
                  </a:cubicBezTo>
                  <a:cubicBezTo>
                    <a:pt x="710" y="841"/>
                    <a:pt x="686" y="862"/>
                    <a:pt x="670" y="891"/>
                  </a:cubicBezTo>
                  <a:cubicBezTo>
                    <a:pt x="660" y="910"/>
                    <a:pt x="640" y="922"/>
                    <a:pt x="634" y="945"/>
                  </a:cubicBezTo>
                  <a:cubicBezTo>
                    <a:pt x="633" y="952"/>
                    <a:pt x="625" y="954"/>
                    <a:pt x="618" y="950"/>
                  </a:cubicBezTo>
                  <a:cubicBezTo>
                    <a:pt x="610" y="946"/>
                    <a:pt x="604" y="942"/>
                    <a:pt x="605" y="930"/>
                  </a:cubicBezTo>
                  <a:cubicBezTo>
                    <a:pt x="609" y="894"/>
                    <a:pt x="596" y="863"/>
                    <a:pt x="575" y="835"/>
                  </a:cubicBezTo>
                  <a:cubicBezTo>
                    <a:pt x="566" y="824"/>
                    <a:pt x="557" y="814"/>
                    <a:pt x="555" y="798"/>
                  </a:cubicBezTo>
                  <a:cubicBezTo>
                    <a:pt x="552" y="776"/>
                    <a:pt x="541" y="767"/>
                    <a:pt x="517" y="764"/>
                  </a:cubicBezTo>
                  <a:cubicBezTo>
                    <a:pt x="495" y="762"/>
                    <a:pt x="485" y="739"/>
                    <a:pt x="497" y="720"/>
                  </a:cubicBezTo>
                  <a:cubicBezTo>
                    <a:pt x="508" y="704"/>
                    <a:pt x="502" y="690"/>
                    <a:pt x="483" y="689"/>
                  </a:cubicBezTo>
                  <a:cubicBezTo>
                    <a:pt x="475" y="688"/>
                    <a:pt x="473" y="687"/>
                    <a:pt x="472" y="679"/>
                  </a:cubicBezTo>
                  <a:cubicBezTo>
                    <a:pt x="471" y="666"/>
                    <a:pt x="462" y="665"/>
                    <a:pt x="451" y="663"/>
                  </a:cubicBezTo>
                  <a:cubicBezTo>
                    <a:pt x="427" y="657"/>
                    <a:pt x="400" y="657"/>
                    <a:pt x="378" y="642"/>
                  </a:cubicBezTo>
                  <a:cubicBezTo>
                    <a:pt x="364" y="632"/>
                    <a:pt x="350" y="628"/>
                    <a:pt x="333" y="634"/>
                  </a:cubicBezTo>
                  <a:cubicBezTo>
                    <a:pt x="319" y="640"/>
                    <a:pt x="307" y="635"/>
                    <a:pt x="296" y="627"/>
                  </a:cubicBezTo>
                  <a:cubicBezTo>
                    <a:pt x="286" y="619"/>
                    <a:pt x="276" y="611"/>
                    <a:pt x="265" y="604"/>
                  </a:cubicBezTo>
                  <a:cubicBezTo>
                    <a:pt x="243" y="590"/>
                    <a:pt x="222" y="578"/>
                    <a:pt x="193" y="592"/>
                  </a:cubicBezTo>
                  <a:cubicBezTo>
                    <a:pt x="171" y="602"/>
                    <a:pt x="145" y="598"/>
                    <a:pt x="120" y="598"/>
                  </a:cubicBezTo>
                  <a:cubicBezTo>
                    <a:pt x="92" y="599"/>
                    <a:pt x="64" y="596"/>
                    <a:pt x="37" y="603"/>
                  </a:cubicBezTo>
                  <a:cubicBezTo>
                    <a:pt x="25" y="606"/>
                    <a:pt x="21" y="600"/>
                    <a:pt x="21" y="589"/>
                  </a:cubicBezTo>
                  <a:cubicBezTo>
                    <a:pt x="19" y="524"/>
                    <a:pt x="15" y="459"/>
                    <a:pt x="13" y="394"/>
                  </a:cubicBezTo>
                  <a:cubicBezTo>
                    <a:pt x="10" y="271"/>
                    <a:pt x="2" y="148"/>
                    <a:pt x="0" y="25"/>
                  </a:cubicBezTo>
                  <a:cubicBezTo>
                    <a:pt x="0" y="6"/>
                    <a:pt x="6" y="2"/>
                    <a:pt x="23" y="2"/>
                  </a:cubicBezTo>
                  <a:cubicBezTo>
                    <a:pt x="156" y="3"/>
                    <a:pt x="288" y="0"/>
                    <a:pt x="421" y="4"/>
                  </a:cubicBezTo>
                  <a:cubicBezTo>
                    <a:pt x="557" y="8"/>
                    <a:pt x="694" y="4"/>
                    <a:pt x="831" y="7"/>
                  </a:cubicBezTo>
                  <a:cubicBezTo>
                    <a:pt x="918" y="9"/>
                    <a:pt x="1006" y="12"/>
                    <a:pt x="1094" y="15"/>
                  </a:cubicBezTo>
                  <a:cubicBezTo>
                    <a:pt x="1112" y="16"/>
                    <a:pt x="1133" y="14"/>
                    <a:pt x="1146" y="23"/>
                  </a:cubicBezTo>
                  <a:cubicBezTo>
                    <a:pt x="1161" y="33"/>
                    <a:pt x="1149" y="55"/>
                    <a:pt x="1148" y="72"/>
                  </a:cubicBezTo>
                  <a:cubicBezTo>
                    <a:pt x="1145" y="154"/>
                    <a:pt x="1139" y="236"/>
                    <a:pt x="1134" y="319"/>
                  </a:cubicBezTo>
                  <a:cubicBezTo>
                    <a:pt x="1131" y="367"/>
                    <a:pt x="1128" y="416"/>
                    <a:pt x="1125" y="464"/>
                  </a:cubicBezTo>
                  <a:cubicBezTo>
                    <a:pt x="1120" y="549"/>
                    <a:pt x="1115" y="634"/>
                    <a:pt x="1110" y="719"/>
                  </a:cubicBezTo>
                  <a:cubicBezTo>
                    <a:pt x="1107" y="770"/>
                    <a:pt x="1104" y="821"/>
                    <a:pt x="1101" y="872"/>
                  </a:cubicBezTo>
                  <a:cubicBezTo>
                    <a:pt x="1096" y="950"/>
                    <a:pt x="1091" y="1028"/>
                    <a:pt x="1086" y="1105"/>
                  </a:cubicBezTo>
                  <a:cubicBezTo>
                    <a:pt x="1083" y="1159"/>
                    <a:pt x="1080" y="1212"/>
                    <a:pt x="1077" y="1265"/>
                  </a:cubicBezTo>
                  <a:cubicBezTo>
                    <a:pt x="1076" y="1279"/>
                    <a:pt x="1074" y="1293"/>
                    <a:pt x="1073" y="1307"/>
                  </a:cubicBezTo>
                  <a:cubicBezTo>
                    <a:pt x="1073" y="1319"/>
                    <a:pt x="1067" y="1322"/>
                    <a:pt x="1056" y="1318"/>
                  </a:cubicBezTo>
                  <a:cubicBezTo>
                    <a:pt x="1045" y="1313"/>
                    <a:pt x="1034" y="1307"/>
                    <a:pt x="1030" y="1295"/>
                  </a:cubicBezTo>
                  <a:cubicBezTo>
                    <a:pt x="1021" y="1275"/>
                    <a:pt x="1009" y="1258"/>
                    <a:pt x="995" y="1241"/>
                  </a:cubicBezTo>
                  <a:cubicBezTo>
                    <a:pt x="987" y="1232"/>
                    <a:pt x="981" y="1221"/>
                    <a:pt x="978" y="1208"/>
                  </a:cubicBezTo>
                  <a:cubicBezTo>
                    <a:pt x="975" y="1199"/>
                    <a:pt x="975" y="1191"/>
                    <a:pt x="983" y="1182"/>
                  </a:cubicBezTo>
                  <a:cubicBezTo>
                    <a:pt x="996" y="1168"/>
                    <a:pt x="996" y="1151"/>
                    <a:pt x="987" y="1134"/>
                  </a:cubicBezTo>
                  <a:cubicBezTo>
                    <a:pt x="976" y="1112"/>
                    <a:pt x="968" y="1087"/>
                    <a:pt x="950" y="1068"/>
                  </a:cubicBezTo>
                  <a:cubicBezTo>
                    <a:pt x="942" y="1059"/>
                    <a:pt x="946" y="1047"/>
                    <a:pt x="948" y="1036"/>
                  </a:cubicBezTo>
                  <a:cubicBezTo>
                    <a:pt x="950" y="1018"/>
                    <a:pt x="943" y="1012"/>
                    <a:pt x="926" y="1018"/>
                  </a:cubicBezTo>
                  <a:cubicBezTo>
                    <a:pt x="916" y="1021"/>
                    <a:pt x="906" y="1027"/>
                    <a:pt x="897" y="1032"/>
                  </a:cubicBezTo>
                  <a:cubicBezTo>
                    <a:pt x="888" y="1037"/>
                    <a:pt x="879" y="1043"/>
                    <a:pt x="867" y="1042"/>
                  </a:cubicBezTo>
                  <a:cubicBezTo>
                    <a:pt x="860" y="1042"/>
                    <a:pt x="851" y="1046"/>
                    <a:pt x="847" y="1038"/>
                  </a:cubicBezTo>
                  <a:cubicBezTo>
                    <a:pt x="844" y="1032"/>
                    <a:pt x="853" y="1029"/>
                    <a:pt x="857" y="1024"/>
                  </a:cubicBezTo>
                  <a:cubicBezTo>
                    <a:pt x="865" y="1014"/>
                    <a:pt x="870" y="1001"/>
                    <a:pt x="870" y="989"/>
                  </a:cubicBezTo>
                  <a:cubicBezTo>
                    <a:pt x="871" y="966"/>
                    <a:pt x="883" y="941"/>
                    <a:pt x="864" y="919"/>
                  </a:cubicBezTo>
                  <a:cubicBezTo>
                    <a:pt x="860" y="915"/>
                    <a:pt x="859" y="908"/>
                    <a:pt x="858" y="903"/>
                  </a:cubicBezTo>
                  <a:cubicBezTo>
                    <a:pt x="856" y="897"/>
                    <a:pt x="856" y="890"/>
                    <a:pt x="849" y="889"/>
                  </a:cubicBezTo>
                  <a:cubicBezTo>
                    <a:pt x="840" y="887"/>
                    <a:pt x="837" y="894"/>
                    <a:pt x="834" y="900"/>
                  </a:cubicBezTo>
                  <a:cubicBezTo>
                    <a:pt x="820" y="922"/>
                    <a:pt x="816" y="948"/>
                    <a:pt x="809" y="973"/>
                  </a:cubicBezTo>
                  <a:cubicBezTo>
                    <a:pt x="807" y="981"/>
                    <a:pt x="805" y="989"/>
                    <a:pt x="802" y="10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9" name="Freeform 40">
              <a:extLst>
                <a:ext uri="{FF2B5EF4-FFF2-40B4-BE49-F238E27FC236}">
                  <a16:creationId xmlns:a16="http://schemas.microsoft.com/office/drawing/2014/main" id="{D20CA22B-235F-7493-2873-CF7D78DF0B9D}"/>
                </a:ext>
              </a:extLst>
            </p:cNvPr>
            <p:cNvSpPr>
              <a:spLocks noEditPoints="1"/>
            </p:cNvSpPr>
            <p:nvPr/>
          </p:nvSpPr>
          <p:spPr bwMode="auto">
            <a:xfrm>
              <a:off x="2554" y="2525"/>
              <a:ext cx="819" cy="655"/>
            </a:xfrm>
            <a:custGeom>
              <a:avLst/>
              <a:gdLst>
                <a:gd name="T0" fmla="*/ 1013 w 1221"/>
                <a:gd name="T1" fmla="*/ 538 h 976"/>
                <a:gd name="T2" fmla="*/ 959 w 1221"/>
                <a:gd name="T3" fmla="*/ 538 h 976"/>
                <a:gd name="T4" fmla="*/ 912 w 1221"/>
                <a:gd name="T5" fmla="*/ 616 h 976"/>
                <a:gd name="T6" fmla="*/ 906 w 1221"/>
                <a:gd name="T7" fmla="*/ 627 h 976"/>
                <a:gd name="T8" fmla="*/ 854 w 1221"/>
                <a:gd name="T9" fmla="*/ 728 h 976"/>
                <a:gd name="T10" fmla="*/ 844 w 1221"/>
                <a:gd name="T11" fmla="*/ 742 h 976"/>
                <a:gd name="T12" fmla="*/ 808 w 1221"/>
                <a:gd name="T13" fmla="*/ 782 h 976"/>
                <a:gd name="T14" fmla="*/ 769 w 1221"/>
                <a:gd name="T15" fmla="*/ 879 h 976"/>
                <a:gd name="T16" fmla="*/ 762 w 1221"/>
                <a:gd name="T17" fmla="*/ 895 h 976"/>
                <a:gd name="T18" fmla="*/ 752 w 1221"/>
                <a:gd name="T19" fmla="*/ 948 h 976"/>
                <a:gd name="T20" fmla="*/ 746 w 1221"/>
                <a:gd name="T21" fmla="*/ 970 h 976"/>
                <a:gd name="T22" fmla="*/ 724 w 1221"/>
                <a:gd name="T23" fmla="*/ 966 h 976"/>
                <a:gd name="T24" fmla="*/ 624 w 1221"/>
                <a:gd name="T25" fmla="*/ 900 h 976"/>
                <a:gd name="T26" fmla="*/ 612 w 1221"/>
                <a:gd name="T27" fmla="*/ 875 h 976"/>
                <a:gd name="T28" fmla="*/ 609 w 1221"/>
                <a:gd name="T29" fmla="*/ 843 h 976"/>
                <a:gd name="T30" fmla="*/ 526 w 1221"/>
                <a:gd name="T31" fmla="*/ 800 h 976"/>
                <a:gd name="T32" fmla="*/ 509 w 1221"/>
                <a:gd name="T33" fmla="*/ 800 h 976"/>
                <a:gd name="T34" fmla="*/ 450 w 1221"/>
                <a:gd name="T35" fmla="*/ 788 h 976"/>
                <a:gd name="T36" fmla="*/ 408 w 1221"/>
                <a:gd name="T37" fmla="*/ 777 h 976"/>
                <a:gd name="T38" fmla="*/ 361 w 1221"/>
                <a:gd name="T39" fmla="*/ 760 h 976"/>
                <a:gd name="T40" fmla="*/ 326 w 1221"/>
                <a:gd name="T41" fmla="*/ 777 h 976"/>
                <a:gd name="T42" fmla="*/ 310 w 1221"/>
                <a:gd name="T43" fmla="*/ 781 h 976"/>
                <a:gd name="T44" fmla="*/ 295 w 1221"/>
                <a:gd name="T45" fmla="*/ 765 h 976"/>
                <a:gd name="T46" fmla="*/ 227 w 1221"/>
                <a:gd name="T47" fmla="*/ 697 h 976"/>
                <a:gd name="T48" fmla="*/ 205 w 1221"/>
                <a:gd name="T49" fmla="*/ 656 h 976"/>
                <a:gd name="T50" fmla="*/ 178 w 1221"/>
                <a:gd name="T51" fmla="*/ 617 h 976"/>
                <a:gd name="T52" fmla="*/ 159 w 1221"/>
                <a:gd name="T53" fmla="*/ 607 h 976"/>
                <a:gd name="T54" fmla="*/ 144 w 1221"/>
                <a:gd name="T55" fmla="*/ 604 h 976"/>
                <a:gd name="T56" fmla="*/ 120 w 1221"/>
                <a:gd name="T57" fmla="*/ 591 h 976"/>
                <a:gd name="T58" fmla="*/ 46 w 1221"/>
                <a:gd name="T59" fmla="*/ 547 h 976"/>
                <a:gd name="T60" fmla="*/ 1 w 1221"/>
                <a:gd name="T61" fmla="*/ 507 h 976"/>
                <a:gd name="T62" fmla="*/ 22 w 1221"/>
                <a:gd name="T63" fmla="*/ 172 h 976"/>
                <a:gd name="T64" fmla="*/ 32 w 1221"/>
                <a:gd name="T65" fmla="*/ 21 h 976"/>
                <a:gd name="T66" fmla="*/ 55 w 1221"/>
                <a:gd name="T67" fmla="*/ 1 h 976"/>
                <a:gd name="T68" fmla="*/ 202 w 1221"/>
                <a:gd name="T69" fmla="*/ 15 h 976"/>
                <a:gd name="T70" fmla="*/ 444 w 1221"/>
                <a:gd name="T71" fmla="*/ 38 h 976"/>
                <a:gd name="T72" fmla="*/ 719 w 1221"/>
                <a:gd name="T73" fmla="*/ 64 h 976"/>
                <a:gd name="T74" fmla="*/ 770 w 1221"/>
                <a:gd name="T75" fmla="*/ 69 h 976"/>
                <a:gd name="T76" fmla="*/ 797 w 1221"/>
                <a:gd name="T77" fmla="*/ 59 h 976"/>
                <a:gd name="T78" fmla="*/ 914 w 1221"/>
                <a:gd name="T79" fmla="*/ 46 h 976"/>
                <a:gd name="T80" fmla="*/ 933 w 1221"/>
                <a:gd name="T81" fmla="*/ 53 h 976"/>
                <a:gd name="T82" fmla="*/ 992 w 1221"/>
                <a:gd name="T83" fmla="*/ 94 h 976"/>
                <a:gd name="T84" fmla="*/ 1021 w 1221"/>
                <a:gd name="T85" fmla="*/ 100 h 976"/>
                <a:gd name="T86" fmla="*/ 1045 w 1221"/>
                <a:gd name="T87" fmla="*/ 96 h 976"/>
                <a:gd name="T88" fmla="*/ 1077 w 1221"/>
                <a:gd name="T89" fmla="*/ 73 h 976"/>
                <a:gd name="T90" fmla="*/ 1135 w 1221"/>
                <a:gd name="T91" fmla="*/ 46 h 976"/>
                <a:gd name="T92" fmla="*/ 1181 w 1221"/>
                <a:gd name="T93" fmla="*/ 50 h 976"/>
                <a:gd name="T94" fmla="*/ 1214 w 1221"/>
                <a:gd name="T95" fmla="*/ 80 h 976"/>
                <a:gd name="T96" fmla="*/ 1198 w 1221"/>
                <a:gd name="T97" fmla="*/ 119 h 976"/>
                <a:gd name="T98" fmla="*/ 1175 w 1221"/>
                <a:gd name="T99" fmla="*/ 168 h 976"/>
                <a:gd name="T100" fmla="*/ 1136 w 1221"/>
                <a:gd name="T101" fmla="*/ 259 h 976"/>
                <a:gd name="T102" fmla="*/ 1126 w 1221"/>
                <a:gd name="T103" fmla="*/ 283 h 976"/>
                <a:gd name="T104" fmla="*/ 1110 w 1221"/>
                <a:gd name="T105" fmla="*/ 360 h 976"/>
                <a:gd name="T106" fmla="*/ 1100 w 1221"/>
                <a:gd name="T107" fmla="*/ 388 h 976"/>
                <a:gd name="T108" fmla="*/ 1045 w 1221"/>
                <a:gd name="T109" fmla="*/ 466 h 976"/>
                <a:gd name="T110" fmla="*/ 1013 w 1221"/>
                <a:gd name="T111" fmla="*/ 538 h 976"/>
                <a:gd name="T112" fmla="*/ 669 w 1221"/>
                <a:gd name="T113" fmla="*/ 771 h 976"/>
                <a:gd name="T114" fmla="*/ 682 w 1221"/>
                <a:gd name="T115" fmla="*/ 809 h 976"/>
                <a:gd name="T116" fmla="*/ 708 w 1221"/>
                <a:gd name="T117" fmla="*/ 804 h 976"/>
                <a:gd name="T118" fmla="*/ 726 w 1221"/>
                <a:gd name="T119" fmla="*/ 750 h 976"/>
                <a:gd name="T120" fmla="*/ 709 w 1221"/>
                <a:gd name="T121" fmla="*/ 727 h 976"/>
                <a:gd name="T122" fmla="*/ 669 w 1221"/>
                <a:gd name="T123" fmla="*/ 771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1" h="976">
                  <a:moveTo>
                    <a:pt x="1013" y="538"/>
                  </a:moveTo>
                  <a:cubicBezTo>
                    <a:pt x="987" y="514"/>
                    <a:pt x="979" y="515"/>
                    <a:pt x="959" y="538"/>
                  </a:cubicBezTo>
                  <a:cubicBezTo>
                    <a:pt x="939" y="562"/>
                    <a:pt x="922" y="587"/>
                    <a:pt x="912" y="616"/>
                  </a:cubicBezTo>
                  <a:cubicBezTo>
                    <a:pt x="911" y="620"/>
                    <a:pt x="909" y="624"/>
                    <a:pt x="906" y="627"/>
                  </a:cubicBezTo>
                  <a:cubicBezTo>
                    <a:pt x="872" y="652"/>
                    <a:pt x="866" y="691"/>
                    <a:pt x="854" y="728"/>
                  </a:cubicBezTo>
                  <a:cubicBezTo>
                    <a:pt x="852" y="734"/>
                    <a:pt x="850" y="740"/>
                    <a:pt x="844" y="742"/>
                  </a:cubicBezTo>
                  <a:cubicBezTo>
                    <a:pt x="824" y="748"/>
                    <a:pt x="817" y="765"/>
                    <a:pt x="808" y="782"/>
                  </a:cubicBezTo>
                  <a:cubicBezTo>
                    <a:pt x="792" y="813"/>
                    <a:pt x="770" y="842"/>
                    <a:pt x="769" y="879"/>
                  </a:cubicBezTo>
                  <a:cubicBezTo>
                    <a:pt x="768" y="884"/>
                    <a:pt x="765" y="890"/>
                    <a:pt x="762" y="895"/>
                  </a:cubicBezTo>
                  <a:cubicBezTo>
                    <a:pt x="750" y="911"/>
                    <a:pt x="747" y="929"/>
                    <a:pt x="752" y="948"/>
                  </a:cubicBezTo>
                  <a:cubicBezTo>
                    <a:pt x="754" y="956"/>
                    <a:pt x="753" y="964"/>
                    <a:pt x="746" y="970"/>
                  </a:cubicBezTo>
                  <a:cubicBezTo>
                    <a:pt x="737" y="976"/>
                    <a:pt x="731" y="970"/>
                    <a:pt x="724" y="966"/>
                  </a:cubicBezTo>
                  <a:cubicBezTo>
                    <a:pt x="691" y="944"/>
                    <a:pt x="658" y="922"/>
                    <a:pt x="624" y="900"/>
                  </a:cubicBezTo>
                  <a:cubicBezTo>
                    <a:pt x="615" y="894"/>
                    <a:pt x="610" y="886"/>
                    <a:pt x="612" y="875"/>
                  </a:cubicBezTo>
                  <a:cubicBezTo>
                    <a:pt x="614" y="864"/>
                    <a:pt x="612" y="854"/>
                    <a:pt x="609" y="843"/>
                  </a:cubicBezTo>
                  <a:cubicBezTo>
                    <a:pt x="598" y="796"/>
                    <a:pt x="572" y="782"/>
                    <a:pt x="526" y="800"/>
                  </a:cubicBezTo>
                  <a:cubicBezTo>
                    <a:pt x="520" y="803"/>
                    <a:pt x="515" y="804"/>
                    <a:pt x="509" y="800"/>
                  </a:cubicBezTo>
                  <a:cubicBezTo>
                    <a:pt x="491" y="789"/>
                    <a:pt x="472" y="785"/>
                    <a:pt x="450" y="788"/>
                  </a:cubicBezTo>
                  <a:cubicBezTo>
                    <a:pt x="436" y="790"/>
                    <a:pt x="421" y="784"/>
                    <a:pt x="408" y="777"/>
                  </a:cubicBezTo>
                  <a:cubicBezTo>
                    <a:pt x="393" y="768"/>
                    <a:pt x="377" y="764"/>
                    <a:pt x="361" y="760"/>
                  </a:cubicBezTo>
                  <a:cubicBezTo>
                    <a:pt x="344" y="756"/>
                    <a:pt x="331" y="756"/>
                    <a:pt x="326" y="777"/>
                  </a:cubicBezTo>
                  <a:cubicBezTo>
                    <a:pt x="323" y="786"/>
                    <a:pt x="317" y="786"/>
                    <a:pt x="310" y="781"/>
                  </a:cubicBezTo>
                  <a:cubicBezTo>
                    <a:pt x="305" y="776"/>
                    <a:pt x="298" y="771"/>
                    <a:pt x="295" y="765"/>
                  </a:cubicBezTo>
                  <a:cubicBezTo>
                    <a:pt x="282" y="733"/>
                    <a:pt x="254" y="715"/>
                    <a:pt x="227" y="697"/>
                  </a:cubicBezTo>
                  <a:cubicBezTo>
                    <a:pt x="211" y="687"/>
                    <a:pt x="202" y="676"/>
                    <a:pt x="205" y="656"/>
                  </a:cubicBezTo>
                  <a:cubicBezTo>
                    <a:pt x="208" y="636"/>
                    <a:pt x="201" y="622"/>
                    <a:pt x="178" y="617"/>
                  </a:cubicBezTo>
                  <a:cubicBezTo>
                    <a:pt x="172" y="616"/>
                    <a:pt x="165" y="611"/>
                    <a:pt x="159" y="607"/>
                  </a:cubicBezTo>
                  <a:cubicBezTo>
                    <a:pt x="154" y="605"/>
                    <a:pt x="149" y="601"/>
                    <a:pt x="144" y="604"/>
                  </a:cubicBezTo>
                  <a:cubicBezTo>
                    <a:pt x="126" y="619"/>
                    <a:pt x="123" y="603"/>
                    <a:pt x="120" y="591"/>
                  </a:cubicBezTo>
                  <a:cubicBezTo>
                    <a:pt x="109" y="556"/>
                    <a:pt x="101" y="539"/>
                    <a:pt x="46" y="547"/>
                  </a:cubicBezTo>
                  <a:cubicBezTo>
                    <a:pt x="24" y="551"/>
                    <a:pt x="0" y="529"/>
                    <a:pt x="1" y="507"/>
                  </a:cubicBezTo>
                  <a:cubicBezTo>
                    <a:pt x="10" y="396"/>
                    <a:pt x="16" y="284"/>
                    <a:pt x="22" y="172"/>
                  </a:cubicBezTo>
                  <a:cubicBezTo>
                    <a:pt x="24" y="122"/>
                    <a:pt x="29" y="71"/>
                    <a:pt x="32" y="21"/>
                  </a:cubicBezTo>
                  <a:cubicBezTo>
                    <a:pt x="33" y="5"/>
                    <a:pt x="40" y="0"/>
                    <a:pt x="55" y="1"/>
                  </a:cubicBezTo>
                  <a:cubicBezTo>
                    <a:pt x="104" y="6"/>
                    <a:pt x="153" y="10"/>
                    <a:pt x="202" y="15"/>
                  </a:cubicBezTo>
                  <a:cubicBezTo>
                    <a:pt x="283" y="22"/>
                    <a:pt x="363" y="30"/>
                    <a:pt x="444" y="38"/>
                  </a:cubicBezTo>
                  <a:cubicBezTo>
                    <a:pt x="536" y="46"/>
                    <a:pt x="627" y="55"/>
                    <a:pt x="719" y="64"/>
                  </a:cubicBezTo>
                  <a:cubicBezTo>
                    <a:pt x="736" y="65"/>
                    <a:pt x="753" y="67"/>
                    <a:pt x="770" y="69"/>
                  </a:cubicBezTo>
                  <a:cubicBezTo>
                    <a:pt x="781" y="70"/>
                    <a:pt x="791" y="67"/>
                    <a:pt x="797" y="59"/>
                  </a:cubicBezTo>
                  <a:cubicBezTo>
                    <a:pt x="833" y="18"/>
                    <a:pt x="874" y="34"/>
                    <a:pt x="914" y="46"/>
                  </a:cubicBezTo>
                  <a:cubicBezTo>
                    <a:pt x="921" y="48"/>
                    <a:pt x="927" y="53"/>
                    <a:pt x="933" y="53"/>
                  </a:cubicBezTo>
                  <a:cubicBezTo>
                    <a:pt x="963" y="53"/>
                    <a:pt x="978" y="73"/>
                    <a:pt x="992" y="94"/>
                  </a:cubicBezTo>
                  <a:cubicBezTo>
                    <a:pt x="1001" y="109"/>
                    <a:pt x="1009" y="113"/>
                    <a:pt x="1021" y="100"/>
                  </a:cubicBezTo>
                  <a:cubicBezTo>
                    <a:pt x="1028" y="93"/>
                    <a:pt x="1037" y="95"/>
                    <a:pt x="1045" y="96"/>
                  </a:cubicBezTo>
                  <a:cubicBezTo>
                    <a:pt x="1068" y="100"/>
                    <a:pt x="1074" y="95"/>
                    <a:pt x="1077" y="73"/>
                  </a:cubicBezTo>
                  <a:cubicBezTo>
                    <a:pt x="1079" y="51"/>
                    <a:pt x="1117" y="32"/>
                    <a:pt x="1135" y="46"/>
                  </a:cubicBezTo>
                  <a:cubicBezTo>
                    <a:pt x="1150" y="57"/>
                    <a:pt x="1165" y="53"/>
                    <a:pt x="1181" y="50"/>
                  </a:cubicBezTo>
                  <a:cubicBezTo>
                    <a:pt x="1221" y="40"/>
                    <a:pt x="1220" y="40"/>
                    <a:pt x="1214" y="80"/>
                  </a:cubicBezTo>
                  <a:cubicBezTo>
                    <a:pt x="1212" y="95"/>
                    <a:pt x="1207" y="108"/>
                    <a:pt x="1198" y="119"/>
                  </a:cubicBezTo>
                  <a:cubicBezTo>
                    <a:pt x="1186" y="134"/>
                    <a:pt x="1180" y="150"/>
                    <a:pt x="1175" y="168"/>
                  </a:cubicBezTo>
                  <a:cubicBezTo>
                    <a:pt x="1167" y="200"/>
                    <a:pt x="1156" y="232"/>
                    <a:pt x="1136" y="259"/>
                  </a:cubicBezTo>
                  <a:cubicBezTo>
                    <a:pt x="1131" y="266"/>
                    <a:pt x="1126" y="274"/>
                    <a:pt x="1126" y="283"/>
                  </a:cubicBezTo>
                  <a:cubicBezTo>
                    <a:pt x="1127" y="310"/>
                    <a:pt x="1122" y="335"/>
                    <a:pt x="1110" y="360"/>
                  </a:cubicBezTo>
                  <a:cubicBezTo>
                    <a:pt x="1106" y="369"/>
                    <a:pt x="1105" y="379"/>
                    <a:pt x="1100" y="388"/>
                  </a:cubicBezTo>
                  <a:cubicBezTo>
                    <a:pt x="1082" y="414"/>
                    <a:pt x="1059" y="435"/>
                    <a:pt x="1045" y="466"/>
                  </a:cubicBezTo>
                  <a:cubicBezTo>
                    <a:pt x="1035" y="488"/>
                    <a:pt x="1010" y="504"/>
                    <a:pt x="1013" y="538"/>
                  </a:cubicBezTo>
                  <a:close/>
                  <a:moveTo>
                    <a:pt x="669" y="771"/>
                  </a:moveTo>
                  <a:cubicBezTo>
                    <a:pt x="668" y="784"/>
                    <a:pt x="672" y="798"/>
                    <a:pt x="682" y="809"/>
                  </a:cubicBezTo>
                  <a:cubicBezTo>
                    <a:pt x="696" y="823"/>
                    <a:pt x="703" y="822"/>
                    <a:pt x="708" y="804"/>
                  </a:cubicBezTo>
                  <a:cubicBezTo>
                    <a:pt x="714" y="786"/>
                    <a:pt x="717" y="767"/>
                    <a:pt x="726" y="750"/>
                  </a:cubicBezTo>
                  <a:cubicBezTo>
                    <a:pt x="733" y="736"/>
                    <a:pt x="724" y="726"/>
                    <a:pt x="709" y="727"/>
                  </a:cubicBezTo>
                  <a:cubicBezTo>
                    <a:pt x="678" y="729"/>
                    <a:pt x="669" y="738"/>
                    <a:pt x="669" y="7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0" name="Freeform 41">
              <a:extLst>
                <a:ext uri="{FF2B5EF4-FFF2-40B4-BE49-F238E27FC236}">
                  <a16:creationId xmlns:a16="http://schemas.microsoft.com/office/drawing/2014/main" id="{7C59D595-D67E-937D-F9BB-0A794C70C6ED}"/>
                </a:ext>
              </a:extLst>
            </p:cNvPr>
            <p:cNvSpPr>
              <a:spLocks/>
            </p:cNvSpPr>
            <p:nvPr/>
          </p:nvSpPr>
          <p:spPr bwMode="auto">
            <a:xfrm>
              <a:off x="2537" y="2890"/>
              <a:ext cx="509" cy="370"/>
            </a:xfrm>
            <a:custGeom>
              <a:avLst/>
              <a:gdLst>
                <a:gd name="T0" fmla="*/ 341 w 759"/>
                <a:gd name="T1" fmla="*/ 492 h 552"/>
                <a:gd name="T2" fmla="*/ 344 w 759"/>
                <a:gd name="T3" fmla="*/ 458 h 552"/>
                <a:gd name="T4" fmla="*/ 305 w 759"/>
                <a:gd name="T5" fmla="*/ 448 h 552"/>
                <a:gd name="T6" fmla="*/ 296 w 759"/>
                <a:gd name="T7" fmla="*/ 461 h 552"/>
                <a:gd name="T8" fmla="*/ 285 w 759"/>
                <a:gd name="T9" fmla="*/ 476 h 552"/>
                <a:gd name="T10" fmla="*/ 251 w 759"/>
                <a:gd name="T11" fmla="*/ 500 h 552"/>
                <a:gd name="T12" fmla="*/ 185 w 759"/>
                <a:gd name="T13" fmla="*/ 523 h 552"/>
                <a:gd name="T14" fmla="*/ 161 w 759"/>
                <a:gd name="T15" fmla="*/ 510 h 552"/>
                <a:gd name="T16" fmla="*/ 102 w 759"/>
                <a:gd name="T17" fmla="*/ 474 h 552"/>
                <a:gd name="T18" fmla="*/ 93 w 759"/>
                <a:gd name="T19" fmla="*/ 470 h 552"/>
                <a:gd name="T20" fmla="*/ 43 w 759"/>
                <a:gd name="T21" fmla="*/ 463 h 552"/>
                <a:gd name="T22" fmla="*/ 32 w 759"/>
                <a:gd name="T23" fmla="*/ 463 h 552"/>
                <a:gd name="T24" fmla="*/ 2 w 759"/>
                <a:gd name="T25" fmla="*/ 415 h 552"/>
                <a:gd name="T26" fmla="*/ 17 w 759"/>
                <a:gd name="T27" fmla="*/ 168 h 552"/>
                <a:gd name="T28" fmla="*/ 26 w 759"/>
                <a:gd name="T29" fmla="*/ 21 h 552"/>
                <a:gd name="T30" fmla="*/ 45 w 759"/>
                <a:gd name="T31" fmla="*/ 10 h 552"/>
                <a:gd name="T32" fmla="*/ 81 w 759"/>
                <a:gd name="T33" fmla="*/ 15 h 552"/>
                <a:gd name="T34" fmla="*/ 127 w 759"/>
                <a:gd name="T35" fmla="*/ 36 h 552"/>
                <a:gd name="T36" fmla="*/ 145 w 759"/>
                <a:gd name="T37" fmla="*/ 75 h 552"/>
                <a:gd name="T38" fmla="*/ 170 w 759"/>
                <a:gd name="T39" fmla="*/ 79 h 552"/>
                <a:gd name="T40" fmla="*/ 183 w 759"/>
                <a:gd name="T41" fmla="*/ 78 h 552"/>
                <a:gd name="T42" fmla="*/ 201 w 759"/>
                <a:gd name="T43" fmla="*/ 86 h 552"/>
                <a:gd name="T44" fmla="*/ 218 w 759"/>
                <a:gd name="T45" fmla="*/ 109 h 552"/>
                <a:gd name="T46" fmla="*/ 250 w 759"/>
                <a:gd name="T47" fmla="*/ 167 h 552"/>
                <a:gd name="T48" fmla="*/ 309 w 759"/>
                <a:gd name="T49" fmla="*/ 227 h 552"/>
                <a:gd name="T50" fmla="*/ 333 w 759"/>
                <a:gd name="T51" fmla="*/ 251 h 552"/>
                <a:gd name="T52" fmla="*/ 361 w 759"/>
                <a:gd name="T53" fmla="*/ 241 h 552"/>
                <a:gd name="T54" fmla="*/ 384 w 759"/>
                <a:gd name="T55" fmla="*/ 229 h 552"/>
                <a:gd name="T56" fmla="*/ 427 w 759"/>
                <a:gd name="T57" fmla="*/ 244 h 552"/>
                <a:gd name="T58" fmla="*/ 486 w 759"/>
                <a:gd name="T59" fmla="*/ 257 h 552"/>
                <a:gd name="T60" fmla="*/ 524 w 759"/>
                <a:gd name="T61" fmla="*/ 267 h 552"/>
                <a:gd name="T62" fmla="*/ 553 w 759"/>
                <a:gd name="T63" fmla="*/ 269 h 552"/>
                <a:gd name="T64" fmla="*/ 578 w 759"/>
                <a:gd name="T65" fmla="*/ 262 h 552"/>
                <a:gd name="T66" fmla="*/ 625 w 759"/>
                <a:gd name="T67" fmla="*/ 322 h 552"/>
                <a:gd name="T68" fmla="*/ 655 w 759"/>
                <a:gd name="T69" fmla="*/ 376 h 552"/>
                <a:gd name="T70" fmla="*/ 744 w 759"/>
                <a:gd name="T71" fmla="*/ 434 h 552"/>
                <a:gd name="T72" fmla="*/ 743 w 759"/>
                <a:gd name="T73" fmla="*/ 462 h 552"/>
                <a:gd name="T74" fmla="*/ 708 w 759"/>
                <a:gd name="T75" fmla="*/ 468 h 552"/>
                <a:gd name="T76" fmla="*/ 617 w 759"/>
                <a:gd name="T77" fmla="*/ 463 h 552"/>
                <a:gd name="T78" fmla="*/ 526 w 759"/>
                <a:gd name="T79" fmla="*/ 505 h 552"/>
                <a:gd name="T80" fmla="*/ 476 w 759"/>
                <a:gd name="T81" fmla="*/ 540 h 552"/>
                <a:gd name="T82" fmla="*/ 424 w 759"/>
                <a:gd name="T83" fmla="*/ 547 h 552"/>
                <a:gd name="T84" fmla="*/ 395 w 759"/>
                <a:gd name="T85" fmla="*/ 529 h 552"/>
                <a:gd name="T86" fmla="*/ 382 w 759"/>
                <a:gd name="T87" fmla="*/ 503 h 552"/>
                <a:gd name="T88" fmla="*/ 373 w 759"/>
                <a:gd name="T89" fmla="*/ 482 h 552"/>
                <a:gd name="T90" fmla="*/ 354 w 759"/>
                <a:gd name="T91" fmla="*/ 488 h 552"/>
                <a:gd name="T92" fmla="*/ 341 w 759"/>
                <a:gd name="T93" fmla="*/ 49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59" h="552">
                  <a:moveTo>
                    <a:pt x="341" y="492"/>
                  </a:moveTo>
                  <a:cubicBezTo>
                    <a:pt x="352" y="481"/>
                    <a:pt x="358" y="471"/>
                    <a:pt x="344" y="458"/>
                  </a:cubicBezTo>
                  <a:cubicBezTo>
                    <a:pt x="333" y="447"/>
                    <a:pt x="321" y="441"/>
                    <a:pt x="305" y="448"/>
                  </a:cubicBezTo>
                  <a:cubicBezTo>
                    <a:pt x="299" y="450"/>
                    <a:pt x="293" y="454"/>
                    <a:pt x="296" y="461"/>
                  </a:cubicBezTo>
                  <a:cubicBezTo>
                    <a:pt x="302" y="473"/>
                    <a:pt x="297" y="475"/>
                    <a:pt x="285" y="476"/>
                  </a:cubicBezTo>
                  <a:cubicBezTo>
                    <a:pt x="269" y="476"/>
                    <a:pt x="260" y="490"/>
                    <a:pt x="251" y="500"/>
                  </a:cubicBezTo>
                  <a:cubicBezTo>
                    <a:pt x="232" y="520"/>
                    <a:pt x="212" y="530"/>
                    <a:pt x="185" y="523"/>
                  </a:cubicBezTo>
                  <a:cubicBezTo>
                    <a:pt x="175" y="520"/>
                    <a:pt x="168" y="517"/>
                    <a:pt x="161" y="510"/>
                  </a:cubicBezTo>
                  <a:cubicBezTo>
                    <a:pt x="146" y="492"/>
                    <a:pt x="130" y="473"/>
                    <a:pt x="102" y="474"/>
                  </a:cubicBezTo>
                  <a:cubicBezTo>
                    <a:pt x="99" y="474"/>
                    <a:pt x="95" y="472"/>
                    <a:pt x="93" y="470"/>
                  </a:cubicBezTo>
                  <a:cubicBezTo>
                    <a:pt x="78" y="455"/>
                    <a:pt x="62" y="450"/>
                    <a:pt x="43" y="463"/>
                  </a:cubicBezTo>
                  <a:cubicBezTo>
                    <a:pt x="40" y="466"/>
                    <a:pt x="35" y="467"/>
                    <a:pt x="32" y="463"/>
                  </a:cubicBezTo>
                  <a:cubicBezTo>
                    <a:pt x="20" y="448"/>
                    <a:pt x="0" y="440"/>
                    <a:pt x="2" y="415"/>
                  </a:cubicBezTo>
                  <a:cubicBezTo>
                    <a:pt x="8" y="333"/>
                    <a:pt x="12" y="250"/>
                    <a:pt x="17" y="168"/>
                  </a:cubicBezTo>
                  <a:cubicBezTo>
                    <a:pt x="20" y="119"/>
                    <a:pt x="23" y="70"/>
                    <a:pt x="26" y="21"/>
                  </a:cubicBezTo>
                  <a:cubicBezTo>
                    <a:pt x="27" y="6"/>
                    <a:pt x="31" y="0"/>
                    <a:pt x="45" y="10"/>
                  </a:cubicBezTo>
                  <a:cubicBezTo>
                    <a:pt x="56" y="18"/>
                    <a:pt x="68" y="19"/>
                    <a:pt x="81" y="15"/>
                  </a:cubicBezTo>
                  <a:cubicBezTo>
                    <a:pt x="101" y="9"/>
                    <a:pt x="118" y="17"/>
                    <a:pt x="127" y="36"/>
                  </a:cubicBezTo>
                  <a:cubicBezTo>
                    <a:pt x="133" y="49"/>
                    <a:pt x="136" y="64"/>
                    <a:pt x="145" y="75"/>
                  </a:cubicBezTo>
                  <a:cubicBezTo>
                    <a:pt x="152" y="84"/>
                    <a:pt x="160" y="91"/>
                    <a:pt x="170" y="79"/>
                  </a:cubicBezTo>
                  <a:cubicBezTo>
                    <a:pt x="174" y="74"/>
                    <a:pt x="178" y="75"/>
                    <a:pt x="183" y="78"/>
                  </a:cubicBezTo>
                  <a:cubicBezTo>
                    <a:pt x="189" y="81"/>
                    <a:pt x="195" y="85"/>
                    <a:pt x="201" y="86"/>
                  </a:cubicBezTo>
                  <a:cubicBezTo>
                    <a:pt x="214" y="89"/>
                    <a:pt x="220" y="97"/>
                    <a:pt x="218" y="109"/>
                  </a:cubicBezTo>
                  <a:cubicBezTo>
                    <a:pt x="213" y="137"/>
                    <a:pt x="228" y="153"/>
                    <a:pt x="250" y="167"/>
                  </a:cubicBezTo>
                  <a:cubicBezTo>
                    <a:pt x="274" y="182"/>
                    <a:pt x="297" y="199"/>
                    <a:pt x="309" y="227"/>
                  </a:cubicBezTo>
                  <a:cubicBezTo>
                    <a:pt x="314" y="238"/>
                    <a:pt x="322" y="247"/>
                    <a:pt x="333" y="251"/>
                  </a:cubicBezTo>
                  <a:cubicBezTo>
                    <a:pt x="345" y="256"/>
                    <a:pt x="357" y="257"/>
                    <a:pt x="361" y="241"/>
                  </a:cubicBezTo>
                  <a:cubicBezTo>
                    <a:pt x="365" y="228"/>
                    <a:pt x="373" y="226"/>
                    <a:pt x="384" y="229"/>
                  </a:cubicBezTo>
                  <a:cubicBezTo>
                    <a:pt x="399" y="232"/>
                    <a:pt x="413" y="237"/>
                    <a:pt x="427" y="244"/>
                  </a:cubicBezTo>
                  <a:cubicBezTo>
                    <a:pt x="445" y="254"/>
                    <a:pt x="465" y="261"/>
                    <a:pt x="486" y="257"/>
                  </a:cubicBezTo>
                  <a:cubicBezTo>
                    <a:pt x="501" y="254"/>
                    <a:pt x="513" y="259"/>
                    <a:pt x="524" y="267"/>
                  </a:cubicBezTo>
                  <a:cubicBezTo>
                    <a:pt x="534" y="275"/>
                    <a:pt x="543" y="274"/>
                    <a:pt x="553" y="269"/>
                  </a:cubicBezTo>
                  <a:cubicBezTo>
                    <a:pt x="561" y="265"/>
                    <a:pt x="568" y="261"/>
                    <a:pt x="578" y="262"/>
                  </a:cubicBezTo>
                  <a:cubicBezTo>
                    <a:pt x="611" y="263"/>
                    <a:pt x="627" y="280"/>
                    <a:pt x="625" y="322"/>
                  </a:cubicBezTo>
                  <a:cubicBezTo>
                    <a:pt x="623" y="349"/>
                    <a:pt x="634" y="363"/>
                    <a:pt x="655" y="376"/>
                  </a:cubicBezTo>
                  <a:cubicBezTo>
                    <a:pt x="686" y="394"/>
                    <a:pt x="715" y="414"/>
                    <a:pt x="744" y="434"/>
                  </a:cubicBezTo>
                  <a:cubicBezTo>
                    <a:pt x="759" y="444"/>
                    <a:pt x="759" y="452"/>
                    <a:pt x="743" y="462"/>
                  </a:cubicBezTo>
                  <a:cubicBezTo>
                    <a:pt x="732" y="468"/>
                    <a:pt x="721" y="471"/>
                    <a:pt x="708" y="468"/>
                  </a:cubicBezTo>
                  <a:cubicBezTo>
                    <a:pt x="678" y="461"/>
                    <a:pt x="647" y="461"/>
                    <a:pt x="617" y="463"/>
                  </a:cubicBezTo>
                  <a:cubicBezTo>
                    <a:pt x="582" y="465"/>
                    <a:pt x="552" y="481"/>
                    <a:pt x="526" y="505"/>
                  </a:cubicBezTo>
                  <a:cubicBezTo>
                    <a:pt x="511" y="518"/>
                    <a:pt x="497" y="533"/>
                    <a:pt x="476" y="540"/>
                  </a:cubicBezTo>
                  <a:cubicBezTo>
                    <a:pt x="459" y="545"/>
                    <a:pt x="442" y="538"/>
                    <a:pt x="424" y="547"/>
                  </a:cubicBezTo>
                  <a:cubicBezTo>
                    <a:pt x="414" y="552"/>
                    <a:pt x="408" y="532"/>
                    <a:pt x="395" y="529"/>
                  </a:cubicBezTo>
                  <a:cubicBezTo>
                    <a:pt x="382" y="526"/>
                    <a:pt x="379" y="516"/>
                    <a:pt x="382" y="503"/>
                  </a:cubicBezTo>
                  <a:cubicBezTo>
                    <a:pt x="383" y="494"/>
                    <a:pt x="381" y="486"/>
                    <a:pt x="373" y="482"/>
                  </a:cubicBezTo>
                  <a:cubicBezTo>
                    <a:pt x="365" y="477"/>
                    <a:pt x="360" y="483"/>
                    <a:pt x="354" y="488"/>
                  </a:cubicBezTo>
                  <a:cubicBezTo>
                    <a:pt x="351" y="491"/>
                    <a:pt x="348" y="493"/>
                    <a:pt x="341" y="4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1" name="Freeform 42">
              <a:extLst>
                <a:ext uri="{FF2B5EF4-FFF2-40B4-BE49-F238E27FC236}">
                  <a16:creationId xmlns:a16="http://schemas.microsoft.com/office/drawing/2014/main" id="{097107A5-3E65-C06B-3B5D-F34A966E02FD}"/>
                </a:ext>
              </a:extLst>
            </p:cNvPr>
            <p:cNvSpPr>
              <a:spLocks/>
            </p:cNvSpPr>
            <p:nvPr/>
          </p:nvSpPr>
          <p:spPr bwMode="auto">
            <a:xfrm>
              <a:off x="2721" y="3385"/>
              <a:ext cx="207" cy="235"/>
            </a:xfrm>
            <a:custGeom>
              <a:avLst/>
              <a:gdLst>
                <a:gd name="T0" fmla="*/ 178 w 309"/>
                <a:gd name="T1" fmla="*/ 303 h 350"/>
                <a:gd name="T2" fmla="*/ 173 w 309"/>
                <a:gd name="T3" fmla="*/ 321 h 350"/>
                <a:gd name="T4" fmla="*/ 134 w 309"/>
                <a:gd name="T5" fmla="*/ 339 h 350"/>
                <a:gd name="T6" fmla="*/ 115 w 309"/>
                <a:gd name="T7" fmla="*/ 336 h 350"/>
                <a:gd name="T8" fmla="*/ 98 w 309"/>
                <a:gd name="T9" fmla="*/ 315 h 350"/>
                <a:gd name="T10" fmla="*/ 89 w 309"/>
                <a:gd name="T11" fmla="*/ 303 h 350"/>
                <a:gd name="T12" fmla="*/ 40 w 309"/>
                <a:gd name="T13" fmla="*/ 212 h 350"/>
                <a:gd name="T14" fmla="*/ 65 w 309"/>
                <a:gd name="T15" fmla="*/ 200 h 350"/>
                <a:gd name="T16" fmla="*/ 24 w 309"/>
                <a:gd name="T17" fmla="*/ 123 h 350"/>
                <a:gd name="T18" fmla="*/ 11 w 309"/>
                <a:gd name="T19" fmla="*/ 16 h 350"/>
                <a:gd name="T20" fmla="*/ 32 w 309"/>
                <a:gd name="T21" fmla="*/ 10 h 350"/>
                <a:gd name="T22" fmla="*/ 123 w 309"/>
                <a:gd name="T23" fmla="*/ 62 h 350"/>
                <a:gd name="T24" fmla="*/ 173 w 309"/>
                <a:gd name="T25" fmla="*/ 64 h 350"/>
                <a:gd name="T26" fmla="*/ 195 w 309"/>
                <a:gd name="T27" fmla="*/ 56 h 350"/>
                <a:gd name="T28" fmla="*/ 285 w 309"/>
                <a:gd name="T29" fmla="*/ 44 h 350"/>
                <a:gd name="T30" fmla="*/ 308 w 309"/>
                <a:gd name="T31" fmla="*/ 72 h 350"/>
                <a:gd name="T32" fmla="*/ 298 w 309"/>
                <a:gd name="T33" fmla="*/ 153 h 350"/>
                <a:gd name="T34" fmla="*/ 298 w 309"/>
                <a:gd name="T35" fmla="*/ 210 h 350"/>
                <a:gd name="T36" fmla="*/ 284 w 309"/>
                <a:gd name="T37" fmla="*/ 196 h 350"/>
                <a:gd name="T38" fmla="*/ 266 w 309"/>
                <a:gd name="T39" fmla="*/ 219 h 350"/>
                <a:gd name="T40" fmla="*/ 256 w 309"/>
                <a:gd name="T41" fmla="*/ 292 h 350"/>
                <a:gd name="T42" fmla="*/ 250 w 309"/>
                <a:gd name="T43" fmla="*/ 303 h 350"/>
                <a:gd name="T44" fmla="*/ 242 w 309"/>
                <a:gd name="T45" fmla="*/ 295 h 350"/>
                <a:gd name="T46" fmla="*/ 240 w 309"/>
                <a:gd name="T47" fmla="*/ 289 h 350"/>
                <a:gd name="T48" fmla="*/ 226 w 309"/>
                <a:gd name="T49" fmla="*/ 271 h 350"/>
                <a:gd name="T50" fmla="*/ 208 w 309"/>
                <a:gd name="T51" fmla="*/ 294 h 350"/>
                <a:gd name="T52" fmla="*/ 208 w 309"/>
                <a:gd name="T53" fmla="*/ 298 h 350"/>
                <a:gd name="T54" fmla="*/ 199 w 309"/>
                <a:gd name="T55" fmla="*/ 325 h 350"/>
                <a:gd name="T56" fmla="*/ 178 w 309"/>
                <a:gd name="T57" fmla="*/ 303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9" h="350">
                  <a:moveTo>
                    <a:pt x="178" y="303"/>
                  </a:moveTo>
                  <a:cubicBezTo>
                    <a:pt x="176" y="311"/>
                    <a:pt x="174" y="316"/>
                    <a:pt x="173" y="321"/>
                  </a:cubicBezTo>
                  <a:cubicBezTo>
                    <a:pt x="165" y="348"/>
                    <a:pt x="161" y="350"/>
                    <a:pt x="134" y="339"/>
                  </a:cubicBezTo>
                  <a:cubicBezTo>
                    <a:pt x="128" y="337"/>
                    <a:pt x="121" y="337"/>
                    <a:pt x="115" y="336"/>
                  </a:cubicBezTo>
                  <a:cubicBezTo>
                    <a:pt x="104" y="333"/>
                    <a:pt x="88" y="335"/>
                    <a:pt x="98" y="315"/>
                  </a:cubicBezTo>
                  <a:cubicBezTo>
                    <a:pt x="100" y="309"/>
                    <a:pt x="94" y="305"/>
                    <a:pt x="89" y="303"/>
                  </a:cubicBezTo>
                  <a:cubicBezTo>
                    <a:pt x="56" y="282"/>
                    <a:pt x="48" y="247"/>
                    <a:pt x="40" y="212"/>
                  </a:cubicBezTo>
                  <a:cubicBezTo>
                    <a:pt x="37" y="199"/>
                    <a:pt x="42" y="189"/>
                    <a:pt x="65" y="200"/>
                  </a:cubicBezTo>
                  <a:cubicBezTo>
                    <a:pt x="49" y="171"/>
                    <a:pt x="39" y="145"/>
                    <a:pt x="24" y="123"/>
                  </a:cubicBezTo>
                  <a:cubicBezTo>
                    <a:pt x="0" y="89"/>
                    <a:pt x="4" y="53"/>
                    <a:pt x="11" y="16"/>
                  </a:cubicBezTo>
                  <a:cubicBezTo>
                    <a:pt x="14" y="0"/>
                    <a:pt x="24" y="5"/>
                    <a:pt x="32" y="10"/>
                  </a:cubicBezTo>
                  <a:cubicBezTo>
                    <a:pt x="63" y="27"/>
                    <a:pt x="94" y="44"/>
                    <a:pt x="123" y="62"/>
                  </a:cubicBezTo>
                  <a:cubicBezTo>
                    <a:pt x="141" y="73"/>
                    <a:pt x="156" y="77"/>
                    <a:pt x="173" y="64"/>
                  </a:cubicBezTo>
                  <a:cubicBezTo>
                    <a:pt x="179" y="59"/>
                    <a:pt x="187" y="54"/>
                    <a:pt x="195" y="56"/>
                  </a:cubicBezTo>
                  <a:cubicBezTo>
                    <a:pt x="227" y="64"/>
                    <a:pt x="255" y="48"/>
                    <a:pt x="285" y="44"/>
                  </a:cubicBezTo>
                  <a:cubicBezTo>
                    <a:pt x="300" y="42"/>
                    <a:pt x="309" y="52"/>
                    <a:pt x="308" y="72"/>
                  </a:cubicBezTo>
                  <a:cubicBezTo>
                    <a:pt x="305" y="99"/>
                    <a:pt x="303" y="126"/>
                    <a:pt x="298" y="153"/>
                  </a:cubicBezTo>
                  <a:cubicBezTo>
                    <a:pt x="294" y="172"/>
                    <a:pt x="301" y="191"/>
                    <a:pt x="298" y="210"/>
                  </a:cubicBezTo>
                  <a:cubicBezTo>
                    <a:pt x="288" y="208"/>
                    <a:pt x="295" y="192"/>
                    <a:pt x="284" y="196"/>
                  </a:cubicBezTo>
                  <a:cubicBezTo>
                    <a:pt x="273" y="199"/>
                    <a:pt x="263" y="209"/>
                    <a:pt x="266" y="219"/>
                  </a:cubicBezTo>
                  <a:cubicBezTo>
                    <a:pt x="272" y="245"/>
                    <a:pt x="251" y="267"/>
                    <a:pt x="256" y="292"/>
                  </a:cubicBezTo>
                  <a:cubicBezTo>
                    <a:pt x="256" y="296"/>
                    <a:pt x="256" y="303"/>
                    <a:pt x="250" y="303"/>
                  </a:cubicBezTo>
                  <a:cubicBezTo>
                    <a:pt x="245" y="303"/>
                    <a:pt x="244" y="298"/>
                    <a:pt x="242" y="295"/>
                  </a:cubicBezTo>
                  <a:cubicBezTo>
                    <a:pt x="241" y="293"/>
                    <a:pt x="241" y="291"/>
                    <a:pt x="240" y="289"/>
                  </a:cubicBezTo>
                  <a:cubicBezTo>
                    <a:pt x="237" y="282"/>
                    <a:pt x="238" y="270"/>
                    <a:pt x="226" y="271"/>
                  </a:cubicBezTo>
                  <a:cubicBezTo>
                    <a:pt x="213" y="273"/>
                    <a:pt x="208" y="282"/>
                    <a:pt x="208" y="294"/>
                  </a:cubicBezTo>
                  <a:cubicBezTo>
                    <a:pt x="208" y="296"/>
                    <a:pt x="208" y="297"/>
                    <a:pt x="208" y="298"/>
                  </a:cubicBezTo>
                  <a:cubicBezTo>
                    <a:pt x="207" y="308"/>
                    <a:pt x="213" y="322"/>
                    <a:pt x="199" y="325"/>
                  </a:cubicBezTo>
                  <a:cubicBezTo>
                    <a:pt x="186" y="328"/>
                    <a:pt x="187" y="312"/>
                    <a:pt x="178" y="3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2" name="Freeform 43">
              <a:extLst>
                <a:ext uri="{FF2B5EF4-FFF2-40B4-BE49-F238E27FC236}">
                  <a16:creationId xmlns:a16="http://schemas.microsoft.com/office/drawing/2014/main" id="{BF71F1BC-2FF0-F280-1B58-5433D20402B9}"/>
                </a:ext>
              </a:extLst>
            </p:cNvPr>
            <p:cNvSpPr>
              <a:spLocks/>
            </p:cNvSpPr>
            <p:nvPr/>
          </p:nvSpPr>
          <p:spPr bwMode="auto">
            <a:xfrm>
              <a:off x="1840" y="1204"/>
              <a:ext cx="111" cy="57"/>
            </a:xfrm>
            <a:custGeom>
              <a:avLst/>
              <a:gdLst>
                <a:gd name="T0" fmla="*/ 165 w 165"/>
                <a:gd name="T1" fmla="*/ 31 h 85"/>
                <a:gd name="T2" fmla="*/ 164 w 165"/>
                <a:gd name="T3" fmla="*/ 35 h 85"/>
                <a:gd name="T4" fmla="*/ 123 w 165"/>
                <a:gd name="T5" fmla="*/ 69 h 85"/>
                <a:gd name="T6" fmla="*/ 76 w 165"/>
                <a:gd name="T7" fmla="*/ 72 h 85"/>
                <a:gd name="T8" fmla="*/ 68 w 165"/>
                <a:gd name="T9" fmla="*/ 69 h 85"/>
                <a:gd name="T10" fmla="*/ 14 w 165"/>
                <a:gd name="T11" fmla="*/ 74 h 85"/>
                <a:gd name="T12" fmla="*/ 4 w 165"/>
                <a:gd name="T13" fmla="*/ 71 h 85"/>
                <a:gd name="T14" fmla="*/ 7 w 165"/>
                <a:gd name="T15" fmla="*/ 59 h 85"/>
                <a:gd name="T16" fmla="*/ 35 w 165"/>
                <a:gd name="T17" fmla="*/ 13 h 85"/>
                <a:gd name="T18" fmla="*/ 57 w 165"/>
                <a:gd name="T19" fmla="*/ 10 h 85"/>
                <a:gd name="T20" fmla="*/ 100 w 165"/>
                <a:gd name="T21" fmla="*/ 17 h 85"/>
                <a:gd name="T22" fmla="*/ 140 w 165"/>
                <a:gd name="T23" fmla="*/ 6 h 85"/>
                <a:gd name="T24" fmla="*/ 165 w 165"/>
                <a:gd name="T25" fmla="*/ 3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85">
                  <a:moveTo>
                    <a:pt x="165" y="31"/>
                  </a:moveTo>
                  <a:cubicBezTo>
                    <a:pt x="164" y="32"/>
                    <a:pt x="165" y="34"/>
                    <a:pt x="164" y="35"/>
                  </a:cubicBezTo>
                  <a:cubicBezTo>
                    <a:pt x="152" y="49"/>
                    <a:pt x="137" y="58"/>
                    <a:pt x="123" y="69"/>
                  </a:cubicBezTo>
                  <a:cubicBezTo>
                    <a:pt x="108" y="82"/>
                    <a:pt x="93" y="85"/>
                    <a:pt x="76" y="72"/>
                  </a:cubicBezTo>
                  <a:cubicBezTo>
                    <a:pt x="74" y="70"/>
                    <a:pt x="68" y="68"/>
                    <a:pt x="68" y="69"/>
                  </a:cubicBezTo>
                  <a:cubicBezTo>
                    <a:pt x="51" y="85"/>
                    <a:pt x="31" y="65"/>
                    <a:pt x="14" y="74"/>
                  </a:cubicBezTo>
                  <a:cubicBezTo>
                    <a:pt x="11" y="76"/>
                    <a:pt x="6" y="75"/>
                    <a:pt x="4" y="71"/>
                  </a:cubicBezTo>
                  <a:cubicBezTo>
                    <a:pt x="0" y="66"/>
                    <a:pt x="4" y="62"/>
                    <a:pt x="7" y="59"/>
                  </a:cubicBezTo>
                  <a:cubicBezTo>
                    <a:pt x="19" y="46"/>
                    <a:pt x="20" y="26"/>
                    <a:pt x="35" y="13"/>
                  </a:cubicBezTo>
                  <a:cubicBezTo>
                    <a:pt x="45" y="4"/>
                    <a:pt x="49" y="0"/>
                    <a:pt x="57" y="10"/>
                  </a:cubicBezTo>
                  <a:cubicBezTo>
                    <a:pt x="70" y="26"/>
                    <a:pt x="82" y="27"/>
                    <a:pt x="100" y="17"/>
                  </a:cubicBezTo>
                  <a:cubicBezTo>
                    <a:pt x="112" y="11"/>
                    <a:pt x="127" y="12"/>
                    <a:pt x="140" y="6"/>
                  </a:cubicBezTo>
                  <a:cubicBezTo>
                    <a:pt x="149" y="1"/>
                    <a:pt x="165" y="19"/>
                    <a:pt x="165"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3" name="Freeform 44">
              <a:extLst>
                <a:ext uri="{FF2B5EF4-FFF2-40B4-BE49-F238E27FC236}">
                  <a16:creationId xmlns:a16="http://schemas.microsoft.com/office/drawing/2014/main" id="{E30F3E13-9BE1-0B2F-2E7A-094C28CC7BB8}"/>
                </a:ext>
              </a:extLst>
            </p:cNvPr>
            <p:cNvSpPr>
              <a:spLocks/>
            </p:cNvSpPr>
            <p:nvPr/>
          </p:nvSpPr>
          <p:spPr bwMode="auto">
            <a:xfrm>
              <a:off x="2277" y="2987"/>
              <a:ext cx="74" cy="33"/>
            </a:xfrm>
            <a:custGeom>
              <a:avLst/>
              <a:gdLst>
                <a:gd name="T0" fmla="*/ 69 w 111"/>
                <a:gd name="T1" fmla="*/ 49 h 50"/>
                <a:gd name="T2" fmla="*/ 23 w 111"/>
                <a:gd name="T3" fmla="*/ 49 h 50"/>
                <a:gd name="T4" fmla="*/ 1 w 111"/>
                <a:gd name="T5" fmla="*/ 34 h 50"/>
                <a:gd name="T6" fmla="*/ 21 w 111"/>
                <a:gd name="T7" fmla="*/ 16 h 50"/>
                <a:gd name="T8" fmla="*/ 61 w 111"/>
                <a:gd name="T9" fmla="*/ 5 h 50"/>
                <a:gd name="T10" fmla="*/ 63 w 111"/>
                <a:gd name="T11" fmla="*/ 4 h 50"/>
                <a:gd name="T12" fmla="*/ 98 w 111"/>
                <a:gd name="T13" fmla="*/ 11 h 50"/>
                <a:gd name="T14" fmla="*/ 106 w 111"/>
                <a:gd name="T15" fmla="*/ 31 h 50"/>
                <a:gd name="T16" fmla="*/ 69 w 111"/>
                <a:gd name="T17"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50">
                  <a:moveTo>
                    <a:pt x="69" y="49"/>
                  </a:moveTo>
                  <a:cubicBezTo>
                    <a:pt x="56" y="46"/>
                    <a:pt x="40" y="46"/>
                    <a:pt x="23" y="49"/>
                  </a:cubicBezTo>
                  <a:cubicBezTo>
                    <a:pt x="12" y="50"/>
                    <a:pt x="2" y="45"/>
                    <a:pt x="1" y="34"/>
                  </a:cubicBezTo>
                  <a:cubicBezTo>
                    <a:pt x="0" y="21"/>
                    <a:pt x="10" y="17"/>
                    <a:pt x="21" y="16"/>
                  </a:cubicBezTo>
                  <a:cubicBezTo>
                    <a:pt x="35" y="16"/>
                    <a:pt x="49" y="13"/>
                    <a:pt x="61" y="5"/>
                  </a:cubicBezTo>
                  <a:cubicBezTo>
                    <a:pt x="61" y="5"/>
                    <a:pt x="62" y="5"/>
                    <a:pt x="63" y="4"/>
                  </a:cubicBezTo>
                  <a:cubicBezTo>
                    <a:pt x="75" y="0"/>
                    <a:pt x="88" y="0"/>
                    <a:pt x="98" y="11"/>
                  </a:cubicBezTo>
                  <a:cubicBezTo>
                    <a:pt x="103" y="16"/>
                    <a:pt x="111" y="22"/>
                    <a:pt x="106" y="31"/>
                  </a:cubicBezTo>
                  <a:cubicBezTo>
                    <a:pt x="99" y="44"/>
                    <a:pt x="87" y="50"/>
                    <a:pt x="69"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4" name="Freeform 45">
              <a:extLst>
                <a:ext uri="{FF2B5EF4-FFF2-40B4-BE49-F238E27FC236}">
                  <a16:creationId xmlns:a16="http://schemas.microsoft.com/office/drawing/2014/main" id="{BA3442A5-3BD1-BAAA-1B9F-83DD6234811F}"/>
                </a:ext>
              </a:extLst>
            </p:cNvPr>
            <p:cNvSpPr>
              <a:spLocks/>
            </p:cNvSpPr>
            <p:nvPr/>
          </p:nvSpPr>
          <p:spPr bwMode="auto">
            <a:xfrm>
              <a:off x="2683" y="3303"/>
              <a:ext cx="25" cy="37"/>
            </a:xfrm>
            <a:custGeom>
              <a:avLst/>
              <a:gdLst>
                <a:gd name="T0" fmla="*/ 35 w 36"/>
                <a:gd name="T1" fmla="*/ 22 h 55"/>
                <a:gd name="T2" fmla="*/ 13 w 36"/>
                <a:gd name="T3" fmla="*/ 55 h 55"/>
                <a:gd name="T4" fmla="*/ 1 w 36"/>
                <a:gd name="T5" fmla="*/ 37 h 55"/>
                <a:gd name="T6" fmla="*/ 19 w 36"/>
                <a:gd name="T7" fmla="*/ 2 h 55"/>
                <a:gd name="T8" fmla="*/ 35 w 36"/>
                <a:gd name="T9" fmla="*/ 22 h 55"/>
              </a:gdLst>
              <a:ahLst/>
              <a:cxnLst>
                <a:cxn ang="0">
                  <a:pos x="T0" y="T1"/>
                </a:cxn>
                <a:cxn ang="0">
                  <a:pos x="T2" y="T3"/>
                </a:cxn>
                <a:cxn ang="0">
                  <a:pos x="T4" y="T5"/>
                </a:cxn>
                <a:cxn ang="0">
                  <a:pos x="T6" y="T7"/>
                </a:cxn>
                <a:cxn ang="0">
                  <a:pos x="T8" y="T9"/>
                </a:cxn>
              </a:cxnLst>
              <a:rect l="0" t="0" r="r" b="b"/>
              <a:pathLst>
                <a:path w="36" h="55">
                  <a:moveTo>
                    <a:pt x="35" y="22"/>
                  </a:moveTo>
                  <a:cubicBezTo>
                    <a:pt x="36" y="36"/>
                    <a:pt x="22" y="55"/>
                    <a:pt x="13" y="55"/>
                  </a:cubicBezTo>
                  <a:cubicBezTo>
                    <a:pt x="2" y="54"/>
                    <a:pt x="0" y="45"/>
                    <a:pt x="1" y="37"/>
                  </a:cubicBezTo>
                  <a:cubicBezTo>
                    <a:pt x="2" y="24"/>
                    <a:pt x="0" y="5"/>
                    <a:pt x="19" y="2"/>
                  </a:cubicBezTo>
                  <a:cubicBezTo>
                    <a:pt x="28" y="0"/>
                    <a:pt x="34" y="13"/>
                    <a:pt x="3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5" name="Freeform 46">
              <a:extLst>
                <a:ext uri="{FF2B5EF4-FFF2-40B4-BE49-F238E27FC236}">
                  <a16:creationId xmlns:a16="http://schemas.microsoft.com/office/drawing/2014/main" id="{A28D0DD8-C834-EE43-163A-3D6B6F70232B}"/>
                </a:ext>
              </a:extLst>
            </p:cNvPr>
            <p:cNvSpPr>
              <a:spLocks/>
            </p:cNvSpPr>
            <p:nvPr/>
          </p:nvSpPr>
          <p:spPr bwMode="auto">
            <a:xfrm>
              <a:off x="3007" y="3018"/>
              <a:ext cx="34" cy="49"/>
            </a:xfrm>
            <a:custGeom>
              <a:avLst/>
              <a:gdLst>
                <a:gd name="T0" fmla="*/ 1 w 50"/>
                <a:gd name="T1" fmla="*/ 31 h 72"/>
                <a:gd name="T2" fmla="*/ 5 w 50"/>
                <a:gd name="T3" fmla="*/ 17 h 72"/>
                <a:gd name="T4" fmla="*/ 36 w 50"/>
                <a:gd name="T5" fmla="*/ 3 h 72"/>
                <a:gd name="T6" fmla="*/ 34 w 50"/>
                <a:gd name="T7" fmla="*/ 25 h 72"/>
                <a:gd name="T8" fmla="*/ 26 w 50"/>
                <a:gd name="T9" fmla="*/ 58 h 72"/>
                <a:gd name="T10" fmla="*/ 20 w 50"/>
                <a:gd name="T11" fmla="*/ 70 h 72"/>
                <a:gd name="T12" fmla="*/ 9 w 50"/>
                <a:gd name="T13" fmla="*/ 61 h 72"/>
                <a:gd name="T14" fmla="*/ 1 w 50"/>
                <a:gd name="T15" fmla="*/ 31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72">
                  <a:moveTo>
                    <a:pt x="1" y="31"/>
                  </a:moveTo>
                  <a:cubicBezTo>
                    <a:pt x="2" y="29"/>
                    <a:pt x="2" y="22"/>
                    <a:pt x="5" y="17"/>
                  </a:cubicBezTo>
                  <a:cubicBezTo>
                    <a:pt x="11" y="2"/>
                    <a:pt x="26" y="0"/>
                    <a:pt x="36" y="3"/>
                  </a:cubicBezTo>
                  <a:cubicBezTo>
                    <a:pt x="50" y="9"/>
                    <a:pt x="37" y="18"/>
                    <a:pt x="34" y="25"/>
                  </a:cubicBezTo>
                  <a:cubicBezTo>
                    <a:pt x="29" y="36"/>
                    <a:pt x="28" y="47"/>
                    <a:pt x="26" y="58"/>
                  </a:cubicBezTo>
                  <a:cubicBezTo>
                    <a:pt x="25" y="63"/>
                    <a:pt x="25" y="69"/>
                    <a:pt x="20" y="70"/>
                  </a:cubicBezTo>
                  <a:cubicBezTo>
                    <a:pt x="14" y="72"/>
                    <a:pt x="12" y="65"/>
                    <a:pt x="9" y="61"/>
                  </a:cubicBezTo>
                  <a:cubicBezTo>
                    <a:pt x="3" y="53"/>
                    <a:pt x="0" y="44"/>
                    <a:pt x="1"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19" name="TextBox 118">
            <a:extLst>
              <a:ext uri="{FF2B5EF4-FFF2-40B4-BE49-F238E27FC236}">
                <a16:creationId xmlns:a16="http://schemas.microsoft.com/office/drawing/2014/main" id="{9D26232C-F453-B006-D768-91E935E66B8F}"/>
              </a:ext>
            </a:extLst>
          </p:cNvPr>
          <p:cNvSpPr txBox="1"/>
          <p:nvPr/>
        </p:nvSpPr>
        <p:spPr>
          <a:xfrm>
            <a:off x="3668555" y="5671407"/>
            <a:ext cx="3305523" cy="630942"/>
          </a:xfrm>
          <a:prstGeom prst="rect">
            <a:avLst/>
          </a:prstGeom>
          <a:noFill/>
        </p:spPr>
        <p:txBody>
          <a:bodyPr wrap="square">
            <a:spAutoFit/>
          </a:bodyPr>
          <a:lstStyle/>
          <a:p>
            <a:r>
              <a:rPr lang="en-AU" sz="700" b="0" i="0" u="none" strike="noStrike">
                <a:effectLst/>
                <a:latin typeface="+mn-lt"/>
              </a:rPr>
              <a:t>Base n=24,781 - </a:t>
            </a:r>
            <a:r>
              <a:rPr lang="en-AU" sz="700"/>
              <a:t>NSW (n=2,940), VIC (n=2,466), QLD (n=1,934), SA (n=729), WA (n=1,014, Tas (n=277), ACT (n=157), NT (n=82)</a:t>
            </a:r>
            <a:endParaRPr lang="en-AU" sz="700" b="0" i="0" u="none" strike="noStrike">
              <a:effectLst/>
              <a:latin typeface="+mn-lt"/>
            </a:endParaRPr>
          </a:p>
          <a:p>
            <a:r>
              <a:rPr lang="en-AU" sz="700" b="0" i="0" u="none" strike="noStrike">
                <a:solidFill>
                  <a:srgbClr val="0000FF"/>
                </a:solidFill>
                <a:effectLst/>
                <a:latin typeface="+mn-lt"/>
              </a:rPr>
              <a:t>↑ </a:t>
            </a:r>
            <a:r>
              <a:rPr lang="en-AU" sz="700" b="0" i="0" u="none" strike="noStrike">
                <a:solidFill>
                  <a:srgbClr val="FF0000"/>
                </a:solidFill>
                <a:effectLst/>
                <a:latin typeface="+mn-lt"/>
              </a:rPr>
              <a:t>↓</a:t>
            </a:r>
            <a:r>
              <a:rPr kumimoji="0" lang="en-AU" altLang="en-US" sz="700" b="0" i="0" u="none" strike="noStrike" kern="1200" cap="none" spc="0" normalizeH="0" baseline="0" noProof="0">
                <a:ln>
                  <a:noFill/>
                </a:ln>
                <a:solidFill>
                  <a:srgbClr val="000000"/>
                </a:solidFill>
                <a:effectLst/>
                <a:uLnTx/>
                <a:uFillTx/>
                <a:latin typeface="Karla" pitchFamily="2" charset="0"/>
                <a:ea typeface="Calibri" panose="020F0502020204030204" pitchFamily="34" charset="0"/>
                <a:cs typeface="+mn-cs"/>
                <a:sym typeface="Wingdings 3" panose="05040102010807070707" pitchFamily="18" charset="2"/>
              </a:rPr>
              <a:t>significantly higher year to date at p&lt;.05 versus overall average |  | *Caution, base &lt; n=30 </a:t>
            </a:r>
          </a:p>
          <a:p>
            <a:r>
              <a:rPr lang="en-AU" sz="700">
                <a:solidFill>
                  <a:srgbClr val="000000"/>
                </a:solidFill>
                <a:latin typeface="Karla" pitchFamily="2" charset="0"/>
                <a:sym typeface="Wingdings 3" panose="05040102010807070707" pitchFamily="18" charset="2"/>
              </a:rPr>
              <a:t>(rank YTD 2023 calendar year)</a:t>
            </a:r>
            <a:endParaRPr lang="en-AU" sz="1600"/>
          </a:p>
        </p:txBody>
      </p:sp>
      <p:graphicFrame>
        <p:nvGraphicFramePr>
          <p:cNvPr id="4" name="Table 3">
            <a:extLst>
              <a:ext uri="{FF2B5EF4-FFF2-40B4-BE49-F238E27FC236}">
                <a16:creationId xmlns:a16="http://schemas.microsoft.com/office/drawing/2014/main" id="{D2C4C087-DCA0-ED71-A52D-2CAAC2478523}"/>
              </a:ext>
            </a:extLst>
          </p:cNvPr>
          <p:cNvGraphicFramePr>
            <a:graphicFrameLocks noGrp="1"/>
          </p:cNvGraphicFramePr>
          <p:nvPr>
            <p:extLst>
              <p:ext uri="{D42A27DB-BD31-4B8C-83A1-F6EECF244321}">
                <p14:modId xmlns:p14="http://schemas.microsoft.com/office/powerpoint/2010/main" val="1193091923"/>
              </p:ext>
            </p:extLst>
          </p:nvPr>
        </p:nvGraphicFramePr>
        <p:xfrm>
          <a:off x="5160493" y="3409713"/>
          <a:ext cx="1381796" cy="640080"/>
        </p:xfrm>
        <a:graphic>
          <a:graphicData uri="http://schemas.openxmlformats.org/drawingml/2006/table">
            <a:tbl>
              <a:tblPr firstRow="1" bandRow="1">
                <a:tableStyleId>{5C22544A-7EE6-4342-B048-85BDC9FD1C3A}</a:tableStyleId>
              </a:tblPr>
              <a:tblGrid>
                <a:gridCol w="825710">
                  <a:extLst>
                    <a:ext uri="{9D8B030D-6E8A-4147-A177-3AD203B41FA5}">
                      <a16:colId xmlns:a16="http://schemas.microsoft.com/office/drawing/2014/main" val="2586330671"/>
                    </a:ext>
                  </a:extLst>
                </a:gridCol>
                <a:gridCol w="556086">
                  <a:extLst>
                    <a:ext uri="{9D8B030D-6E8A-4147-A177-3AD203B41FA5}">
                      <a16:colId xmlns:a16="http://schemas.microsoft.com/office/drawing/2014/main" val="2752349024"/>
                    </a:ext>
                  </a:extLst>
                </a:gridCol>
              </a:tblGrid>
              <a:tr h="0">
                <a:tc>
                  <a:txBody>
                    <a:bodyPr/>
                    <a:lstStyle/>
                    <a:p>
                      <a:r>
                        <a:rPr lang="en-US" sz="800">
                          <a:solidFill>
                            <a:schemeClr val="tx1"/>
                          </a:solidFill>
                        </a:rPr>
                        <a:t>YTD-Oct 22</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tc>
                  <a:txBody>
                    <a:bodyPr/>
                    <a:lstStyle/>
                    <a:p>
                      <a:pPr algn="ctr"/>
                      <a:r>
                        <a:rPr lang="en-US" sz="800">
                          <a:solidFill>
                            <a:schemeClr val="tx1"/>
                          </a:solidFill>
                        </a:rPr>
                        <a:t>67.5</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extLst>
                  <a:ext uri="{0D108BD9-81ED-4DB2-BD59-A6C34878D82A}">
                    <a16:rowId xmlns:a16="http://schemas.microsoft.com/office/drawing/2014/main" val="1138728736"/>
                  </a:ext>
                </a:extLst>
              </a:tr>
              <a:tr h="0">
                <a:tc>
                  <a:txBody>
                    <a:bodyPr/>
                    <a:lstStyle/>
                    <a:p>
                      <a:r>
                        <a:rPr lang="en-US" sz="800">
                          <a:solidFill>
                            <a:schemeClr val="tx1"/>
                          </a:solidFill>
                        </a:rPr>
                        <a:t>YTD-Oct 23</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tc>
                  <a:txBody>
                    <a:bodyPr/>
                    <a:lstStyle/>
                    <a:p>
                      <a:pPr algn="ctr"/>
                      <a:r>
                        <a:rPr lang="en-US" sz="800">
                          <a:solidFill>
                            <a:schemeClr val="tx1"/>
                          </a:solidFill>
                        </a:rPr>
                        <a:t>67.2</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extLst>
                  <a:ext uri="{0D108BD9-81ED-4DB2-BD59-A6C34878D82A}">
                    <a16:rowId xmlns:a16="http://schemas.microsoft.com/office/drawing/2014/main" val="2076296712"/>
                  </a:ext>
                </a:extLst>
              </a:tr>
              <a:tr h="0">
                <a:tc>
                  <a:txBody>
                    <a:bodyPr/>
                    <a:lstStyle/>
                    <a:p>
                      <a:r>
                        <a:rPr lang="en-US" sz="800">
                          <a:solidFill>
                            <a:schemeClr val="tx1"/>
                          </a:solidFill>
                        </a:rPr>
                        <a:t>Change </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tc>
                  <a:txBody>
                    <a:bodyPr/>
                    <a:lstStyle/>
                    <a:p>
                      <a:pPr algn="ctr"/>
                      <a:r>
                        <a:rPr lang="en-US" sz="800">
                          <a:solidFill>
                            <a:schemeClr val="tx1"/>
                          </a:solidFill>
                        </a:rPr>
                        <a:t>-0.3</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extLst>
                  <a:ext uri="{0D108BD9-81ED-4DB2-BD59-A6C34878D82A}">
                    <a16:rowId xmlns:a16="http://schemas.microsoft.com/office/drawing/2014/main" val="2587406435"/>
                  </a:ext>
                </a:extLst>
              </a:tr>
            </a:tbl>
          </a:graphicData>
        </a:graphic>
      </p:graphicFrame>
      <p:graphicFrame>
        <p:nvGraphicFramePr>
          <p:cNvPr id="5" name="Table 4">
            <a:extLst>
              <a:ext uri="{FF2B5EF4-FFF2-40B4-BE49-F238E27FC236}">
                <a16:creationId xmlns:a16="http://schemas.microsoft.com/office/drawing/2014/main" id="{68C21FAE-7401-762E-2DA3-38C532842A6F}"/>
              </a:ext>
            </a:extLst>
          </p:cNvPr>
          <p:cNvGraphicFramePr>
            <a:graphicFrameLocks noGrp="1"/>
          </p:cNvGraphicFramePr>
          <p:nvPr>
            <p:extLst>
              <p:ext uri="{D42A27DB-BD31-4B8C-83A1-F6EECF244321}">
                <p14:modId xmlns:p14="http://schemas.microsoft.com/office/powerpoint/2010/main" val="167279145"/>
              </p:ext>
            </p:extLst>
          </p:nvPr>
        </p:nvGraphicFramePr>
        <p:xfrm>
          <a:off x="8222955" y="2998271"/>
          <a:ext cx="1381796" cy="640080"/>
        </p:xfrm>
        <a:graphic>
          <a:graphicData uri="http://schemas.openxmlformats.org/drawingml/2006/table">
            <a:tbl>
              <a:tblPr firstRow="1" bandRow="1">
                <a:tableStyleId>{5C22544A-7EE6-4342-B048-85BDC9FD1C3A}</a:tableStyleId>
              </a:tblPr>
              <a:tblGrid>
                <a:gridCol w="825710">
                  <a:extLst>
                    <a:ext uri="{9D8B030D-6E8A-4147-A177-3AD203B41FA5}">
                      <a16:colId xmlns:a16="http://schemas.microsoft.com/office/drawing/2014/main" val="2586330671"/>
                    </a:ext>
                  </a:extLst>
                </a:gridCol>
                <a:gridCol w="556086">
                  <a:extLst>
                    <a:ext uri="{9D8B030D-6E8A-4147-A177-3AD203B41FA5}">
                      <a16:colId xmlns:a16="http://schemas.microsoft.com/office/drawing/2014/main" val="2752349024"/>
                    </a:ext>
                  </a:extLst>
                </a:gridCol>
              </a:tblGrid>
              <a:tr h="0">
                <a:tc>
                  <a:txBody>
                    <a:bodyPr/>
                    <a:lstStyle/>
                    <a:p>
                      <a:r>
                        <a:rPr lang="en-US" sz="800">
                          <a:solidFill>
                            <a:schemeClr val="tx1"/>
                          </a:solidFill>
                        </a:rPr>
                        <a:t>YTD-Oct 22</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tc>
                  <a:txBody>
                    <a:bodyPr/>
                    <a:lstStyle/>
                    <a:p>
                      <a:pPr algn="ctr"/>
                      <a:r>
                        <a:rPr lang="en-US" sz="800">
                          <a:solidFill>
                            <a:schemeClr val="tx1"/>
                          </a:solidFill>
                        </a:rPr>
                        <a:t>67.8</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extLst>
                  <a:ext uri="{0D108BD9-81ED-4DB2-BD59-A6C34878D82A}">
                    <a16:rowId xmlns:a16="http://schemas.microsoft.com/office/drawing/2014/main" val="1138728736"/>
                  </a:ext>
                </a:extLst>
              </a:tr>
              <a:tr h="0">
                <a:tc>
                  <a:txBody>
                    <a:bodyPr/>
                    <a:lstStyle/>
                    <a:p>
                      <a:r>
                        <a:rPr lang="en-US" sz="800">
                          <a:solidFill>
                            <a:schemeClr val="tx1"/>
                          </a:solidFill>
                        </a:rPr>
                        <a:t>YTD-Oct 23</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tc>
                  <a:txBody>
                    <a:bodyPr/>
                    <a:lstStyle/>
                    <a:p>
                      <a:pPr algn="ctr"/>
                      <a:r>
                        <a:rPr lang="en-US" sz="800">
                          <a:solidFill>
                            <a:schemeClr val="tx1"/>
                          </a:solidFill>
                        </a:rPr>
                        <a:t>67.9</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extLst>
                  <a:ext uri="{0D108BD9-81ED-4DB2-BD59-A6C34878D82A}">
                    <a16:rowId xmlns:a16="http://schemas.microsoft.com/office/drawing/2014/main" val="2076296712"/>
                  </a:ext>
                </a:extLst>
              </a:tr>
              <a:tr h="0">
                <a:tc>
                  <a:txBody>
                    <a:bodyPr/>
                    <a:lstStyle/>
                    <a:p>
                      <a:r>
                        <a:rPr lang="en-US" sz="800">
                          <a:solidFill>
                            <a:schemeClr val="tx1"/>
                          </a:solidFill>
                        </a:rPr>
                        <a:t>Change </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tc>
                  <a:txBody>
                    <a:bodyPr/>
                    <a:lstStyle/>
                    <a:p>
                      <a:pPr algn="ctr"/>
                      <a:r>
                        <a:rPr lang="en-US" sz="800">
                          <a:solidFill>
                            <a:schemeClr val="tx1"/>
                          </a:solidFill>
                        </a:rPr>
                        <a:t>+0.1</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extLst>
                  <a:ext uri="{0D108BD9-81ED-4DB2-BD59-A6C34878D82A}">
                    <a16:rowId xmlns:a16="http://schemas.microsoft.com/office/drawing/2014/main" val="2587406435"/>
                  </a:ext>
                </a:extLst>
              </a:tr>
            </a:tbl>
          </a:graphicData>
        </a:graphic>
      </p:graphicFrame>
      <p:graphicFrame>
        <p:nvGraphicFramePr>
          <p:cNvPr id="6" name="Table 5">
            <a:extLst>
              <a:ext uri="{FF2B5EF4-FFF2-40B4-BE49-F238E27FC236}">
                <a16:creationId xmlns:a16="http://schemas.microsoft.com/office/drawing/2014/main" id="{86407B8D-94E4-903B-CAD3-E22AB466BB24}"/>
              </a:ext>
            </a:extLst>
          </p:cNvPr>
          <p:cNvGraphicFramePr>
            <a:graphicFrameLocks noGrp="1"/>
          </p:cNvGraphicFramePr>
          <p:nvPr>
            <p:extLst>
              <p:ext uri="{D42A27DB-BD31-4B8C-83A1-F6EECF244321}">
                <p14:modId xmlns:p14="http://schemas.microsoft.com/office/powerpoint/2010/main" val="1939356120"/>
              </p:ext>
            </p:extLst>
          </p:nvPr>
        </p:nvGraphicFramePr>
        <p:xfrm>
          <a:off x="8296568" y="4008678"/>
          <a:ext cx="1381796" cy="640080"/>
        </p:xfrm>
        <a:graphic>
          <a:graphicData uri="http://schemas.openxmlformats.org/drawingml/2006/table">
            <a:tbl>
              <a:tblPr firstRow="1" bandRow="1">
                <a:tableStyleId>{5C22544A-7EE6-4342-B048-85BDC9FD1C3A}</a:tableStyleId>
              </a:tblPr>
              <a:tblGrid>
                <a:gridCol w="825710">
                  <a:extLst>
                    <a:ext uri="{9D8B030D-6E8A-4147-A177-3AD203B41FA5}">
                      <a16:colId xmlns:a16="http://schemas.microsoft.com/office/drawing/2014/main" val="2586330671"/>
                    </a:ext>
                  </a:extLst>
                </a:gridCol>
                <a:gridCol w="556086">
                  <a:extLst>
                    <a:ext uri="{9D8B030D-6E8A-4147-A177-3AD203B41FA5}">
                      <a16:colId xmlns:a16="http://schemas.microsoft.com/office/drawing/2014/main" val="2752349024"/>
                    </a:ext>
                  </a:extLst>
                </a:gridCol>
              </a:tblGrid>
              <a:tr h="0">
                <a:tc>
                  <a:txBody>
                    <a:bodyPr/>
                    <a:lstStyle/>
                    <a:p>
                      <a:r>
                        <a:rPr lang="en-US" sz="800">
                          <a:solidFill>
                            <a:schemeClr val="tx1"/>
                          </a:solidFill>
                        </a:rPr>
                        <a:t>YTD-Oct 22</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tc>
                  <a:txBody>
                    <a:bodyPr/>
                    <a:lstStyle/>
                    <a:p>
                      <a:pPr algn="ctr"/>
                      <a:r>
                        <a:rPr lang="en-US" sz="800">
                          <a:solidFill>
                            <a:srgbClr val="FF0000"/>
                          </a:solidFill>
                        </a:rPr>
                        <a:t>66.8</a:t>
                      </a:r>
                      <a:endParaRPr lang="en-AU" sz="800">
                        <a:solidFill>
                          <a:srgbClr val="FF0000"/>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extLst>
                  <a:ext uri="{0D108BD9-81ED-4DB2-BD59-A6C34878D82A}">
                    <a16:rowId xmlns:a16="http://schemas.microsoft.com/office/drawing/2014/main" val="1138728736"/>
                  </a:ext>
                </a:extLst>
              </a:tr>
              <a:tr h="0">
                <a:tc>
                  <a:txBody>
                    <a:bodyPr/>
                    <a:lstStyle/>
                    <a:p>
                      <a:r>
                        <a:rPr lang="en-US" sz="800">
                          <a:solidFill>
                            <a:schemeClr val="tx1"/>
                          </a:solidFill>
                        </a:rPr>
                        <a:t>YTD-Oct 23</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tc>
                  <a:txBody>
                    <a:bodyPr/>
                    <a:lstStyle/>
                    <a:p>
                      <a:pPr algn="ctr"/>
                      <a:r>
                        <a:rPr lang="en-US" sz="800">
                          <a:solidFill>
                            <a:srgbClr val="0000FF"/>
                          </a:solidFill>
                        </a:rPr>
                        <a:t>67.9</a:t>
                      </a:r>
                      <a:endParaRPr lang="en-AU" sz="800">
                        <a:solidFill>
                          <a:srgbClr val="0000FF"/>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extLst>
                  <a:ext uri="{0D108BD9-81ED-4DB2-BD59-A6C34878D82A}">
                    <a16:rowId xmlns:a16="http://schemas.microsoft.com/office/drawing/2014/main" val="2076296712"/>
                  </a:ext>
                </a:extLst>
              </a:tr>
              <a:tr h="0">
                <a:tc>
                  <a:txBody>
                    <a:bodyPr/>
                    <a:lstStyle/>
                    <a:p>
                      <a:r>
                        <a:rPr lang="en-US" sz="800">
                          <a:solidFill>
                            <a:schemeClr val="tx1"/>
                          </a:solidFill>
                        </a:rPr>
                        <a:t>Change </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tc>
                  <a:txBody>
                    <a:bodyPr/>
                    <a:lstStyle/>
                    <a:p>
                      <a:pPr algn="ctr"/>
                      <a:r>
                        <a:rPr lang="en-US" sz="800">
                          <a:solidFill>
                            <a:schemeClr val="tx1"/>
                          </a:solidFill>
                        </a:rPr>
                        <a:t>+1.1</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extLst>
                  <a:ext uri="{0D108BD9-81ED-4DB2-BD59-A6C34878D82A}">
                    <a16:rowId xmlns:a16="http://schemas.microsoft.com/office/drawing/2014/main" val="2587406435"/>
                  </a:ext>
                </a:extLst>
              </a:tr>
            </a:tbl>
          </a:graphicData>
        </a:graphic>
      </p:graphicFrame>
      <p:graphicFrame>
        <p:nvGraphicFramePr>
          <p:cNvPr id="7" name="Table 6">
            <a:extLst>
              <a:ext uri="{FF2B5EF4-FFF2-40B4-BE49-F238E27FC236}">
                <a16:creationId xmlns:a16="http://schemas.microsoft.com/office/drawing/2014/main" id="{7FB4C253-C0A0-8BB9-D27E-2749DFC16109}"/>
              </a:ext>
            </a:extLst>
          </p:cNvPr>
          <p:cNvGraphicFramePr>
            <a:graphicFrameLocks noGrp="1"/>
          </p:cNvGraphicFramePr>
          <p:nvPr>
            <p:extLst>
              <p:ext uri="{D42A27DB-BD31-4B8C-83A1-F6EECF244321}">
                <p14:modId xmlns:p14="http://schemas.microsoft.com/office/powerpoint/2010/main" val="4071427921"/>
              </p:ext>
            </p:extLst>
          </p:nvPr>
        </p:nvGraphicFramePr>
        <p:xfrm>
          <a:off x="6204643" y="4134620"/>
          <a:ext cx="1381796" cy="640080"/>
        </p:xfrm>
        <a:graphic>
          <a:graphicData uri="http://schemas.openxmlformats.org/drawingml/2006/table">
            <a:tbl>
              <a:tblPr firstRow="1" bandRow="1">
                <a:tableStyleId>{5C22544A-7EE6-4342-B048-85BDC9FD1C3A}</a:tableStyleId>
              </a:tblPr>
              <a:tblGrid>
                <a:gridCol w="825710">
                  <a:extLst>
                    <a:ext uri="{9D8B030D-6E8A-4147-A177-3AD203B41FA5}">
                      <a16:colId xmlns:a16="http://schemas.microsoft.com/office/drawing/2014/main" val="2586330671"/>
                    </a:ext>
                  </a:extLst>
                </a:gridCol>
                <a:gridCol w="556086">
                  <a:extLst>
                    <a:ext uri="{9D8B030D-6E8A-4147-A177-3AD203B41FA5}">
                      <a16:colId xmlns:a16="http://schemas.microsoft.com/office/drawing/2014/main" val="2752349024"/>
                    </a:ext>
                  </a:extLst>
                </a:gridCol>
              </a:tblGrid>
              <a:tr h="0">
                <a:tc>
                  <a:txBody>
                    <a:bodyPr/>
                    <a:lstStyle/>
                    <a:p>
                      <a:r>
                        <a:rPr lang="en-US" sz="800">
                          <a:solidFill>
                            <a:schemeClr val="tx1"/>
                          </a:solidFill>
                        </a:rPr>
                        <a:t>YTD-Oct 22</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tc>
                  <a:txBody>
                    <a:bodyPr/>
                    <a:lstStyle/>
                    <a:p>
                      <a:pPr algn="ctr"/>
                      <a:r>
                        <a:rPr lang="en-US" sz="800">
                          <a:solidFill>
                            <a:schemeClr val="tx1"/>
                          </a:solidFill>
                        </a:rPr>
                        <a:t>64.3</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extLst>
                  <a:ext uri="{0D108BD9-81ED-4DB2-BD59-A6C34878D82A}">
                    <a16:rowId xmlns:a16="http://schemas.microsoft.com/office/drawing/2014/main" val="1138728736"/>
                  </a:ext>
                </a:extLst>
              </a:tr>
              <a:tr h="0">
                <a:tc>
                  <a:txBody>
                    <a:bodyPr/>
                    <a:lstStyle/>
                    <a:p>
                      <a:r>
                        <a:rPr lang="en-US" sz="800">
                          <a:solidFill>
                            <a:schemeClr val="tx1"/>
                          </a:solidFill>
                        </a:rPr>
                        <a:t>YTD-Oct 23</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tc>
                  <a:txBody>
                    <a:bodyPr/>
                    <a:lstStyle/>
                    <a:p>
                      <a:pPr algn="ctr"/>
                      <a:r>
                        <a:rPr lang="en-US" sz="800">
                          <a:solidFill>
                            <a:schemeClr val="tx1"/>
                          </a:solidFill>
                        </a:rPr>
                        <a:t>65.6</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extLst>
                  <a:ext uri="{0D108BD9-81ED-4DB2-BD59-A6C34878D82A}">
                    <a16:rowId xmlns:a16="http://schemas.microsoft.com/office/drawing/2014/main" val="2076296712"/>
                  </a:ext>
                </a:extLst>
              </a:tr>
              <a:tr h="0">
                <a:tc>
                  <a:txBody>
                    <a:bodyPr/>
                    <a:lstStyle/>
                    <a:p>
                      <a:r>
                        <a:rPr lang="en-US" sz="800">
                          <a:solidFill>
                            <a:schemeClr val="tx1"/>
                          </a:solidFill>
                        </a:rPr>
                        <a:t>Change </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tc>
                  <a:txBody>
                    <a:bodyPr/>
                    <a:lstStyle/>
                    <a:p>
                      <a:pPr algn="ctr"/>
                      <a:r>
                        <a:rPr lang="en-US" sz="800">
                          <a:solidFill>
                            <a:schemeClr val="tx1"/>
                          </a:solidFill>
                        </a:rPr>
                        <a:t>+1.3</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extLst>
                  <a:ext uri="{0D108BD9-81ED-4DB2-BD59-A6C34878D82A}">
                    <a16:rowId xmlns:a16="http://schemas.microsoft.com/office/drawing/2014/main" val="2587406435"/>
                  </a:ext>
                </a:extLst>
              </a:tr>
            </a:tbl>
          </a:graphicData>
        </a:graphic>
      </p:graphicFrame>
      <p:graphicFrame>
        <p:nvGraphicFramePr>
          <p:cNvPr id="8" name="Table 7">
            <a:extLst>
              <a:ext uri="{FF2B5EF4-FFF2-40B4-BE49-F238E27FC236}">
                <a16:creationId xmlns:a16="http://schemas.microsoft.com/office/drawing/2014/main" id="{8512C5BC-D8AC-2A45-5ACC-ED2CB8008BB3}"/>
              </a:ext>
            </a:extLst>
          </p:cNvPr>
          <p:cNvGraphicFramePr>
            <a:graphicFrameLocks noGrp="1"/>
          </p:cNvGraphicFramePr>
          <p:nvPr>
            <p:extLst>
              <p:ext uri="{D42A27DB-BD31-4B8C-83A1-F6EECF244321}">
                <p14:modId xmlns:p14="http://schemas.microsoft.com/office/powerpoint/2010/main" val="2253268047"/>
              </p:ext>
            </p:extLst>
          </p:nvPr>
        </p:nvGraphicFramePr>
        <p:xfrm>
          <a:off x="6432998" y="2527785"/>
          <a:ext cx="1381796" cy="640080"/>
        </p:xfrm>
        <a:graphic>
          <a:graphicData uri="http://schemas.openxmlformats.org/drawingml/2006/table">
            <a:tbl>
              <a:tblPr firstRow="1" bandRow="1">
                <a:tableStyleId>{5C22544A-7EE6-4342-B048-85BDC9FD1C3A}</a:tableStyleId>
              </a:tblPr>
              <a:tblGrid>
                <a:gridCol w="825710">
                  <a:extLst>
                    <a:ext uri="{9D8B030D-6E8A-4147-A177-3AD203B41FA5}">
                      <a16:colId xmlns:a16="http://schemas.microsoft.com/office/drawing/2014/main" val="2586330671"/>
                    </a:ext>
                  </a:extLst>
                </a:gridCol>
                <a:gridCol w="556086">
                  <a:extLst>
                    <a:ext uri="{9D8B030D-6E8A-4147-A177-3AD203B41FA5}">
                      <a16:colId xmlns:a16="http://schemas.microsoft.com/office/drawing/2014/main" val="2752349024"/>
                    </a:ext>
                  </a:extLst>
                </a:gridCol>
              </a:tblGrid>
              <a:tr h="0">
                <a:tc>
                  <a:txBody>
                    <a:bodyPr/>
                    <a:lstStyle/>
                    <a:p>
                      <a:r>
                        <a:rPr lang="en-US" sz="800">
                          <a:solidFill>
                            <a:schemeClr val="tx1"/>
                          </a:solidFill>
                        </a:rPr>
                        <a:t>YTD-Oct 22</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tc>
                  <a:txBody>
                    <a:bodyPr/>
                    <a:lstStyle/>
                    <a:p>
                      <a:pPr algn="ctr"/>
                      <a:r>
                        <a:rPr lang="en-US" sz="800">
                          <a:solidFill>
                            <a:schemeClr val="tx1"/>
                          </a:solidFill>
                        </a:rPr>
                        <a:t>67.3</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extLst>
                  <a:ext uri="{0D108BD9-81ED-4DB2-BD59-A6C34878D82A}">
                    <a16:rowId xmlns:a16="http://schemas.microsoft.com/office/drawing/2014/main" val="1138728736"/>
                  </a:ext>
                </a:extLst>
              </a:tr>
              <a:tr h="0">
                <a:tc>
                  <a:txBody>
                    <a:bodyPr/>
                    <a:lstStyle/>
                    <a:p>
                      <a:r>
                        <a:rPr lang="en-US" sz="800">
                          <a:solidFill>
                            <a:schemeClr val="tx1"/>
                          </a:solidFill>
                        </a:rPr>
                        <a:t>YTD-Oct 23</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tc>
                  <a:txBody>
                    <a:bodyPr/>
                    <a:lstStyle/>
                    <a:p>
                      <a:pPr algn="ctr"/>
                      <a:r>
                        <a:rPr lang="en-US" sz="800">
                          <a:solidFill>
                            <a:schemeClr val="tx1"/>
                          </a:solidFill>
                        </a:rPr>
                        <a:t>69.1</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extLst>
                  <a:ext uri="{0D108BD9-81ED-4DB2-BD59-A6C34878D82A}">
                    <a16:rowId xmlns:a16="http://schemas.microsoft.com/office/drawing/2014/main" val="2076296712"/>
                  </a:ext>
                </a:extLst>
              </a:tr>
              <a:tr h="0">
                <a:tc>
                  <a:txBody>
                    <a:bodyPr/>
                    <a:lstStyle/>
                    <a:p>
                      <a:r>
                        <a:rPr lang="en-US" sz="800">
                          <a:solidFill>
                            <a:schemeClr val="tx1"/>
                          </a:solidFill>
                        </a:rPr>
                        <a:t>Change </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tc>
                  <a:txBody>
                    <a:bodyPr/>
                    <a:lstStyle/>
                    <a:p>
                      <a:pPr algn="ctr"/>
                      <a:r>
                        <a:rPr lang="en-US" sz="800">
                          <a:solidFill>
                            <a:schemeClr val="tx1"/>
                          </a:solidFill>
                        </a:rPr>
                        <a:t>+1.8</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extLst>
                  <a:ext uri="{0D108BD9-81ED-4DB2-BD59-A6C34878D82A}">
                    <a16:rowId xmlns:a16="http://schemas.microsoft.com/office/drawing/2014/main" val="2587406435"/>
                  </a:ext>
                </a:extLst>
              </a:tr>
            </a:tbl>
          </a:graphicData>
        </a:graphic>
      </p:graphicFrame>
      <p:graphicFrame>
        <p:nvGraphicFramePr>
          <p:cNvPr id="9" name="Table 8">
            <a:extLst>
              <a:ext uri="{FF2B5EF4-FFF2-40B4-BE49-F238E27FC236}">
                <a16:creationId xmlns:a16="http://schemas.microsoft.com/office/drawing/2014/main" id="{7F15C9D0-AD40-F261-D023-F9E27DD0095C}"/>
              </a:ext>
            </a:extLst>
          </p:cNvPr>
          <p:cNvGraphicFramePr>
            <a:graphicFrameLocks noGrp="1"/>
          </p:cNvGraphicFramePr>
          <p:nvPr>
            <p:extLst>
              <p:ext uri="{D42A27DB-BD31-4B8C-83A1-F6EECF244321}">
                <p14:modId xmlns:p14="http://schemas.microsoft.com/office/powerpoint/2010/main" val="1305008413"/>
              </p:ext>
            </p:extLst>
          </p:nvPr>
        </p:nvGraphicFramePr>
        <p:xfrm>
          <a:off x="6649038" y="5075314"/>
          <a:ext cx="1381796" cy="640080"/>
        </p:xfrm>
        <a:graphic>
          <a:graphicData uri="http://schemas.openxmlformats.org/drawingml/2006/table">
            <a:tbl>
              <a:tblPr firstRow="1" bandRow="1">
                <a:tableStyleId>{5C22544A-7EE6-4342-B048-85BDC9FD1C3A}</a:tableStyleId>
              </a:tblPr>
              <a:tblGrid>
                <a:gridCol w="825710">
                  <a:extLst>
                    <a:ext uri="{9D8B030D-6E8A-4147-A177-3AD203B41FA5}">
                      <a16:colId xmlns:a16="http://schemas.microsoft.com/office/drawing/2014/main" val="2586330671"/>
                    </a:ext>
                  </a:extLst>
                </a:gridCol>
                <a:gridCol w="556086">
                  <a:extLst>
                    <a:ext uri="{9D8B030D-6E8A-4147-A177-3AD203B41FA5}">
                      <a16:colId xmlns:a16="http://schemas.microsoft.com/office/drawing/2014/main" val="2752349024"/>
                    </a:ext>
                  </a:extLst>
                </a:gridCol>
              </a:tblGrid>
              <a:tr h="0">
                <a:tc>
                  <a:txBody>
                    <a:bodyPr/>
                    <a:lstStyle/>
                    <a:p>
                      <a:r>
                        <a:rPr lang="en-US" sz="800">
                          <a:solidFill>
                            <a:schemeClr val="tx1"/>
                          </a:solidFill>
                        </a:rPr>
                        <a:t>YTD-Oct 22</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tc>
                  <a:txBody>
                    <a:bodyPr/>
                    <a:lstStyle/>
                    <a:p>
                      <a:pPr algn="ctr"/>
                      <a:r>
                        <a:rPr lang="en-US" sz="800">
                          <a:solidFill>
                            <a:srgbClr val="FF0000"/>
                          </a:solidFill>
                        </a:rPr>
                        <a:t>65.1</a:t>
                      </a:r>
                      <a:endParaRPr lang="en-AU" sz="800">
                        <a:solidFill>
                          <a:srgbClr val="FF0000"/>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extLst>
                  <a:ext uri="{0D108BD9-81ED-4DB2-BD59-A6C34878D82A}">
                    <a16:rowId xmlns:a16="http://schemas.microsoft.com/office/drawing/2014/main" val="1138728736"/>
                  </a:ext>
                </a:extLst>
              </a:tr>
              <a:tr h="0">
                <a:tc>
                  <a:txBody>
                    <a:bodyPr/>
                    <a:lstStyle/>
                    <a:p>
                      <a:r>
                        <a:rPr lang="en-US" sz="800">
                          <a:solidFill>
                            <a:schemeClr val="tx1"/>
                          </a:solidFill>
                        </a:rPr>
                        <a:t>YTD-Oct 23</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tc>
                  <a:txBody>
                    <a:bodyPr/>
                    <a:lstStyle/>
                    <a:p>
                      <a:pPr algn="ctr"/>
                      <a:r>
                        <a:rPr lang="en-US" sz="800">
                          <a:solidFill>
                            <a:srgbClr val="0000FF"/>
                          </a:solidFill>
                        </a:rPr>
                        <a:t>66.3</a:t>
                      </a:r>
                      <a:endParaRPr lang="en-AU" sz="800">
                        <a:solidFill>
                          <a:srgbClr val="0000FF"/>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extLst>
                  <a:ext uri="{0D108BD9-81ED-4DB2-BD59-A6C34878D82A}">
                    <a16:rowId xmlns:a16="http://schemas.microsoft.com/office/drawing/2014/main" val="2076296712"/>
                  </a:ext>
                </a:extLst>
              </a:tr>
              <a:tr h="0">
                <a:tc>
                  <a:txBody>
                    <a:bodyPr/>
                    <a:lstStyle/>
                    <a:p>
                      <a:r>
                        <a:rPr lang="en-US" sz="800">
                          <a:solidFill>
                            <a:schemeClr val="tx1"/>
                          </a:solidFill>
                        </a:rPr>
                        <a:t>Change </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tc>
                  <a:txBody>
                    <a:bodyPr/>
                    <a:lstStyle/>
                    <a:p>
                      <a:pPr algn="ctr"/>
                      <a:r>
                        <a:rPr lang="en-US" sz="800">
                          <a:solidFill>
                            <a:schemeClr val="tx1"/>
                          </a:solidFill>
                        </a:rPr>
                        <a:t>+1.2</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extLst>
                  <a:ext uri="{0D108BD9-81ED-4DB2-BD59-A6C34878D82A}">
                    <a16:rowId xmlns:a16="http://schemas.microsoft.com/office/drawing/2014/main" val="2587406435"/>
                  </a:ext>
                </a:extLst>
              </a:tr>
            </a:tbl>
          </a:graphicData>
        </a:graphic>
      </p:graphicFrame>
      <p:graphicFrame>
        <p:nvGraphicFramePr>
          <p:cNvPr id="11" name="Table 10">
            <a:extLst>
              <a:ext uri="{FF2B5EF4-FFF2-40B4-BE49-F238E27FC236}">
                <a16:creationId xmlns:a16="http://schemas.microsoft.com/office/drawing/2014/main" id="{E08AD950-A32F-55AA-5970-AD401F626D9C}"/>
              </a:ext>
            </a:extLst>
          </p:cNvPr>
          <p:cNvGraphicFramePr>
            <a:graphicFrameLocks noGrp="1"/>
          </p:cNvGraphicFramePr>
          <p:nvPr>
            <p:extLst>
              <p:ext uri="{D42A27DB-BD31-4B8C-83A1-F6EECF244321}">
                <p14:modId xmlns:p14="http://schemas.microsoft.com/office/powerpoint/2010/main" val="4271978340"/>
              </p:ext>
            </p:extLst>
          </p:nvPr>
        </p:nvGraphicFramePr>
        <p:xfrm>
          <a:off x="8523445" y="5584107"/>
          <a:ext cx="1381796" cy="640080"/>
        </p:xfrm>
        <a:graphic>
          <a:graphicData uri="http://schemas.openxmlformats.org/drawingml/2006/table">
            <a:tbl>
              <a:tblPr firstRow="1" bandRow="1">
                <a:tableStyleId>{5C22544A-7EE6-4342-B048-85BDC9FD1C3A}</a:tableStyleId>
              </a:tblPr>
              <a:tblGrid>
                <a:gridCol w="825710">
                  <a:extLst>
                    <a:ext uri="{9D8B030D-6E8A-4147-A177-3AD203B41FA5}">
                      <a16:colId xmlns:a16="http://schemas.microsoft.com/office/drawing/2014/main" val="2586330671"/>
                    </a:ext>
                  </a:extLst>
                </a:gridCol>
                <a:gridCol w="556086">
                  <a:extLst>
                    <a:ext uri="{9D8B030D-6E8A-4147-A177-3AD203B41FA5}">
                      <a16:colId xmlns:a16="http://schemas.microsoft.com/office/drawing/2014/main" val="2752349024"/>
                    </a:ext>
                  </a:extLst>
                </a:gridCol>
              </a:tblGrid>
              <a:tr h="164672">
                <a:tc>
                  <a:txBody>
                    <a:bodyPr/>
                    <a:lstStyle/>
                    <a:p>
                      <a:r>
                        <a:rPr lang="en-US" sz="800">
                          <a:solidFill>
                            <a:schemeClr val="tx1"/>
                          </a:solidFill>
                        </a:rPr>
                        <a:t>YTD-Oct 22</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tc>
                  <a:txBody>
                    <a:bodyPr/>
                    <a:lstStyle/>
                    <a:p>
                      <a:pPr algn="ctr"/>
                      <a:r>
                        <a:rPr lang="en-US" sz="800">
                          <a:solidFill>
                            <a:schemeClr val="tx1"/>
                          </a:solidFill>
                        </a:rPr>
                        <a:t>64.8</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extLst>
                  <a:ext uri="{0D108BD9-81ED-4DB2-BD59-A6C34878D82A}">
                    <a16:rowId xmlns:a16="http://schemas.microsoft.com/office/drawing/2014/main" val="1138728736"/>
                  </a:ext>
                </a:extLst>
              </a:tr>
              <a:tr h="164672">
                <a:tc>
                  <a:txBody>
                    <a:bodyPr/>
                    <a:lstStyle/>
                    <a:p>
                      <a:r>
                        <a:rPr lang="en-US" sz="800">
                          <a:solidFill>
                            <a:schemeClr val="tx1"/>
                          </a:solidFill>
                        </a:rPr>
                        <a:t>YTD-Oct 23</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tc>
                  <a:txBody>
                    <a:bodyPr/>
                    <a:lstStyle/>
                    <a:p>
                      <a:pPr algn="ctr"/>
                      <a:r>
                        <a:rPr lang="en-US" sz="800">
                          <a:solidFill>
                            <a:schemeClr val="tx1"/>
                          </a:solidFill>
                        </a:rPr>
                        <a:t>63.9</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extLst>
                  <a:ext uri="{0D108BD9-81ED-4DB2-BD59-A6C34878D82A}">
                    <a16:rowId xmlns:a16="http://schemas.microsoft.com/office/drawing/2014/main" val="2076296712"/>
                  </a:ext>
                </a:extLst>
              </a:tr>
              <a:tr h="164672">
                <a:tc>
                  <a:txBody>
                    <a:bodyPr/>
                    <a:lstStyle/>
                    <a:p>
                      <a:r>
                        <a:rPr lang="en-US" sz="800">
                          <a:solidFill>
                            <a:schemeClr val="tx1"/>
                          </a:solidFill>
                        </a:rPr>
                        <a:t>Change </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tc>
                  <a:txBody>
                    <a:bodyPr/>
                    <a:lstStyle/>
                    <a:p>
                      <a:pPr algn="ctr"/>
                      <a:r>
                        <a:rPr lang="en-US" sz="800">
                          <a:solidFill>
                            <a:schemeClr val="tx1"/>
                          </a:solidFill>
                        </a:rPr>
                        <a:t>-0.9</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extLst>
                  <a:ext uri="{0D108BD9-81ED-4DB2-BD59-A6C34878D82A}">
                    <a16:rowId xmlns:a16="http://schemas.microsoft.com/office/drawing/2014/main" val="2587406435"/>
                  </a:ext>
                </a:extLst>
              </a:tr>
            </a:tbl>
          </a:graphicData>
        </a:graphic>
      </p:graphicFrame>
      <p:graphicFrame>
        <p:nvGraphicFramePr>
          <p:cNvPr id="12" name="Table 11">
            <a:extLst>
              <a:ext uri="{FF2B5EF4-FFF2-40B4-BE49-F238E27FC236}">
                <a16:creationId xmlns:a16="http://schemas.microsoft.com/office/drawing/2014/main" id="{EC910611-84ED-207A-991B-C51969789BBD}"/>
              </a:ext>
            </a:extLst>
          </p:cNvPr>
          <p:cNvGraphicFramePr>
            <a:graphicFrameLocks noGrp="1"/>
          </p:cNvGraphicFramePr>
          <p:nvPr>
            <p:extLst>
              <p:ext uri="{D42A27DB-BD31-4B8C-83A1-F6EECF244321}">
                <p14:modId xmlns:p14="http://schemas.microsoft.com/office/powerpoint/2010/main" val="2048665873"/>
              </p:ext>
            </p:extLst>
          </p:nvPr>
        </p:nvGraphicFramePr>
        <p:xfrm>
          <a:off x="8425250" y="4755274"/>
          <a:ext cx="1381796" cy="640080"/>
        </p:xfrm>
        <a:graphic>
          <a:graphicData uri="http://schemas.openxmlformats.org/drawingml/2006/table">
            <a:tbl>
              <a:tblPr firstRow="1" bandRow="1">
                <a:tableStyleId>{5C22544A-7EE6-4342-B048-85BDC9FD1C3A}</a:tableStyleId>
              </a:tblPr>
              <a:tblGrid>
                <a:gridCol w="825710">
                  <a:extLst>
                    <a:ext uri="{9D8B030D-6E8A-4147-A177-3AD203B41FA5}">
                      <a16:colId xmlns:a16="http://schemas.microsoft.com/office/drawing/2014/main" val="2586330671"/>
                    </a:ext>
                  </a:extLst>
                </a:gridCol>
                <a:gridCol w="556086">
                  <a:extLst>
                    <a:ext uri="{9D8B030D-6E8A-4147-A177-3AD203B41FA5}">
                      <a16:colId xmlns:a16="http://schemas.microsoft.com/office/drawing/2014/main" val="2752349024"/>
                    </a:ext>
                  </a:extLst>
                </a:gridCol>
              </a:tblGrid>
              <a:tr h="0">
                <a:tc>
                  <a:txBody>
                    <a:bodyPr/>
                    <a:lstStyle/>
                    <a:p>
                      <a:r>
                        <a:rPr lang="en-US" sz="800">
                          <a:solidFill>
                            <a:schemeClr val="tx1"/>
                          </a:solidFill>
                        </a:rPr>
                        <a:t>YTD-Oct 22</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tc>
                  <a:txBody>
                    <a:bodyPr/>
                    <a:lstStyle/>
                    <a:p>
                      <a:pPr algn="ctr"/>
                      <a:r>
                        <a:rPr lang="en-US" sz="800">
                          <a:solidFill>
                            <a:schemeClr val="tx1"/>
                          </a:solidFill>
                        </a:rPr>
                        <a:t>63.2</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extLst>
                  <a:ext uri="{0D108BD9-81ED-4DB2-BD59-A6C34878D82A}">
                    <a16:rowId xmlns:a16="http://schemas.microsoft.com/office/drawing/2014/main" val="1138728736"/>
                  </a:ext>
                </a:extLst>
              </a:tr>
              <a:tr h="0">
                <a:tc>
                  <a:txBody>
                    <a:bodyPr/>
                    <a:lstStyle/>
                    <a:p>
                      <a:r>
                        <a:rPr lang="en-US" sz="800">
                          <a:solidFill>
                            <a:schemeClr val="tx1"/>
                          </a:solidFill>
                        </a:rPr>
                        <a:t>YTD-Oct 23</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tc>
                  <a:txBody>
                    <a:bodyPr/>
                    <a:lstStyle/>
                    <a:p>
                      <a:pPr algn="ctr"/>
                      <a:r>
                        <a:rPr lang="en-US" sz="800">
                          <a:solidFill>
                            <a:schemeClr val="tx1"/>
                          </a:solidFill>
                        </a:rPr>
                        <a:t>66.8</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extLst>
                  <a:ext uri="{0D108BD9-81ED-4DB2-BD59-A6C34878D82A}">
                    <a16:rowId xmlns:a16="http://schemas.microsoft.com/office/drawing/2014/main" val="2076296712"/>
                  </a:ext>
                </a:extLst>
              </a:tr>
              <a:tr h="0">
                <a:tc>
                  <a:txBody>
                    <a:bodyPr/>
                    <a:lstStyle/>
                    <a:p>
                      <a:r>
                        <a:rPr lang="en-US" sz="800">
                          <a:solidFill>
                            <a:schemeClr val="tx1"/>
                          </a:solidFill>
                        </a:rPr>
                        <a:t>Change </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tc>
                  <a:txBody>
                    <a:bodyPr/>
                    <a:lstStyle/>
                    <a:p>
                      <a:pPr algn="ctr"/>
                      <a:r>
                        <a:rPr lang="en-US" sz="800">
                          <a:solidFill>
                            <a:schemeClr val="tx1"/>
                          </a:solidFill>
                        </a:rPr>
                        <a:t>+3.6</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solidFill>
                      <a:schemeClr val="bg1"/>
                    </a:solidFill>
                  </a:tcPr>
                </a:tc>
                <a:extLst>
                  <a:ext uri="{0D108BD9-81ED-4DB2-BD59-A6C34878D82A}">
                    <a16:rowId xmlns:a16="http://schemas.microsoft.com/office/drawing/2014/main" val="2587406435"/>
                  </a:ext>
                </a:extLst>
              </a:tr>
            </a:tbl>
          </a:graphicData>
        </a:graphic>
      </p:graphicFrame>
      <p:sp>
        <p:nvSpPr>
          <p:cNvPr id="13" name="TextBox 12">
            <a:extLst>
              <a:ext uri="{FF2B5EF4-FFF2-40B4-BE49-F238E27FC236}">
                <a16:creationId xmlns:a16="http://schemas.microsoft.com/office/drawing/2014/main" id="{0AAB870B-AA79-895C-BC76-FD4051028CD1}"/>
              </a:ext>
            </a:extLst>
          </p:cNvPr>
          <p:cNvSpPr txBox="1"/>
          <p:nvPr/>
        </p:nvSpPr>
        <p:spPr>
          <a:xfrm>
            <a:off x="6456144" y="3301721"/>
            <a:ext cx="755629" cy="238363"/>
          </a:xfrm>
          <a:prstGeom prst="roundRect">
            <a:avLst/>
          </a:prstGeom>
          <a:solidFill>
            <a:schemeClr val="accent6"/>
          </a:solidFill>
        </p:spPr>
        <p:txBody>
          <a:bodyPr wrap="square" rtlCol="0">
            <a:spAutoFit/>
          </a:bodyPr>
          <a:lstStyle/>
          <a:p>
            <a:pPr algn="ctr"/>
            <a:r>
              <a:rPr lang="en-US" sz="800" b="1">
                <a:solidFill>
                  <a:schemeClr val="bg1"/>
                </a:solidFill>
              </a:rPr>
              <a:t>WA (3)</a:t>
            </a:r>
            <a:endParaRPr lang="en-AU" sz="800" b="1">
              <a:solidFill>
                <a:schemeClr val="bg1"/>
              </a:solidFill>
            </a:endParaRPr>
          </a:p>
        </p:txBody>
      </p:sp>
      <p:sp>
        <p:nvSpPr>
          <p:cNvPr id="16" name="TextBox 15">
            <a:extLst>
              <a:ext uri="{FF2B5EF4-FFF2-40B4-BE49-F238E27FC236}">
                <a16:creationId xmlns:a16="http://schemas.microsoft.com/office/drawing/2014/main" id="{4BA4450A-5B06-F918-CA7F-8346E1E81DB5}"/>
              </a:ext>
            </a:extLst>
          </p:cNvPr>
          <p:cNvSpPr txBox="1"/>
          <p:nvPr/>
        </p:nvSpPr>
        <p:spPr>
          <a:xfrm>
            <a:off x="7734982" y="2411447"/>
            <a:ext cx="526473" cy="238363"/>
          </a:xfrm>
          <a:prstGeom prst="roundRect">
            <a:avLst/>
          </a:prstGeom>
          <a:solidFill>
            <a:schemeClr val="accent6"/>
          </a:solidFill>
        </p:spPr>
        <p:txBody>
          <a:bodyPr wrap="square" rtlCol="0">
            <a:spAutoFit/>
          </a:bodyPr>
          <a:lstStyle/>
          <a:p>
            <a:pPr algn="ctr"/>
            <a:r>
              <a:rPr lang="en-US" sz="800" b="1">
                <a:solidFill>
                  <a:schemeClr val="bg1"/>
                </a:solidFill>
              </a:rPr>
              <a:t>NT (1)</a:t>
            </a:r>
            <a:endParaRPr lang="en-AU" sz="800" b="1">
              <a:solidFill>
                <a:schemeClr val="bg1"/>
              </a:solidFill>
            </a:endParaRPr>
          </a:p>
        </p:txBody>
      </p:sp>
      <p:sp>
        <p:nvSpPr>
          <p:cNvPr id="17" name="TextBox 16">
            <a:extLst>
              <a:ext uri="{FF2B5EF4-FFF2-40B4-BE49-F238E27FC236}">
                <a16:creationId xmlns:a16="http://schemas.microsoft.com/office/drawing/2014/main" id="{A20DD38D-0A99-B78E-AA9B-FCD5BD7400A1}"/>
              </a:ext>
            </a:extLst>
          </p:cNvPr>
          <p:cNvSpPr txBox="1"/>
          <p:nvPr/>
        </p:nvSpPr>
        <p:spPr>
          <a:xfrm>
            <a:off x="9479929" y="2859547"/>
            <a:ext cx="710265" cy="238363"/>
          </a:xfrm>
          <a:prstGeom prst="roundRect">
            <a:avLst/>
          </a:prstGeom>
          <a:solidFill>
            <a:schemeClr val="accent6"/>
          </a:solidFill>
        </p:spPr>
        <p:txBody>
          <a:bodyPr wrap="square" rtlCol="0">
            <a:spAutoFit/>
          </a:bodyPr>
          <a:lstStyle/>
          <a:p>
            <a:pPr algn="ctr"/>
            <a:r>
              <a:rPr lang="en-US" sz="800" b="1">
                <a:solidFill>
                  <a:schemeClr val="bg1"/>
                </a:solidFill>
              </a:rPr>
              <a:t>QLD (2)</a:t>
            </a:r>
            <a:endParaRPr lang="en-AU" sz="800" b="1">
              <a:solidFill>
                <a:schemeClr val="bg1"/>
              </a:solidFill>
            </a:endParaRPr>
          </a:p>
        </p:txBody>
      </p:sp>
      <p:sp>
        <p:nvSpPr>
          <p:cNvPr id="18" name="TextBox 17">
            <a:extLst>
              <a:ext uri="{FF2B5EF4-FFF2-40B4-BE49-F238E27FC236}">
                <a16:creationId xmlns:a16="http://schemas.microsoft.com/office/drawing/2014/main" id="{B30ACE48-5355-B096-C2A9-4B5DAA6A7B4C}"/>
              </a:ext>
            </a:extLst>
          </p:cNvPr>
          <p:cNvSpPr txBox="1"/>
          <p:nvPr/>
        </p:nvSpPr>
        <p:spPr>
          <a:xfrm>
            <a:off x="7486654" y="4024558"/>
            <a:ext cx="526473" cy="238363"/>
          </a:xfrm>
          <a:prstGeom prst="roundRect">
            <a:avLst/>
          </a:prstGeom>
          <a:solidFill>
            <a:schemeClr val="accent6"/>
          </a:solidFill>
        </p:spPr>
        <p:txBody>
          <a:bodyPr wrap="square" rtlCol="0">
            <a:spAutoFit/>
          </a:bodyPr>
          <a:lstStyle/>
          <a:p>
            <a:pPr algn="ctr"/>
            <a:r>
              <a:rPr lang="en-US" sz="800" b="1">
                <a:solidFill>
                  <a:schemeClr val="bg1"/>
                </a:solidFill>
              </a:rPr>
              <a:t>SA (6)</a:t>
            </a:r>
            <a:endParaRPr lang="en-AU" sz="800" b="1">
              <a:solidFill>
                <a:schemeClr val="bg1"/>
              </a:solidFill>
            </a:endParaRPr>
          </a:p>
        </p:txBody>
      </p:sp>
      <p:sp>
        <p:nvSpPr>
          <p:cNvPr id="19" name="TextBox 18">
            <a:extLst>
              <a:ext uri="{FF2B5EF4-FFF2-40B4-BE49-F238E27FC236}">
                <a16:creationId xmlns:a16="http://schemas.microsoft.com/office/drawing/2014/main" id="{AA8EB6D6-6499-9B26-5C17-DA18ABD189C2}"/>
              </a:ext>
            </a:extLst>
          </p:cNvPr>
          <p:cNvSpPr txBox="1"/>
          <p:nvPr/>
        </p:nvSpPr>
        <p:spPr>
          <a:xfrm>
            <a:off x="7619097" y="4870388"/>
            <a:ext cx="705842" cy="238363"/>
          </a:xfrm>
          <a:prstGeom prst="roundRect">
            <a:avLst/>
          </a:prstGeom>
          <a:solidFill>
            <a:schemeClr val="accent6"/>
          </a:solidFill>
        </p:spPr>
        <p:txBody>
          <a:bodyPr wrap="square" rtlCol="0">
            <a:spAutoFit/>
          </a:bodyPr>
          <a:lstStyle/>
          <a:p>
            <a:pPr algn="ctr"/>
            <a:r>
              <a:rPr lang="en-US" sz="800" b="1">
                <a:solidFill>
                  <a:schemeClr val="bg1"/>
                </a:solidFill>
              </a:rPr>
              <a:t>VIC (5)</a:t>
            </a:r>
            <a:endParaRPr lang="en-AU" sz="800" b="1">
              <a:solidFill>
                <a:schemeClr val="bg1"/>
              </a:solidFill>
            </a:endParaRPr>
          </a:p>
        </p:txBody>
      </p:sp>
      <p:sp>
        <p:nvSpPr>
          <p:cNvPr id="20" name="TextBox 19">
            <a:extLst>
              <a:ext uri="{FF2B5EF4-FFF2-40B4-BE49-F238E27FC236}">
                <a16:creationId xmlns:a16="http://schemas.microsoft.com/office/drawing/2014/main" id="{6A34EFA2-43D4-F942-FB52-F2E45A3A2F05}"/>
              </a:ext>
            </a:extLst>
          </p:cNvPr>
          <p:cNvSpPr txBox="1"/>
          <p:nvPr/>
        </p:nvSpPr>
        <p:spPr>
          <a:xfrm>
            <a:off x="9582308" y="3876931"/>
            <a:ext cx="728768" cy="238363"/>
          </a:xfrm>
          <a:prstGeom prst="roundRect">
            <a:avLst/>
          </a:prstGeom>
          <a:solidFill>
            <a:schemeClr val="accent6"/>
          </a:solidFill>
        </p:spPr>
        <p:txBody>
          <a:bodyPr wrap="square" rtlCol="0">
            <a:spAutoFit/>
          </a:bodyPr>
          <a:lstStyle/>
          <a:p>
            <a:pPr algn="ctr"/>
            <a:r>
              <a:rPr lang="en-US" sz="800" b="1">
                <a:solidFill>
                  <a:schemeClr val="bg1"/>
                </a:solidFill>
              </a:rPr>
              <a:t>NSW (2)</a:t>
            </a:r>
            <a:endParaRPr lang="en-AU" sz="800" b="1">
              <a:solidFill>
                <a:schemeClr val="bg1"/>
              </a:solidFill>
            </a:endParaRPr>
          </a:p>
        </p:txBody>
      </p:sp>
      <p:sp>
        <p:nvSpPr>
          <p:cNvPr id="32" name="TextBox 31">
            <a:extLst>
              <a:ext uri="{FF2B5EF4-FFF2-40B4-BE49-F238E27FC236}">
                <a16:creationId xmlns:a16="http://schemas.microsoft.com/office/drawing/2014/main" id="{8A7BA527-6F86-1B5B-5745-5E54598D523D}"/>
              </a:ext>
            </a:extLst>
          </p:cNvPr>
          <p:cNvSpPr txBox="1"/>
          <p:nvPr/>
        </p:nvSpPr>
        <p:spPr>
          <a:xfrm>
            <a:off x="9752526" y="4652555"/>
            <a:ext cx="650404" cy="238363"/>
          </a:xfrm>
          <a:prstGeom prst="roundRect">
            <a:avLst/>
          </a:prstGeom>
          <a:solidFill>
            <a:schemeClr val="accent6"/>
          </a:solidFill>
        </p:spPr>
        <p:txBody>
          <a:bodyPr wrap="square" rtlCol="0">
            <a:spAutoFit/>
          </a:bodyPr>
          <a:lstStyle/>
          <a:p>
            <a:pPr algn="ctr"/>
            <a:r>
              <a:rPr lang="en-US" sz="800" b="1">
                <a:solidFill>
                  <a:schemeClr val="bg1"/>
                </a:solidFill>
              </a:rPr>
              <a:t>ACT (4)</a:t>
            </a:r>
            <a:endParaRPr lang="en-AU" sz="800" b="1">
              <a:solidFill>
                <a:schemeClr val="bg1"/>
              </a:solidFill>
            </a:endParaRPr>
          </a:p>
        </p:txBody>
      </p:sp>
      <p:sp>
        <p:nvSpPr>
          <p:cNvPr id="34" name="TextBox 33">
            <a:extLst>
              <a:ext uri="{FF2B5EF4-FFF2-40B4-BE49-F238E27FC236}">
                <a16:creationId xmlns:a16="http://schemas.microsoft.com/office/drawing/2014/main" id="{1C6003AB-D8B5-B9F7-AABB-3B89B434C60B}"/>
              </a:ext>
            </a:extLst>
          </p:cNvPr>
          <p:cNvSpPr txBox="1"/>
          <p:nvPr/>
        </p:nvSpPr>
        <p:spPr>
          <a:xfrm>
            <a:off x="9819567" y="5446931"/>
            <a:ext cx="787063" cy="238363"/>
          </a:xfrm>
          <a:prstGeom prst="roundRect">
            <a:avLst/>
          </a:prstGeom>
          <a:solidFill>
            <a:schemeClr val="accent6"/>
          </a:solidFill>
        </p:spPr>
        <p:txBody>
          <a:bodyPr wrap="square" rtlCol="0">
            <a:spAutoFit/>
          </a:bodyPr>
          <a:lstStyle/>
          <a:p>
            <a:pPr algn="ctr"/>
            <a:r>
              <a:rPr lang="en-US" sz="800" b="1">
                <a:solidFill>
                  <a:schemeClr val="bg1"/>
                </a:solidFill>
              </a:rPr>
              <a:t>TAS (6)</a:t>
            </a:r>
            <a:endParaRPr lang="en-AU" sz="800" b="1">
              <a:solidFill>
                <a:schemeClr val="bg1"/>
              </a:solidFill>
            </a:endParaRPr>
          </a:p>
        </p:txBody>
      </p:sp>
      <p:sp>
        <p:nvSpPr>
          <p:cNvPr id="55" name="Text Placeholder 4">
            <a:extLst>
              <a:ext uri="{FF2B5EF4-FFF2-40B4-BE49-F238E27FC236}">
                <a16:creationId xmlns:a16="http://schemas.microsoft.com/office/drawing/2014/main" id="{BE571EF6-CB77-F2FC-FE22-F91B05F8F0C4}"/>
              </a:ext>
            </a:extLst>
          </p:cNvPr>
          <p:cNvSpPr txBox="1">
            <a:spLocks/>
          </p:cNvSpPr>
          <p:nvPr/>
        </p:nvSpPr>
        <p:spPr bwMode="auto">
          <a:xfrm>
            <a:off x="655844" y="1665978"/>
            <a:ext cx="2605967" cy="1867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360000" anchor="t" anchorCtr="0" compatLnSpc="1">
            <a:prstTxWarp prst="textNoShape">
              <a:avLst/>
            </a:prstTxWarp>
          </a:bodyPr>
          <a:lstStyle>
            <a:lvl1pPr marL="171450" indent="-171450" algn="l" defTabSz="914400" rtl="0" eaLnBrk="1" latinLnBrk="0" hangingPunct="1">
              <a:lnSpc>
                <a:spcPct val="105000"/>
              </a:lnSpc>
              <a:spcBef>
                <a:spcPts val="600"/>
              </a:spcBef>
              <a:spcAft>
                <a:spcPts val="600"/>
              </a:spcAft>
              <a:buClrTx/>
              <a:buFont typeface="Arial" panose="020B0604020202020204" pitchFamily="34" charset="0"/>
              <a:buChar char="•"/>
              <a:defRPr lang="en-AU" altLang="en-US" sz="1000" kern="1200">
                <a:solidFill>
                  <a:srgbClr val="000000"/>
                </a:solidFill>
                <a:latin typeface="+mn-lt"/>
                <a:ea typeface="+mn-ea"/>
                <a:cs typeface="+mn-cs"/>
              </a:defRPr>
            </a:lvl1pPr>
            <a:lvl2pPr marL="358775" indent="-179388" algn="l" defTabSz="914400" rtl="0" eaLnBrk="1" latinLnBrk="0" hangingPunct="1">
              <a:lnSpc>
                <a:spcPct val="105000"/>
              </a:lnSpc>
              <a:spcBef>
                <a:spcPts val="600"/>
              </a:spcBef>
              <a:spcAft>
                <a:spcPts val="600"/>
              </a:spcAft>
              <a:buClrTx/>
              <a:buFont typeface="Arial" panose="020B0604020202020204" pitchFamily="34" charset="0"/>
              <a:buChar char="-"/>
              <a:defRPr sz="1000" kern="1200">
                <a:solidFill>
                  <a:srgbClr val="000000"/>
                </a:solidFill>
                <a:latin typeface="+mn-lt"/>
                <a:ea typeface="Karla" pitchFamily="2" charset="0"/>
                <a:cs typeface="+mn-cs"/>
              </a:defRPr>
            </a:lvl2pPr>
            <a:lvl3pPr marL="0" indent="0" algn="l" defTabSz="914400" rtl="0" eaLnBrk="1" latinLnBrk="0" hangingPunct="1">
              <a:lnSpc>
                <a:spcPct val="90000"/>
              </a:lnSpc>
              <a:spcBef>
                <a:spcPts val="2400"/>
              </a:spcBef>
              <a:spcAft>
                <a:spcPts val="600"/>
              </a:spcAft>
              <a:buClr>
                <a:schemeClr val="accent1"/>
              </a:buClr>
              <a:buFont typeface="Arial" panose="020B0604020202020204" pitchFamily="34" charset="0"/>
              <a:buNone/>
              <a:defRPr sz="1400" b="1" kern="1200">
                <a:solidFill>
                  <a:schemeClr val="tx2"/>
                </a:solidFill>
                <a:latin typeface="+mn-lt"/>
                <a:ea typeface="Karla" pitchFamily="2" charset="0"/>
                <a:cs typeface="+mn-cs"/>
              </a:defRPr>
            </a:lvl3pPr>
            <a:lvl4pPr marL="171450" indent="-171450" algn="l" defTabSz="914400" rtl="0" eaLnBrk="1" latinLnBrk="0" hangingPunct="1">
              <a:lnSpc>
                <a:spcPct val="105000"/>
              </a:lnSpc>
              <a:spcBef>
                <a:spcPts val="600"/>
              </a:spcBef>
              <a:spcAft>
                <a:spcPts val="600"/>
              </a:spcAft>
              <a:buClr>
                <a:schemeClr val="tx2"/>
              </a:buClr>
              <a:buFont typeface="Arial" panose="020B0604020202020204" pitchFamily="34" charset="0"/>
              <a:buChar char="•"/>
              <a:defRPr sz="1000" kern="1200">
                <a:solidFill>
                  <a:srgbClr val="000000"/>
                </a:solidFill>
                <a:latin typeface="+mn-lt"/>
                <a:ea typeface="Karla" pitchFamily="2" charset="0"/>
                <a:cs typeface="+mn-cs"/>
              </a:defRPr>
            </a:lvl4pPr>
            <a:lvl5pPr marL="358775" indent="-179388" algn="l" defTabSz="914400" rtl="0" eaLnBrk="1" latinLnBrk="0" hangingPunct="1">
              <a:lnSpc>
                <a:spcPct val="105000"/>
              </a:lnSpc>
              <a:spcBef>
                <a:spcPts val="600"/>
              </a:spcBef>
              <a:spcAft>
                <a:spcPts val="600"/>
              </a:spcAft>
              <a:buClrTx/>
              <a:buFont typeface="Arial" panose="020B0604020202020204" pitchFamily="34" charset="0"/>
              <a:buChar char="-"/>
              <a:defRPr sz="1000" kern="1200">
                <a:solidFill>
                  <a:srgbClr val="000000"/>
                </a:solidFill>
                <a:latin typeface="+mn-lt"/>
                <a:ea typeface="Karla"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NSW and Victoria have both shown significant increases in happiness year on year (+1.1 and +1.2 respectively).</a:t>
            </a:r>
          </a:p>
          <a:p>
            <a:r>
              <a:rPr lang="en-US"/>
              <a:t>Tasmania remains where Australians are least happy – to put this another way, 22% of Tasmanians sampled are unhappy (rated their happiness 0-50 points) compared to 17% in the Northern Territory.</a:t>
            </a:r>
          </a:p>
        </p:txBody>
      </p:sp>
      <p:pic>
        <p:nvPicPr>
          <p:cNvPr id="133" name="Picture 132">
            <a:extLst>
              <a:ext uri="{FF2B5EF4-FFF2-40B4-BE49-F238E27FC236}">
                <a16:creationId xmlns:a16="http://schemas.microsoft.com/office/drawing/2014/main" id="{24699928-C452-9439-81FA-B479C719176B}"/>
              </a:ext>
            </a:extLst>
          </p:cNvPr>
          <p:cNvPicPr>
            <a:picLocks noChangeAspect="1"/>
          </p:cNvPicPr>
          <p:nvPr/>
        </p:nvPicPr>
        <p:blipFill>
          <a:blip r:embed="rId4"/>
          <a:stretch>
            <a:fillRect/>
          </a:stretch>
        </p:blipFill>
        <p:spPr>
          <a:xfrm>
            <a:off x="8945069" y="1874383"/>
            <a:ext cx="2275059" cy="562455"/>
          </a:xfrm>
          <a:prstGeom prst="rect">
            <a:avLst/>
          </a:prstGeom>
        </p:spPr>
      </p:pic>
    </p:spTree>
    <p:extLst>
      <p:ext uri="{BB962C8B-B14F-4D97-AF65-F5344CB8AC3E}">
        <p14:creationId xmlns:p14="http://schemas.microsoft.com/office/powerpoint/2010/main" val="1844664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BAB66-6C0E-71A9-60E1-19C3C6786773}"/>
              </a:ext>
            </a:extLst>
          </p:cNvPr>
          <p:cNvSpPr>
            <a:spLocks noGrp="1"/>
          </p:cNvSpPr>
          <p:nvPr>
            <p:ph type="title"/>
          </p:nvPr>
        </p:nvSpPr>
        <p:spPr>
          <a:xfrm>
            <a:off x="695325" y="387060"/>
            <a:ext cx="10801350" cy="370205"/>
          </a:xfrm>
        </p:spPr>
        <p:txBody>
          <a:bodyPr/>
          <a:lstStyle/>
          <a:p>
            <a:r>
              <a:rPr lang="en-AU"/>
              <a:t>Break it down…</a:t>
            </a:r>
          </a:p>
        </p:txBody>
      </p:sp>
      <p:sp>
        <p:nvSpPr>
          <p:cNvPr id="3" name="Text Placeholder 2">
            <a:extLst>
              <a:ext uri="{FF2B5EF4-FFF2-40B4-BE49-F238E27FC236}">
                <a16:creationId xmlns:a16="http://schemas.microsoft.com/office/drawing/2014/main" id="{DE233DBF-4F2F-4532-9D6B-E2AFC0245287}"/>
              </a:ext>
            </a:extLst>
          </p:cNvPr>
          <p:cNvSpPr>
            <a:spLocks noGrp="1"/>
          </p:cNvSpPr>
          <p:nvPr>
            <p:ph type="body" sz="quarter" idx="12"/>
          </p:nvPr>
        </p:nvSpPr>
        <p:spPr>
          <a:xfrm>
            <a:off x="695325" y="871122"/>
            <a:ext cx="5871730" cy="552325"/>
          </a:xfrm>
        </p:spPr>
        <p:txBody>
          <a:bodyPr/>
          <a:lstStyle/>
          <a:p>
            <a:r>
              <a:rPr lang="en-US"/>
              <a:t>W</a:t>
            </a:r>
            <a:r>
              <a:rPr lang="en-AU" err="1"/>
              <a:t>ealthy</a:t>
            </a:r>
            <a:r>
              <a:rPr lang="en-AU"/>
              <a:t> older males still the happiest.  What can we do to help our kids… Gen-Z are slightly happier, but still less happy</a:t>
            </a:r>
          </a:p>
        </p:txBody>
      </p:sp>
      <p:sp>
        <p:nvSpPr>
          <p:cNvPr id="10" name="TextBox 9">
            <a:extLst>
              <a:ext uri="{FF2B5EF4-FFF2-40B4-BE49-F238E27FC236}">
                <a16:creationId xmlns:a16="http://schemas.microsoft.com/office/drawing/2014/main" id="{8727796E-CA10-4363-F6B0-3B845BBEFF52}"/>
              </a:ext>
            </a:extLst>
          </p:cNvPr>
          <p:cNvSpPr txBox="1"/>
          <p:nvPr/>
        </p:nvSpPr>
        <p:spPr>
          <a:xfrm>
            <a:off x="6295603" y="2214804"/>
            <a:ext cx="2749290" cy="2130002"/>
          </a:xfrm>
          <a:prstGeom prst="roundRect">
            <a:avLst>
              <a:gd name="adj" fmla="val 4525"/>
            </a:avLst>
          </a:prstGeom>
          <a:noFill/>
          <a:ln>
            <a:solidFill>
              <a:schemeClr val="bg1">
                <a:lumMod val="85000"/>
              </a:schemeClr>
            </a:solidFill>
          </a:ln>
        </p:spPr>
        <p:txBody>
          <a:bodyPr wrap="square" lIns="144000" tIns="108000" rtlCol="0">
            <a:noAutofit/>
          </a:bodyPr>
          <a:lstStyle/>
          <a:p>
            <a:r>
              <a:rPr lang="en-AU" sz="1200"/>
              <a:t>BY GENERATION</a:t>
            </a:r>
            <a:endParaRPr lang="en-US" sz="1200"/>
          </a:p>
        </p:txBody>
      </p:sp>
      <p:sp>
        <p:nvSpPr>
          <p:cNvPr id="14" name="TextBox 13">
            <a:extLst>
              <a:ext uri="{FF2B5EF4-FFF2-40B4-BE49-F238E27FC236}">
                <a16:creationId xmlns:a16="http://schemas.microsoft.com/office/drawing/2014/main" id="{0FE0328B-EE92-41A7-A8C4-C784C75B2231}"/>
              </a:ext>
            </a:extLst>
          </p:cNvPr>
          <p:cNvSpPr txBox="1"/>
          <p:nvPr/>
        </p:nvSpPr>
        <p:spPr>
          <a:xfrm>
            <a:off x="3398369" y="2214804"/>
            <a:ext cx="2749290" cy="2130002"/>
          </a:xfrm>
          <a:prstGeom prst="roundRect">
            <a:avLst>
              <a:gd name="adj" fmla="val 3224"/>
            </a:avLst>
          </a:prstGeom>
          <a:noFill/>
          <a:ln>
            <a:solidFill>
              <a:schemeClr val="bg1">
                <a:lumMod val="85000"/>
              </a:schemeClr>
            </a:solidFill>
          </a:ln>
        </p:spPr>
        <p:txBody>
          <a:bodyPr wrap="square" lIns="144000" tIns="108000" rtlCol="0">
            <a:noAutofit/>
          </a:bodyPr>
          <a:lstStyle/>
          <a:p>
            <a:r>
              <a:rPr lang="en-AU" sz="1200"/>
              <a:t>BY LOCATION</a:t>
            </a:r>
            <a:endParaRPr lang="en-US" sz="1200"/>
          </a:p>
        </p:txBody>
      </p:sp>
      <p:sp>
        <p:nvSpPr>
          <p:cNvPr id="15" name="TextBox 14">
            <a:extLst>
              <a:ext uri="{FF2B5EF4-FFF2-40B4-BE49-F238E27FC236}">
                <a16:creationId xmlns:a16="http://schemas.microsoft.com/office/drawing/2014/main" id="{D25421F5-B4F2-2421-66C0-6CB19CDD970C}"/>
              </a:ext>
            </a:extLst>
          </p:cNvPr>
          <p:cNvSpPr txBox="1"/>
          <p:nvPr/>
        </p:nvSpPr>
        <p:spPr>
          <a:xfrm>
            <a:off x="9163827" y="2214804"/>
            <a:ext cx="2749290" cy="2130002"/>
          </a:xfrm>
          <a:prstGeom prst="roundRect">
            <a:avLst>
              <a:gd name="adj" fmla="val 4092"/>
            </a:avLst>
          </a:prstGeom>
          <a:noFill/>
          <a:ln>
            <a:solidFill>
              <a:schemeClr val="bg1">
                <a:lumMod val="85000"/>
              </a:schemeClr>
            </a:solidFill>
          </a:ln>
        </p:spPr>
        <p:txBody>
          <a:bodyPr wrap="square" lIns="144000" tIns="108000" rtlCol="0">
            <a:noAutofit/>
          </a:bodyPr>
          <a:lstStyle/>
          <a:p>
            <a:r>
              <a:rPr lang="en-AU" sz="1200"/>
              <a:t>BY HOUSEHOLD INCOME</a:t>
            </a:r>
            <a:endParaRPr lang="en-US" sz="1200"/>
          </a:p>
        </p:txBody>
      </p:sp>
      <p:graphicFrame>
        <p:nvGraphicFramePr>
          <p:cNvPr id="37" name="Content Placeholder 9">
            <a:extLst>
              <a:ext uri="{FF2B5EF4-FFF2-40B4-BE49-F238E27FC236}">
                <a16:creationId xmlns:a16="http://schemas.microsoft.com/office/drawing/2014/main" id="{7D1D821F-5935-5876-1E87-DECCE5B51CE9}"/>
              </a:ext>
            </a:extLst>
          </p:cNvPr>
          <p:cNvGraphicFramePr>
            <a:graphicFrameLocks/>
          </p:cNvGraphicFramePr>
          <p:nvPr>
            <p:extLst>
              <p:ext uri="{D42A27DB-BD31-4B8C-83A1-F6EECF244321}">
                <p14:modId xmlns:p14="http://schemas.microsoft.com/office/powerpoint/2010/main" val="2612656869"/>
              </p:ext>
            </p:extLst>
          </p:nvPr>
        </p:nvGraphicFramePr>
        <p:xfrm>
          <a:off x="6415288" y="2654857"/>
          <a:ext cx="2484318" cy="162461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8" name="Content Placeholder 9">
            <a:extLst>
              <a:ext uri="{FF2B5EF4-FFF2-40B4-BE49-F238E27FC236}">
                <a16:creationId xmlns:a16="http://schemas.microsoft.com/office/drawing/2014/main" id="{C067CD28-38A3-F6A0-0E49-3AB1383ECFF8}"/>
              </a:ext>
            </a:extLst>
          </p:cNvPr>
          <p:cNvGraphicFramePr>
            <a:graphicFrameLocks/>
          </p:cNvGraphicFramePr>
          <p:nvPr>
            <p:extLst>
              <p:ext uri="{D42A27DB-BD31-4B8C-83A1-F6EECF244321}">
                <p14:modId xmlns:p14="http://schemas.microsoft.com/office/powerpoint/2010/main" val="687996198"/>
              </p:ext>
            </p:extLst>
          </p:nvPr>
        </p:nvGraphicFramePr>
        <p:xfrm>
          <a:off x="3610333" y="2445513"/>
          <a:ext cx="2389382" cy="1292860"/>
        </p:xfrm>
        <a:graphic>
          <a:graphicData uri="http://schemas.openxmlformats.org/drawingml/2006/chart">
            <c:chart xmlns:c="http://schemas.openxmlformats.org/drawingml/2006/chart" xmlns:r="http://schemas.openxmlformats.org/officeDocument/2006/relationships" r:id="rId3"/>
          </a:graphicData>
        </a:graphic>
      </p:graphicFrame>
      <p:grpSp>
        <p:nvGrpSpPr>
          <p:cNvPr id="41" name="Group 4">
            <a:extLst>
              <a:ext uri="{FF2B5EF4-FFF2-40B4-BE49-F238E27FC236}">
                <a16:creationId xmlns:a16="http://schemas.microsoft.com/office/drawing/2014/main" id="{6B01BC8A-386A-50FF-1C91-F4D8A8F5B518}"/>
              </a:ext>
            </a:extLst>
          </p:cNvPr>
          <p:cNvGrpSpPr>
            <a:grpSpLocks noChangeAspect="1"/>
          </p:cNvGrpSpPr>
          <p:nvPr/>
        </p:nvGrpSpPr>
        <p:grpSpPr bwMode="auto">
          <a:xfrm>
            <a:off x="3803900" y="3819527"/>
            <a:ext cx="399785" cy="399235"/>
            <a:chOff x="3025" y="2251"/>
            <a:chExt cx="727" cy="726"/>
          </a:xfrm>
          <a:solidFill>
            <a:schemeClr val="accent6"/>
          </a:solidFill>
        </p:grpSpPr>
        <p:sp>
          <p:nvSpPr>
            <p:cNvPr id="43" name="Freeform 5">
              <a:extLst>
                <a:ext uri="{FF2B5EF4-FFF2-40B4-BE49-F238E27FC236}">
                  <a16:creationId xmlns:a16="http://schemas.microsoft.com/office/drawing/2014/main" id="{60535666-F29F-2A9F-5F93-4BE4934C1D00}"/>
                </a:ext>
              </a:extLst>
            </p:cNvPr>
            <p:cNvSpPr>
              <a:spLocks noEditPoints="1"/>
            </p:cNvSpPr>
            <p:nvPr/>
          </p:nvSpPr>
          <p:spPr bwMode="auto">
            <a:xfrm>
              <a:off x="3025" y="2251"/>
              <a:ext cx="727" cy="726"/>
            </a:xfrm>
            <a:custGeom>
              <a:avLst/>
              <a:gdLst>
                <a:gd name="T0" fmla="*/ 25 w 687"/>
                <a:gd name="T1" fmla="*/ 685 h 685"/>
                <a:gd name="T2" fmla="*/ 2 w 687"/>
                <a:gd name="T3" fmla="*/ 620 h 685"/>
                <a:gd name="T4" fmla="*/ 42 w 687"/>
                <a:gd name="T5" fmla="*/ 580 h 685"/>
                <a:gd name="T6" fmla="*/ 64 w 687"/>
                <a:gd name="T7" fmla="*/ 304 h 685"/>
                <a:gd name="T8" fmla="*/ 238 w 687"/>
                <a:gd name="T9" fmla="*/ 282 h 685"/>
                <a:gd name="T10" fmla="*/ 259 w 687"/>
                <a:gd name="T11" fmla="*/ 0 h 685"/>
                <a:gd name="T12" fmla="*/ 451 w 687"/>
                <a:gd name="T13" fmla="*/ 21 h 685"/>
                <a:gd name="T14" fmla="*/ 469 w 687"/>
                <a:gd name="T15" fmla="*/ 161 h 685"/>
                <a:gd name="T16" fmla="*/ 647 w 687"/>
                <a:gd name="T17" fmla="*/ 185 h 685"/>
                <a:gd name="T18" fmla="*/ 666 w 687"/>
                <a:gd name="T19" fmla="*/ 599 h 685"/>
                <a:gd name="T20" fmla="*/ 686 w 687"/>
                <a:gd name="T21" fmla="*/ 663 h 685"/>
                <a:gd name="T22" fmla="*/ 345 w 687"/>
                <a:gd name="T23" fmla="*/ 684 h 685"/>
                <a:gd name="T24" fmla="*/ 254 w 687"/>
                <a:gd name="T25" fmla="*/ 571 h 685"/>
                <a:gd name="T26" fmla="*/ 299 w 687"/>
                <a:gd name="T27" fmla="*/ 582 h 685"/>
                <a:gd name="T28" fmla="*/ 318 w 687"/>
                <a:gd name="T29" fmla="*/ 497 h 685"/>
                <a:gd name="T30" fmla="*/ 390 w 687"/>
                <a:gd name="T31" fmla="*/ 517 h 685"/>
                <a:gd name="T32" fmla="*/ 411 w 687"/>
                <a:gd name="T33" fmla="*/ 599 h 685"/>
                <a:gd name="T34" fmla="*/ 434 w 687"/>
                <a:gd name="T35" fmla="*/ 35 h 685"/>
                <a:gd name="T36" fmla="*/ 272 w 687"/>
                <a:gd name="T37" fmla="*/ 17 h 685"/>
                <a:gd name="T38" fmla="*/ 254 w 687"/>
                <a:gd name="T39" fmla="*/ 307 h 685"/>
                <a:gd name="T40" fmla="*/ 634 w 687"/>
                <a:gd name="T41" fmla="*/ 667 h 685"/>
                <a:gd name="T42" fmla="*/ 655 w 687"/>
                <a:gd name="T43" fmla="*/ 616 h 685"/>
                <a:gd name="T44" fmla="*/ 19 w 687"/>
                <a:gd name="T45" fmla="*/ 631 h 685"/>
                <a:gd name="T46" fmla="*/ 40 w 687"/>
                <a:gd name="T47" fmla="*/ 668 h 685"/>
                <a:gd name="T48" fmla="*/ 106 w 687"/>
                <a:gd name="T49" fmla="*/ 458 h 685"/>
                <a:gd name="T50" fmla="*/ 90 w 687"/>
                <a:gd name="T51" fmla="*/ 321 h 685"/>
                <a:gd name="T52" fmla="*/ 58 w 687"/>
                <a:gd name="T53" fmla="*/ 340 h 685"/>
                <a:gd name="T54" fmla="*/ 88 w 687"/>
                <a:gd name="T55" fmla="*/ 599 h 685"/>
                <a:gd name="T56" fmla="*/ 107 w 687"/>
                <a:gd name="T57" fmla="*/ 582 h 685"/>
                <a:gd name="T58" fmla="*/ 237 w 687"/>
                <a:gd name="T59" fmla="*/ 461 h 685"/>
                <a:gd name="T60" fmla="*/ 204 w 687"/>
                <a:gd name="T61" fmla="*/ 321 h 685"/>
                <a:gd name="T62" fmla="*/ 190 w 687"/>
                <a:gd name="T63" fmla="*/ 367 h 685"/>
                <a:gd name="T64" fmla="*/ 212 w 687"/>
                <a:gd name="T65" fmla="*/ 599 h 685"/>
                <a:gd name="T66" fmla="*/ 237 w 687"/>
                <a:gd name="T67" fmla="*/ 461 h 685"/>
                <a:gd name="T68" fmla="*/ 504 w 687"/>
                <a:gd name="T69" fmla="*/ 353 h 685"/>
                <a:gd name="T70" fmla="*/ 469 w 687"/>
                <a:gd name="T71" fmla="*/ 424 h 685"/>
                <a:gd name="T72" fmla="*/ 630 w 687"/>
                <a:gd name="T73" fmla="*/ 368 h 685"/>
                <a:gd name="T74" fmla="*/ 542 w 687"/>
                <a:gd name="T75" fmla="*/ 353 h 685"/>
                <a:gd name="T76" fmla="*/ 616 w 687"/>
                <a:gd name="T77" fmla="*/ 512 h 685"/>
                <a:gd name="T78" fmla="*/ 630 w 687"/>
                <a:gd name="T79" fmla="*/ 455 h 685"/>
                <a:gd name="T80" fmla="*/ 465 w 687"/>
                <a:gd name="T81" fmla="*/ 441 h 685"/>
                <a:gd name="T82" fmla="*/ 450 w 687"/>
                <a:gd name="T83" fmla="*/ 496 h 685"/>
                <a:gd name="T84" fmla="*/ 542 w 687"/>
                <a:gd name="T85" fmla="*/ 512 h 685"/>
                <a:gd name="T86" fmla="*/ 503 w 687"/>
                <a:gd name="T87" fmla="*/ 267 h 685"/>
                <a:gd name="T88" fmla="*/ 467 w 687"/>
                <a:gd name="T89" fmla="*/ 337 h 685"/>
                <a:gd name="T90" fmla="*/ 630 w 687"/>
                <a:gd name="T91" fmla="*/ 281 h 685"/>
                <a:gd name="T92" fmla="*/ 541 w 687"/>
                <a:gd name="T93" fmla="*/ 267 h 685"/>
                <a:gd name="T94" fmla="*/ 616 w 687"/>
                <a:gd name="T95" fmla="*/ 599 h 685"/>
                <a:gd name="T96" fmla="*/ 630 w 687"/>
                <a:gd name="T97" fmla="*/ 547 h 685"/>
                <a:gd name="T98" fmla="*/ 503 w 687"/>
                <a:gd name="T99" fmla="*/ 529 h 685"/>
                <a:gd name="T100" fmla="*/ 466 w 687"/>
                <a:gd name="T101" fmla="*/ 599 h 685"/>
                <a:gd name="T102" fmla="*/ 540 w 687"/>
                <a:gd name="T103" fmla="*/ 249 h 685"/>
                <a:gd name="T104" fmla="*/ 630 w 687"/>
                <a:gd name="T105" fmla="*/ 236 h 685"/>
                <a:gd name="T106" fmla="*/ 615 w 687"/>
                <a:gd name="T107" fmla="*/ 179 h 685"/>
                <a:gd name="T108" fmla="*/ 450 w 687"/>
                <a:gd name="T109" fmla="*/ 236 h 685"/>
                <a:gd name="T110" fmla="*/ 540 w 687"/>
                <a:gd name="T111" fmla="*/ 249 h 685"/>
                <a:gd name="T112" fmla="*/ 172 w 687"/>
                <a:gd name="T113" fmla="*/ 353 h 685"/>
                <a:gd name="T114" fmla="*/ 124 w 687"/>
                <a:gd name="T115" fmla="*/ 331 h 685"/>
                <a:gd name="T116" fmla="*/ 136 w 687"/>
                <a:gd name="T117" fmla="*/ 599 h 685"/>
                <a:gd name="T118" fmla="*/ 172 w 687"/>
                <a:gd name="T119" fmla="*/ 581 h 685"/>
                <a:gd name="T120" fmla="*/ 316 w 687"/>
                <a:gd name="T121" fmla="*/ 557 h 685"/>
                <a:gd name="T122" fmla="*/ 373 w 687"/>
                <a:gd name="T123" fmla="*/ 585 h 685"/>
                <a:gd name="T124" fmla="*/ 359 w 687"/>
                <a:gd name="T125" fmla="*/ 516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7" h="685">
                  <a:moveTo>
                    <a:pt x="345" y="684"/>
                  </a:moveTo>
                  <a:cubicBezTo>
                    <a:pt x="238" y="684"/>
                    <a:pt x="131" y="684"/>
                    <a:pt x="25" y="685"/>
                  </a:cubicBezTo>
                  <a:cubicBezTo>
                    <a:pt x="7" y="685"/>
                    <a:pt x="0" y="680"/>
                    <a:pt x="2" y="662"/>
                  </a:cubicBezTo>
                  <a:cubicBezTo>
                    <a:pt x="3" y="648"/>
                    <a:pt x="3" y="634"/>
                    <a:pt x="2" y="620"/>
                  </a:cubicBezTo>
                  <a:cubicBezTo>
                    <a:pt x="1" y="604"/>
                    <a:pt x="6" y="596"/>
                    <a:pt x="23" y="598"/>
                  </a:cubicBezTo>
                  <a:cubicBezTo>
                    <a:pt x="38" y="601"/>
                    <a:pt x="42" y="595"/>
                    <a:pt x="42" y="580"/>
                  </a:cubicBezTo>
                  <a:cubicBezTo>
                    <a:pt x="41" y="495"/>
                    <a:pt x="42" y="411"/>
                    <a:pt x="41" y="326"/>
                  </a:cubicBezTo>
                  <a:cubicBezTo>
                    <a:pt x="41" y="308"/>
                    <a:pt x="47" y="303"/>
                    <a:pt x="64" y="304"/>
                  </a:cubicBezTo>
                  <a:cubicBezTo>
                    <a:pt x="115" y="305"/>
                    <a:pt x="165" y="303"/>
                    <a:pt x="216" y="304"/>
                  </a:cubicBezTo>
                  <a:cubicBezTo>
                    <a:pt x="235" y="305"/>
                    <a:pt x="238" y="299"/>
                    <a:pt x="238" y="282"/>
                  </a:cubicBezTo>
                  <a:cubicBezTo>
                    <a:pt x="237" y="195"/>
                    <a:pt x="238" y="109"/>
                    <a:pt x="237" y="22"/>
                  </a:cubicBezTo>
                  <a:cubicBezTo>
                    <a:pt x="237" y="5"/>
                    <a:pt x="242" y="0"/>
                    <a:pt x="259" y="0"/>
                  </a:cubicBezTo>
                  <a:cubicBezTo>
                    <a:pt x="316" y="1"/>
                    <a:pt x="373" y="1"/>
                    <a:pt x="431" y="0"/>
                  </a:cubicBezTo>
                  <a:cubicBezTo>
                    <a:pt x="446" y="0"/>
                    <a:pt x="451" y="5"/>
                    <a:pt x="451" y="21"/>
                  </a:cubicBezTo>
                  <a:cubicBezTo>
                    <a:pt x="450" y="62"/>
                    <a:pt x="452" y="102"/>
                    <a:pt x="450" y="143"/>
                  </a:cubicBezTo>
                  <a:cubicBezTo>
                    <a:pt x="450" y="159"/>
                    <a:pt x="455" y="162"/>
                    <a:pt x="469" y="161"/>
                  </a:cubicBezTo>
                  <a:cubicBezTo>
                    <a:pt x="521" y="161"/>
                    <a:pt x="572" y="162"/>
                    <a:pt x="623" y="161"/>
                  </a:cubicBezTo>
                  <a:cubicBezTo>
                    <a:pt x="643" y="160"/>
                    <a:pt x="647" y="167"/>
                    <a:pt x="647" y="185"/>
                  </a:cubicBezTo>
                  <a:cubicBezTo>
                    <a:pt x="646" y="316"/>
                    <a:pt x="647" y="447"/>
                    <a:pt x="646" y="579"/>
                  </a:cubicBezTo>
                  <a:cubicBezTo>
                    <a:pt x="646" y="594"/>
                    <a:pt x="650" y="601"/>
                    <a:pt x="666" y="599"/>
                  </a:cubicBezTo>
                  <a:cubicBezTo>
                    <a:pt x="681" y="596"/>
                    <a:pt x="687" y="603"/>
                    <a:pt x="686" y="619"/>
                  </a:cubicBezTo>
                  <a:cubicBezTo>
                    <a:pt x="685" y="634"/>
                    <a:pt x="685" y="648"/>
                    <a:pt x="686" y="663"/>
                  </a:cubicBezTo>
                  <a:cubicBezTo>
                    <a:pt x="687" y="680"/>
                    <a:pt x="681" y="685"/>
                    <a:pt x="665" y="685"/>
                  </a:cubicBezTo>
                  <a:cubicBezTo>
                    <a:pt x="558" y="684"/>
                    <a:pt x="451" y="684"/>
                    <a:pt x="345" y="684"/>
                  </a:cubicBezTo>
                  <a:close/>
                  <a:moveTo>
                    <a:pt x="254" y="307"/>
                  </a:moveTo>
                  <a:cubicBezTo>
                    <a:pt x="254" y="395"/>
                    <a:pt x="254" y="483"/>
                    <a:pt x="254" y="571"/>
                  </a:cubicBezTo>
                  <a:cubicBezTo>
                    <a:pt x="254" y="600"/>
                    <a:pt x="254" y="599"/>
                    <a:pt x="284" y="599"/>
                  </a:cubicBezTo>
                  <a:cubicBezTo>
                    <a:pt x="297" y="599"/>
                    <a:pt x="299" y="594"/>
                    <a:pt x="299" y="582"/>
                  </a:cubicBezTo>
                  <a:cubicBezTo>
                    <a:pt x="298" y="561"/>
                    <a:pt x="299" y="539"/>
                    <a:pt x="298" y="517"/>
                  </a:cubicBezTo>
                  <a:cubicBezTo>
                    <a:pt x="298" y="502"/>
                    <a:pt x="304" y="496"/>
                    <a:pt x="318" y="497"/>
                  </a:cubicBezTo>
                  <a:cubicBezTo>
                    <a:pt x="336" y="498"/>
                    <a:pt x="353" y="498"/>
                    <a:pt x="370" y="497"/>
                  </a:cubicBezTo>
                  <a:cubicBezTo>
                    <a:pt x="385" y="496"/>
                    <a:pt x="390" y="503"/>
                    <a:pt x="390" y="517"/>
                  </a:cubicBezTo>
                  <a:cubicBezTo>
                    <a:pt x="389" y="538"/>
                    <a:pt x="391" y="560"/>
                    <a:pt x="389" y="581"/>
                  </a:cubicBezTo>
                  <a:cubicBezTo>
                    <a:pt x="387" y="601"/>
                    <a:pt x="399" y="599"/>
                    <a:pt x="411" y="599"/>
                  </a:cubicBezTo>
                  <a:cubicBezTo>
                    <a:pt x="422" y="598"/>
                    <a:pt x="434" y="603"/>
                    <a:pt x="434" y="582"/>
                  </a:cubicBezTo>
                  <a:cubicBezTo>
                    <a:pt x="433" y="400"/>
                    <a:pt x="433" y="217"/>
                    <a:pt x="434" y="35"/>
                  </a:cubicBezTo>
                  <a:cubicBezTo>
                    <a:pt x="434" y="20"/>
                    <a:pt x="429" y="17"/>
                    <a:pt x="416" y="17"/>
                  </a:cubicBezTo>
                  <a:cubicBezTo>
                    <a:pt x="368" y="18"/>
                    <a:pt x="320" y="18"/>
                    <a:pt x="272" y="17"/>
                  </a:cubicBezTo>
                  <a:cubicBezTo>
                    <a:pt x="257" y="17"/>
                    <a:pt x="254" y="22"/>
                    <a:pt x="254" y="35"/>
                  </a:cubicBezTo>
                  <a:cubicBezTo>
                    <a:pt x="255" y="126"/>
                    <a:pt x="254" y="217"/>
                    <a:pt x="254" y="307"/>
                  </a:cubicBezTo>
                  <a:close/>
                  <a:moveTo>
                    <a:pt x="344" y="667"/>
                  </a:moveTo>
                  <a:cubicBezTo>
                    <a:pt x="441" y="667"/>
                    <a:pt x="537" y="667"/>
                    <a:pt x="634" y="667"/>
                  </a:cubicBezTo>
                  <a:cubicBezTo>
                    <a:pt x="670" y="667"/>
                    <a:pt x="669" y="667"/>
                    <a:pt x="669" y="631"/>
                  </a:cubicBezTo>
                  <a:cubicBezTo>
                    <a:pt x="669" y="620"/>
                    <a:pt x="667" y="616"/>
                    <a:pt x="655" y="616"/>
                  </a:cubicBezTo>
                  <a:cubicBezTo>
                    <a:pt x="448" y="616"/>
                    <a:pt x="240" y="616"/>
                    <a:pt x="33" y="616"/>
                  </a:cubicBezTo>
                  <a:cubicBezTo>
                    <a:pt x="21" y="616"/>
                    <a:pt x="18" y="620"/>
                    <a:pt x="19" y="631"/>
                  </a:cubicBezTo>
                  <a:cubicBezTo>
                    <a:pt x="20" y="636"/>
                    <a:pt x="20" y="642"/>
                    <a:pt x="19" y="647"/>
                  </a:cubicBezTo>
                  <a:cubicBezTo>
                    <a:pt x="16" y="664"/>
                    <a:pt x="24" y="668"/>
                    <a:pt x="40" y="668"/>
                  </a:cubicBezTo>
                  <a:cubicBezTo>
                    <a:pt x="141" y="667"/>
                    <a:pt x="243" y="667"/>
                    <a:pt x="344" y="667"/>
                  </a:cubicBezTo>
                  <a:close/>
                  <a:moveTo>
                    <a:pt x="106" y="458"/>
                  </a:moveTo>
                  <a:cubicBezTo>
                    <a:pt x="106" y="418"/>
                    <a:pt x="106" y="377"/>
                    <a:pt x="107" y="337"/>
                  </a:cubicBezTo>
                  <a:cubicBezTo>
                    <a:pt x="107" y="323"/>
                    <a:pt x="102" y="319"/>
                    <a:pt x="90" y="321"/>
                  </a:cubicBezTo>
                  <a:cubicBezTo>
                    <a:pt x="86" y="321"/>
                    <a:pt x="82" y="321"/>
                    <a:pt x="78" y="321"/>
                  </a:cubicBezTo>
                  <a:cubicBezTo>
                    <a:pt x="62" y="318"/>
                    <a:pt x="58" y="324"/>
                    <a:pt x="58" y="340"/>
                  </a:cubicBezTo>
                  <a:cubicBezTo>
                    <a:pt x="59" y="417"/>
                    <a:pt x="59" y="493"/>
                    <a:pt x="59" y="570"/>
                  </a:cubicBezTo>
                  <a:cubicBezTo>
                    <a:pt x="59" y="599"/>
                    <a:pt x="59" y="599"/>
                    <a:pt x="88" y="599"/>
                  </a:cubicBezTo>
                  <a:cubicBezTo>
                    <a:pt x="89" y="599"/>
                    <a:pt x="90" y="598"/>
                    <a:pt x="90" y="599"/>
                  </a:cubicBezTo>
                  <a:cubicBezTo>
                    <a:pt x="104" y="601"/>
                    <a:pt x="107" y="595"/>
                    <a:pt x="107" y="582"/>
                  </a:cubicBezTo>
                  <a:cubicBezTo>
                    <a:pt x="106" y="541"/>
                    <a:pt x="106" y="500"/>
                    <a:pt x="106" y="458"/>
                  </a:cubicBezTo>
                  <a:close/>
                  <a:moveTo>
                    <a:pt x="237" y="461"/>
                  </a:moveTo>
                  <a:cubicBezTo>
                    <a:pt x="237" y="425"/>
                    <a:pt x="237" y="389"/>
                    <a:pt x="237" y="353"/>
                  </a:cubicBezTo>
                  <a:cubicBezTo>
                    <a:pt x="237" y="320"/>
                    <a:pt x="237" y="320"/>
                    <a:pt x="204" y="321"/>
                  </a:cubicBezTo>
                  <a:cubicBezTo>
                    <a:pt x="194" y="321"/>
                    <a:pt x="189" y="323"/>
                    <a:pt x="190" y="335"/>
                  </a:cubicBezTo>
                  <a:cubicBezTo>
                    <a:pt x="191" y="345"/>
                    <a:pt x="190" y="356"/>
                    <a:pt x="190" y="367"/>
                  </a:cubicBezTo>
                  <a:cubicBezTo>
                    <a:pt x="190" y="437"/>
                    <a:pt x="191" y="506"/>
                    <a:pt x="189" y="576"/>
                  </a:cubicBezTo>
                  <a:cubicBezTo>
                    <a:pt x="189" y="595"/>
                    <a:pt x="194" y="599"/>
                    <a:pt x="212" y="599"/>
                  </a:cubicBezTo>
                  <a:cubicBezTo>
                    <a:pt x="232" y="599"/>
                    <a:pt x="239" y="596"/>
                    <a:pt x="238" y="574"/>
                  </a:cubicBezTo>
                  <a:cubicBezTo>
                    <a:pt x="236" y="537"/>
                    <a:pt x="237" y="499"/>
                    <a:pt x="237" y="461"/>
                  </a:cubicBezTo>
                  <a:close/>
                  <a:moveTo>
                    <a:pt x="542" y="353"/>
                  </a:moveTo>
                  <a:cubicBezTo>
                    <a:pt x="529" y="353"/>
                    <a:pt x="516" y="353"/>
                    <a:pt x="504" y="353"/>
                  </a:cubicBezTo>
                  <a:cubicBezTo>
                    <a:pt x="450" y="353"/>
                    <a:pt x="450" y="353"/>
                    <a:pt x="450" y="407"/>
                  </a:cubicBezTo>
                  <a:cubicBezTo>
                    <a:pt x="450" y="422"/>
                    <a:pt x="456" y="424"/>
                    <a:pt x="469" y="424"/>
                  </a:cubicBezTo>
                  <a:cubicBezTo>
                    <a:pt x="504" y="423"/>
                    <a:pt x="539" y="424"/>
                    <a:pt x="575" y="424"/>
                  </a:cubicBezTo>
                  <a:cubicBezTo>
                    <a:pt x="631" y="424"/>
                    <a:pt x="631" y="424"/>
                    <a:pt x="630" y="368"/>
                  </a:cubicBezTo>
                  <a:cubicBezTo>
                    <a:pt x="630" y="355"/>
                    <a:pt x="625" y="353"/>
                    <a:pt x="613" y="353"/>
                  </a:cubicBezTo>
                  <a:cubicBezTo>
                    <a:pt x="589" y="354"/>
                    <a:pt x="566" y="353"/>
                    <a:pt x="542" y="353"/>
                  </a:cubicBezTo>
                  <a:close/>
                  <a:moveTo>
                    <a:pt x="542" y="512"/>
                  </a:moveTo>
                  <a:cubicBezTo>
                    <a:pt x="567" y="512"/>
                    <a:pt x="591" y="511"/>
                    <a:pt x="616" y="512"/>
                  </a:cubicBezTo>
                  <a:cubicBezTo>
                    <a:pt x="626" y="512"/>
                    <a:pt x="630" y="509"/>
                    <a:pt x="630" y="499"/>
                  </a:cubicBezTo>
                  <a:cubicBezTo>
                    <a:pt x="629" y="484"/>
                    <a:pt x="629" y="469"/>
                    <a:pt x="630" y="455"/>
                  </a:cubicBezTo>
                  <a:cubicBezTo>
                    <a:pt x="630" y="445"/>
                    <a:pt x="627" y="441"/>
                    <a:pt x="616" y="441"/>
                  </a:cubicBezTo>
                  <a:cubicBezTo>
                    <a:pt x="566" y="441"/>
                    <a:pt x="515" y="441"/>
                    <a:pt x="465" y="441"/>
                  </a:cubicBezTo>
                  <a:cubicBezTo>
                    <a:pt x="452" y="441"/>
                    <a:pt x="450" y="446"/>
                    <a:pt x="450" y="456"/>
                  </a:cubicBezTo>
                  <a:cubicBezTo>
                    <a:pt x="451" y="470"/>
                    <a:pt x="451" y="483"/>
                    <a:pt x="450" y="496"/>
                  </a:cubicBezTo>
                  <a:cubicBezTo>
                    <a:pt x="450" y="508"/>
                    <a:pt x="454" y="513"/>
                    <a:pt x="466" y="512"/>
                  </a:cubicBezTo>
                  <a:cubicBezTo>
                    <a:pt x="491" y="511"/>
                    <a:pt x="517" y="512"/>
                    <a:pt x="542" y="512"/>
                  </a:cubicBezTo>
                  <a:close/>
                  <a:moveTo>
                    <a:pt x="541" y="267"/>
                  </a:moveTo>
                  <a:cubicBezTo>
                    <a:pt x="528" y="267"/>
                    <a:pt x="516" y="267"/>
                    <a:pt x="503" y="267"/>
                  </a:cubicBezTo>
                  <a:cubicBezTo>
                    <a:pt x="449" y="267"/>
                    <a:pt x="449" y="267"/>
                    <a:pt x="450" y="321"/>
                  </a:cubicBezTo>
                  <a:cubicBezTo>
                    <a:pt x="451" y="334"/>
                    <a:pt x="455" y="337"/>
                    <a:pt x="467" y="337"/>
                  </a:cubicBezTo>
                  <a:cubicBezTo>
                    <a:pt x="503" y="336"/>
                    <a:pt x="540" y="336"/>
                    <a:pt x="576" y="336"/>
                  </a:cubicBezTo>
                  <a:cubicBezTo>
                    <a:pt x="632" y="336"/>
                    <a:pt x="631" y="336"/>
                    <a:pt x="630" y="281"/>
                  </a:cubicBezTo>
                  <a:cubicBezTo>
                    <a:pt x="630" y="269"/>
                    <a:pt x="626" y="266"/>
                    <a:pt x="615" y="266"/>
                  </a:cubicBezTo>
                  <a:cubicBezTo>
                    <a:pt x="590" y="267"/>
                    <a:pt x="565" y="267"/>
                    <a:pt x="541" y="267"/>
                  </a:cubicBezTo>
                  <a:close/>
                  <a:moveTo>
                    <a:pt x="540" y="599"/>
                  </a:moveTo>
                  <a:cubicBezTo>
                    <a:pt x="565" y="599"/>
                    <a:pt x="590" y="598"/>
                    <a:pt x="616" y="599"/>
                  </a:cubicBezTo>
                  <a:cubicBezTo>
                    <a:pt x="626" y="599"/>
                    <a:pt x="630" y="596"/>
                    <a:pt x="630" y="585"/>
                  </a:cubicBezTo>
                  <a:cubicBezTo>
                    <a:pt x="629" y="573"/>
                    <a:pt x="629" y="560"/>
                    <a:pt x="630" y="547"/>
                  </a:cubicBezTo>
                  <a:cubicBezTo>
                    <a:pt x="631" y="533"/>
                    <a:pt x="627" y="528"/>
                    <a:pt x="611" y="528"/>
                  </a:cubicBezTo>
                  <a:cubicBezTo>
                    <a:pt x="575" y="529"/>
                    <a:pt x="539" y="529"/>
                    <a:pt x="503" y="529"/>
                  </a:cubicBezTo>
                  <a:cubicBezTo>
                    <a:pt x="449" y="529"/>
                    <a:pt x="450" y="529"/>
                    <a:pt x="450" y="583"/>
                  </a:cubicBezTo>
                  <a:cubicBezTo>
                    <a:pt x="451" y="595"/>
                    <a:pt x="454" y="599"/>
                    <a:pt x="466" y="599"/>
                  </a:cubicBezTo>
                  <a:cubicBezTo>
                    <a:pt x="491" y="598"/>
                    <a:pt x="515" y="599"/>
                    <a:pt x="540" y="599"/>
                  </a:cubicBezTo>
                  <a:close/>
                  <a:moveTo>
                    <a:pt x="540" y="249"/>
                  </a:moveTo>
                  <a:cubicBezTo>
                    <a:pt x="565" y="249"/>
                    <a:pt x="591" y="248"/>
                    <a:pt x="616" y="249"/>
                  </a:cubicBezTo>
                  <a:cubicBezTo>
                    <a:pt x="626" y="249"/>
                    <a:pt x="630" y="247"/>
                    <a:pt x="630" y="236"/>
                  </a:cubicBezTo>
                  <a:cubicBezTo>
                    <a:pt x="629" y="222"/>
                    <a:pt x="629" y="208"/>
                    <a:pt x="630" y="194"/>
                  </a:cubicBezTo>
                  <a:cubicBezTo>
                    <a:pt x="630" y="182"/>
                    <a:pt x="626" y="179"/>
                    <a:pt x="615" y="179"/>
                  </a:cubicBezTo>
                  <a:cubicBezTo>
                    <a:pt x="578" y="180"/>
                    <a:pt x="541" y="180"/>
                    <a:pt x="503" y="180"/>
                  </a:cubicBezTo>
                  <a:cubicBezTo>
                    <a:pt x="448" y="180"/>
                    <a:pt x="448" y="180"/>
                    <a:pt x="450" y="236"/>
                  </a:cubicBezTo>
                  <a:cubicBezTo>
                    <a:pt x="451" y="246"/>
                    <a:pt x="454" y="249"/>
                    <a:pt x="464" y="249"/>
                  </a:cubicBezTo>
                  <a:cubicBezTo>
                    <a:pt x="490" y="248"/>
                    <a:pt x="515" y="249"/>
                    <a:pt x="540" y="249"/>
                  </a:cubicBezTo>
                  <a:close/>
                  <a:moveTo>
                    <a:pt x="172" y="461"/>
                  </a:moveTo>
                  <a:cubicBezTo>
                    <a:pt x="172" y="425"/>
                    <a:pt x="172" y="389"/>
                    <a:pt x="172" y="353"/>
                  </a:cubicBezTo>
                  <a:cubicBezTo>
                    <a:pt x="172" y="317"/>
                    <a:pt x="172" y="317"/>
                    <a:pt x="135" y="321"/>
                  </a:cubicBezTo>
                  <a:cubicBezTo>
                    <a:pt x="127" y="321"/>
                    <a:pt x="124" y="324"/>
                    <a:pt x="124" y="331"/>
                  </a:cubicBezTo>
                  <a:cubicBezTo>
                    <a:pt x="125" y="417"/>
                    <a:pt x="125" y="502"/>
                    <a:pt x="124" y="587"/>
                  </a:cubicBezTo>
                  <a:cubicBezTo>
                    <a:pt x="124" y="596"/>
                    <a:pt x="128" y="599"/>
                    <a:pt x="136" y="599"/>
                  </a:cubicBezTo>
                  <a:cubicBezTo>
                    <a:pt x="142" y="598"/>
                    <a:pt x="148" y="598"/>
                    <a:pt x="154" y="599"/>
                  </a:cubicBezTo>
                  <a:cubicBezTo>
                    <a:pt x="168" y="601"/>
                    <a:pt x="172" y="595"/>
                    <a:pt x="172" y="581"/>
                  </a:cubicBezTo>
                  <a:cubicBezTo>
                    <a:pt x="171" y="541"/>
                    <a:pt x="172" y="501"/>
                    <a:pt x="172" y="461"/>
                  </a:cubicBezTo>
                  <a:close/>
                  <a:moveTo>
                    <a:pt x="316" y="557"/>
                  </a:moveTo>
                  <a:cubicBezTo>
                    <a:pt x="316" y="601"/>
                    <a:pt x="316" y="601"/>
                    <a:pt x="359" y="599"/>
                  </a:cubicBezTo>
                  <a:cubicBezTo>
                    <a:pt x="368" y="598"/>
                    <a:pt x="373" y="596"/>
                    <a:pt x="373" y="585"/>
                  </a:cubicBezTo>
                  <a:cubicBezTo>
                    <a:pt x="372" y="567"/>
                    <a:pt x="372" y="548"/>
                    <a:pt x="373" y="530"/>
                  </a:cubicBezTo>
                  <a:cubicBezTo>
                    <a:pt x="373" y="520"/>
                    <a:pt x="370" y="516"/>
                    <a:pt x="359" y="516"/>
                  </a:cubicBezTo>
                  <a:cubicBezTo>
                    <a:pt x="316" y="514"/>
                    <a:pt x="316" y="513"/>
                    <a:pt x="316" y="5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4" name="Freeform 6">
              <a:extLst>
                <a:ext uri="{FF2B5EF4-FFF2-40B4-BE49-F238E27FC236}">
                  <a16:creationId xmlns:a16="http://schemas.microsoft.com/office/drawing/2014/main" id="{D7D647E6-168A-2A38-6438-B83C0AD2480F}"/>
                </a:ext>
              </a:extLst>
            </p:cNvPr>
            <p:cNvSpPr>
              <a:spLocks/>
            </p:cNvSpPr>
            <p:nvPr/>
          </p:nvSpPr>
          <p:spPr bwMode="auto">
            <a:xfrm>
              <a:off x="3335" y="2324"/>
              <a:ext cx="32" cy="52"/>
            </a:xfrm>
            <a:custGeom>
              <a:avLst/>
              <a:gdLst>
                <a:gd name="T0" fmla="*/ 23 w 30"/>
                <a:gd name="T1" fmla="*/ 25 h 49"/>
                <a:gd name="T2" fmla="*/ 15 w 30"/>
                <a:gd name="T3" fmla="*/ 49 h 49"/>
                <a:gd name="T4" fmla="*/ 6 w 30"/>
                <a:gd name="T5" fmla="*/ 25 h 49"/>
                <a:gd name="T6" fmla="*/ 14 w 30"/>
                <a:gd name="T7" fmla="*/ 1 h 49"/>
                <a:gd name="T8" fmla="*/ 23 w 30"/>
                <a:gd name="T9" fmla="*/ 25 h 49"/>
              </a:gdLst>
              <a:ahLst/>
              <a:cxnLst>
                <a:cxn ang="0">
                  <a:pos x="T0" y="T1"/>
                </a:cxn>
                <a:cxn ang="0">
                  <a:pos x="T2" y="T3"/>
                </a:cxn>
                <a:cxn ang="0">
                  <a:pos x="T4" y="T5"/>
                </a:cxn>
                <a:cxn ang="0">
                  <a:pos x="T6" y="T7"/>
                </a:cxn>
                <a:cxn ang="0">
                  <a:pos x="T8" y="T9"/>
                </a:cxn>
              </a:cxnLst>
              <a:rect l="0" t="0" r="r" b="b"/>
              <a:pathLst>
                <a:path w="30" h="49">
                  <a:moveTo>
                    <a:pt x="23" y="25"/>
                  </a:moveTo>
                  <a:cubicBezTo>
                    <a:pt x="21" y="34"/>
                    <a:pt x="28" y="48"/>
                    <a:pt x="15" y="49"/>
                  </a:cubicBezTo>
                  <a:cubicBezTo>
                    <a:pt x="1" y="49"/>
                    <a:pt x="6" y="34"/>
                    <a:pt x="6" y="25"/>
                  </a:cubicBezTo>
                  <a:cubicBezTo>
                    <a:pt x="6" y="16"/>
                    <a:pt x="0" y="1"/>
                    <a:pt x="14" y="1"/>
                  </a:cubicBezTo>
                  <a:cubicBezTo>
                    <a:pt x="30" y="0"/>
                    <a:pt x="19" y="17"/>
                    <a:pt x="23"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5" name="Freeform 7">
              <a:extLst>
                <a:ext uri="{FF2B5EF4-FFF2-40B4-BE49-F238E27FC236}">
                  <a16:creationId xmlns:a16="http://schemas.microsoft.com/office/drawing/2014/main" id="{D2BCB996-0040-AE65-0738-08F01850CF46}"/>
                </a:ext>
              </a:extLst>
            </p:cNvPr>
            <p:cNvSpPr>
              <a:spLocks/>
            </p:cNvSpPr>
            <p:nvPr/>
          </p:nvSpPr>
          <p:spPr bwMode="auto">
            <a:xfrm>
              <a:off x="3419" y="2323"/>
              <a:ext cx="19" cy="54"/>
            </a:xfrm>
            <a:custGeom>
              <a:avLst/>
              <a:gdLst>
                <a:gd name="T0" fmla="*/ 1 w 18"/>
                <a:gd name="T1" fmla="*/ 24 h 51"/>
                <a:gd name="T2" fmla="*/ 1 w 18"/>
                <a:gd name="T3" fmla="*/ 10 h 51"/>
                <a:gd name="T4" fmla="*/ 8 w 18"/>
                <a:gd name="T5" fmla="*/ 1 h 51"/>
                <a:gd name="T6" fmla="*/ 17 w 18"/>
                <a:gd name="T7" fmla="*/ 9 h 51"/>
                <a:gd name="T8" fmla="*/ 17 w 18"/>
                <a:gd name="T9" fmla="*/ 39 h 51"/>
                <a:gd name="T10" fmla="*/ 9 w 18"/>
                <a:gd name="T11" fmla="*/ 50 h 51"/>
                <a:gd name="T12" fmla="*/ 0 w 18"/>
                <a:gd name="T13" fmla="*/ 38 h 51"/>
                <a:gd name="T14" fmla="*/ 0 w 18"/>
                <a:gd name="T15" fmla="*/ 24 h 51"/>
                <a:gd name="T16" fmla="*/ 1 w 18"/>
                <a:gd name="T17" fmla="*/ 2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1">
                  <a:moveTo>
                    <a:pt x="1" y="24"/>
                  </a:moveTo>
                  <a:cubicBezTo>
                    <a:pt x="1" y="19"/>
                    <a:pt x="0" y="15"/>
                    <a:pt x="1" y="10"/>
                  </a:cubicBezTo>
                  <a:cubicBezTo>
                    <a:pt x="1" y="5"/>
                    <a:pt x="2" y="1"/>
                    <a:pt x="8" y="1"/>
                  </a:cubicBezTo>
                  <a:cubicBezTo>
                    <a:pt x="14" y="0"/>
                    <a:pt x="17" y="4"/>
                    <a:pt x="17" y="9"/>
                  </a:cubicBezTo>
                  <a:cubicBezTo>
                    <a:pt x="18" y="19"/>
                    <a:pt x="17" y="29"/>
                    <a:pt x="17" y="39"/>
                  </a:cubicBezTo>
                  <a:cubicBezTo>
                    <a:pt x="17" y="45"/>
                    <a:pt x="15" y="50"/>
                    <a:pt x="9" y="50"/>
                  </a:cubicBezTo>
                  <a:cubicBezTo>
                    <a:pt x="1" y="51"/>
                    <a:pt x="0" y="44"/>
                    <a:pt x="0" y="38"/>
                  </a:cubicBezTo>
                  <a:cubicBezTo>
                    <a:pt x="0" y="33"/>
                    <a:pt x="0" y="28"/>
                    <a:pt x="0" y="24"/>
                  </a:cubicBezTo>
                  <a:cubicBezTo>
                    <a:pt x="0" y="24"/>
                    <a:pt x="0" y="24"/>
                    <a:pt x="1"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6" name="Freeform 8">
              <a:extLst>
                <a:ext uri="{FF2B5EF4-FFF2-40B4-BE49-F238E27FC236}">
                  <a16:creationId xmlns:a16="http://schemas.microsoft.com/office/drawing/2014/main" id="{5F01B257-9842-8F36-590C-94DB99C14354}"/>
                </a:ext>
              </a:extLst>
            </p:cNvPr>
            <p:cNvSpPr>
              <a:spLocks/>
            </p:cNvSpPr>
            <p:nvPr/>
          </p:nvSpPr>
          <p:spPr bwMode="auto">
            <a:xfrm>
              <a:off x="3335" y="2415"/>
              <a:ext cx="30" cy="52"/>
            </a:xfrm>
            <a:custGeom>
              <a:avLst/>
              <a:gdLst>
                <a:gd name="T0" fmla="*/ 23 w 28"/>
                <a:gd name="T1" fmla="*/ 26 h 49"/>
                <a:gd name="T2" fmla="*/ 15 w 28"/>
                <a:gd name="T3" fmla="*/ 48 h 49"/>
                <a:gd name="T4" fmla="*/ 6 w 28"/>
                <a:gd name="T5" fmla="*/ 25 h 49"/>
                <a:gd name="T6" fmla="*/ 6 w 28"/>
                <a:gd name="T7" fmla="*/ 21 h 49"/>
                <a:gd name="T8" fmla="*/ 15 w 28"/>
                <a:gd name="T9" fmla="*/ 0 h 49"/>
                <a:gd name="T10" fmla="*/ 23 w 28"/>
                <a:gd name="T11" fmla="*/ 21 h 49"/>
                <a:gd name="T12" fmla="*/ 23 w 28"/>
                <a:gd name="T13" fmla="*/ 26 h 49"/>
              </a:gdLst>
              <a:ahLst/>
              <a:cxnLst>
                <a:cxn ang="0">
                  <a:pos x="T0" y="T1"/>
                </a:cxn>
                <a:cxn ang="0">
                  <a:pos x="T2" y="T3"/>
                </a:cxn>
                <a:cxn ang="0">
                  <a:pos x="T4" y="T5"/>
                </a:cxn>
                <a:cxn ang="0">
                  <a:pos x="T6" y="T7"/>
                </a:cxn>
                <a:cxn ang="0">
                  <a:pos x="T8" y="T9"/>
                </a:cxn>
                <a:cxn ang="0">
                  <a:pos x="T10" y="T11"/>
                </a:cxn>
                <a:cxn ang="0">
                  <a:pos x="T12" y="T13"/>
                </a:cxn>
              </a:cxnLst>
              <a:rect l="0" t="0" r="r" b="b"/>
              <a:pathLst>
                <a:path w="28" h="49">
                  <a:moveTo>
                    <a:pt x="23" y="26"/>
                  </a:moveTo>
                  <a:cubicBezTo>
                    <a:pt x="20" y="33"/>
                    <a:pt x="28" y="48"/>
                    <a:pt x="15" y="48"/>
                  </a:cubicBezTo>
                  <a:cubicBezTo>
                    <a:pt x="0" y="49"/>
                    <a:pt x="8" y="33"/>
                    <a:pt x="6" y="25"/>
                  </a:cubicBezTo>
                  <a:cubicBezTo>
                    <a:pt x="5" y="23"/>
                    <a:pt x="5" y="22"/>
                    <a:pt x="6" y="21"/>
                  </a:cubicBezTo>
                  <a:cubicBezTo>
                    <a:pt x="7" y="13"/>
                    <a:pt x="2" y="0"/>
                    <a:pt x="15" y="0"/>
                  </a:cubicBezTo>
                  <a:cubicBezTo>
                    <a:pt x="27" y="1"/>
                    <a:pt x="21" y="14"/>
                    <a:pt x="23" y="21"/>
                  </a:cubicBezTo>
                  <a:cubicBezTo>
                    <a:pt x="23" y="23"/>
                    <a:pt x="23" y="24"/>
                    <a:pt x="23"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 name="Freeform 9">
              <a:extLst>
                <a:ext uri="{FF2B5EF4-FFF2-40B4-BE49-F238E27FC236}">
                  <a16:creationId xmlns:a16="http://schemas.microsoft.com/office/drawing/2014/main" id="{A78D3F4A-40A5-7BAE-A453-44A829FCF16A}"/>
                </a:ext>
              </a:extLst>
            </p:cNvPr>
            <p:cNvSpPr>
              <a:spLocks/>
            </p:cNvSpPr>
            <p:nvPr/>
          </p:nvSpPr>
          <p:spPr bwMode="auto">
            <a:xfrm>
              <a:off x="3413" y="2415"/>
              <a:ext cx="30" cy="51"/>
            </a:xfrm>
            <a:custGeom>
              <a:avLst/>
              <a:gdLst>
                <a:gd name="T0" fmla="*/ 23 w 28"/>
                <a:gd name="T1" fmla="*/ 24 h 48"/>
                <a:gd name="T2" fmla="*/ 14 w 28"/>
                <a:gd name="T3" fmla="*/ 48 h 48"/>
                <a:gd name="T4" fmla="*/ 6 w 28"/>
                <a:gd name="T5" fmla="*/ 24 h 48"/>
                <a:gd name="T6" fmla="*/ 13 w 28"/>
                <a:gd name="T7" fmla="*/ 1 h 48"/>
                <a:gd name="T8" fmla="*/ 23 w 28"/>
                <a:gd name="T9" fmla="*/ 24 h 48"/>
              </a:gdLst>
              <a:ahLst/>
              <a:cxnLst>
                <a:cxn ang="0">
                  <a:pos x="T0" y="T1"/>
                </a:cxn>
                <a:cxn ang="0">
                  <a:pos x="T2" y="T3"/>
                </a:cxn>
                <a:cxn ang="0">
                  <a:pos x="T4" y="T5"/>
                </a:cxn>
                <a:cxn ang="0">
                  <a:pos x="T6" y="T7"/>
                </a:cxn>
                <a:cxn ang="0">
                  <a:pos x="T8" y="T9"/>
                </a:cxn>
              </a:cxnLst>
              <a:rect l="0" t="0" r="r" b="b"/>
              <a:pathLst>
                <a:path w="28" h="48">
                  <a:moveTo>
                    <a:pt x="23" y="24"/>
                  </a:moveTo>
                  <a:cubicBezTo>
                    <a:pt x="20" y="33"/>
                    <a:pt x="28" y="48"/>
                    <a:pt x="14" y="48"/>
                  </a:cubicBezTo>
                  <a:cubicBezTo>
                    <a:pt x="0" y="48"/>
                    <a:pt x="6" y="33"/>
                    <a:pt x="6" y="24"/>
                  </a:cubicBezTo>
                  <a:cubicBezTo>
                    <a:pt x="6" y="16"/>
                    <a:pt x="0" y="1"/>
                    <a:pt x="13" y="1"/>
                  </a:cubicBezTo>
                  <a:cubicBezTo>
                    <a:pt x="28" y="0"/>
                    <a:pt x="20" y="16"/>
                    <a:pt x="2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 name="Freeform 10">
              <a:extLst>
                <a:ext uri="{FF2B5EF4-FFF2-40B4-BE49-F238E27FC236}">
                  <a16:creationId xmlns:a16="http://schemas.microsoft.com/office/drawing/2014/main" id="{A9982B13-C88F-B5BC-B00C-0BD49664B358}"/>
                </a:ext>
              </a:extLst>
            </p:cNvPr>
            <p:cNvSpPr>
              <a:spLocks/>
            </p:cNvSpPr>
            <p:nvPr/>
          </p:nvSpPr>
          <p:spPr bwMode="auto">
            <a:xfrm>
              <a:off x="3340" y="2505"/>
              <a:ext cx="21" cy="54"/>
            </a:xfrm>
            <a:custGeom>
              <a:avLst/>
              <a:gdLst>
                <a:gd name="T0" fmla="*/ 18 w 19"/>
                <a:gd name="T1" fmla="*/ 26 h 51"/>
                <a:gd name="T2" fmla="*/ 18 w 19"/>
                <a:gd name="T3" fmla="*/ 36 h 51"/>
                <a:gd name="T4" fmla="*/ 9 w 19"/>
                <a:gd name="T5" fmla="*/ 50 h 51"/>
                <a:gd name="T6" fmla="*/ 1 w 19"/>
                <a:gd name="T7" fmla="*/ 35 h 51"/>
                <a:gd name="T8" fmla="*/ 1 w 19"/>
                <a:gd name="T9" fmla="*/ 15 h 51"/>
                <a:gd name="T10" fmla="*/ 10 w 19"/>
                <a:gd name="T11" fmla="*/ 1 h 51"/>
                <a:gd name="T12" fmla="*/ 18 w 19"/>
                <a:gd name="T13" fmla="*/ 16 h 51"/>
                <a:gd name="T14" fmla="*/ 18 w 19"/>
                <a:gd name="T15" fmla="*/ 26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51">
                  <a:moveTo>
                    <a:pt x="18" y="26"/>
                  </a:moveTo>
                  <a:cubicBezTo>
                    <a:pt x="18" y="29"/>
                    <a:pt x="18" y="32"/>
                    <a:pt x="18" y="36"/>
                  </a:cubicBezTo>
                  <a:cubicBezTo>
                    <a:pt x="17" y="42"/>
                    <a:pt x="18" y="51"/>
                    <a:pt x="9" y="50"/>
                  </a:cubicBezTo>
                  <a:cubicBezTo>
                    <a:pt x="0" y="49"/>
                    <a:pt x="0" y="42"/>
                    <a:pt x="1" y="35"/>
                  </a:cubicBezTo>
                  <a:cubicBezTo>
                    <a:pt x="1" y="28"/>
                    <a:pt x="0" y="22"/>
                    <a:pt x="1" y="15"/>
                  </a:cubicBezTo>
                  <a:cubicBezTo>
                    <a:pt x="1" y="8"/>
                    <a:pt x="1" y="0"/>
                    <a:pt x="10" y="1"/>
                  </a:cubicBezTo>
                  <a:cubicBezTo>
                    <a:pt x="19" y="1"/>
                    <a:pt x="17" y="10"/>
                    <a:pt x="18" y="16"/>
                  </a:cubicBezTo>
                  <a:cubicBezTo>
                    <a:pt x="18" y="19"/>
                    <a:pt x="18" y="22"/>
                    <a:pt x="18"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 name="Freeform 11">
              <a:extLst>
                <a:ext uri="{FF2B5EF4-FFF2-40B4-BE49-F238E27FC236}">
                  <a16:creationId xmlns:a16="http://schemas.microsoft.com/office/drawing/2014/main" id="{939AF0E6-D6DC-CD00-F5B9-878F8E0A8877}"/>
                </a:ext>
              </a:extLst>
            </p:cNvPr>
            <p:cNvSpPr>
              <a:spLocks/>
            </p:cNvSpPr>
            <p:nvPr/>
          </p:nvSpPr>
          <p:spPr bwMode="auto">
            <a:xfrm>
              <a:off x="3416" y="2506"/>
              <a:ext cx="24" cy="52"/>
            </a:xfrm>
            <a:custGeom>
              <a:avLst/>
              <a:gdLst>
                <a:gd name="T0" fmla="*/ 3 w 23"/>
                <a:gd name="T1" fmla="*/ 24 h 49"/>
                <a:gd name="T2" fmla="*/ 3 w 23"/>
                <a:gd name="T3" fmla="*/ 18 h 49"/>
                <a:gd name="T4" fmla="*/ 12 w 23"/>
                <a:gd name="T5" fmla="*/ 0 h 49"/>
                <a:gd name="T6" fmla="*/ 20 w 23"/>
                <a:gd name="T7" fmla="*/ 19 h 49"/>
                <a:gd name="T8" fmla="*/ 20 w 23"/>
                <a:gd name="T9" fmla="*/ 36 h 49"/>
                <a:gd name="T10" fmla="*/ 11 w 23"/>
                <a:gd name="T11" fmla="*/ 49 h 49"/>
                <a:gd name="T12" fmla="*/ 3 w 23"/>
                <a:gd name="T13" fmla="*/ 36 h 49"/>
                <a:gd name="T14" fmla="*/ 3 w 23"/>
                <a:gd name="T15" fmla="*/ 24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49">
                  <a:moveTo>
                    <a:pt x="3" y="24"/>
                  </a:moveTo>
                  <a:cubicBezTo>
                    <a:pt x="3" y="22"/>
                    <a:pt x="3" y="20"/>
                    <a:pt x="3" y="18"/>
                  </a:cubicBezTo>
                  <a:cubicBezTo>
                    <a:pt x="5" y="11"/>
                    <a:pt x="0" y="0"/>
                    <a:pt x="12" y="0"/>
                  </a:cubicBezTo>
                  <a:cubicBezTo>
                    <a:pt x="23" y="0"/>
                    <a:pt x="20" y="11"/>
                    <a:pt x="20" y="19"/>
                  </a:cubicBezTo>
                  <a:cubicBezTo>
                    <a:pt x="21" y="25"/>
                    <a:pt x="20" y="31"/>
                    <a:pt x="20" y="36"/>
                  </a:cubicBezTo>
                  <a:cubicBezTo>
                    <a:pt x="21" y="43"/>
                    <a:pt x="18" y="49"/>
                    <a:pt x="11" y="49"/>
                  </a:cubicBezTo>
                  <a:cubicBezTo>
                    <a:pt x="4" y="49"/>
                    <a:pt x="3" y="42"/>
                    <a:pt x="3" y="36"/>
                  </a:cubicBezTo>
                  <a:cubicBezTo>
                    <a:pt x="3" y="32"/>
                    <a:pt x="3" y="28"/>
                    <a:pt x="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 name="Freeform 12">
              <a:extLst>
                <a:ext uri="{FF2B5EF4-FFF2-40B4-BE49-F238E27FC236}">
                  <a16:creationId xmlns:a16="http://schemas.microsoft.com/office/drawing/2014/main" id="{FA47B28A-B806-DDB1-9410-BE4B65CBE06E}"/>
                </a:ext>
              </a:extLst>
            </p:cNvPr>
            <p:cNvSpPr>
              <a:spLocks/>
            </p:cNvSpPr>
            <p:nvPr/>
          </p:nvSpPr>
          <p:spPr bwMode="auto">
            <a:xfrm>
              <a:off x="3340" y="2597"/>
              <a:ext cx="19" cy="54"/>
            </a:xfrm>
            <a:custGeom>
              <a:avLst/>
              <a:gdLst>
                <a:gd name="T0" fmla="*/ 1 w 18"/>
                <a:gd name="T1" fmla="*/ 23 h 51"/>
                <a:gd name="T2" fmla="*/ 1 w 18"/>
                <a:gd name="T3" fmla="*/ 9 h 51"/>
                <a:gd name="T4" fmla="*/ 10 w 18"/>
                <a:gd name="T5" fmla="*/ 1 h 51"/>
                <a:gd name="T6" fmla="*/ 17 w 18"/>
                <a:gd name="T7" fmla="*/ 9 h 51"/>
                <a:gd name="T8" fmla="*/ 18 w 18"/>
                <a:gd name="T9" fmla="*/ 37 h 51"/>
                <a:gd name="T10" fmla="*/ 9 w 18"/>
                <a:gd name="T11" fmla="*/ 50 h 51"/>
                <a:gd name="T12" fmla="*/ 1 w 18"/>
                <a:gd name="T13" fmla="*/ 37 h 51"/>
                <a:gd name="T14" fmla="*/ 1 w 18"/>
                <a:gd name="T15" fmla="*/ 23 h 51"/>
                <a:gd name="T16" fmla="*/ 1 w 18"/>
                <a:gd name="T17" fmla="*/ 2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1">
                  <a:moveTo>
                    <a:pt x="1" y="23"/>
                  </a:moveTo>
                  <a:cubicBezTo>
                    <a:pt x="1" y="18"/>
                    <a:pt x="0" y="13"/>
                    <a:pt x="1" y="9"/>
                  </a:cubicBezTo>
                  <a:cubicBezTo>
                    <a:pt x="2" y="4"/>
                    <a:pt x="5" y="0"/>
                    <a:pt x="10" y="1"/>
                  </a:cubicBezTo>
                  <a:cubicBezTo>
                    <a:pt x="15" y="1"/>
                    <a:pt x="17" y="5"/>
                    <a:pt x="17" y="9"/>
                  </a:cubicBezTo>
                  <a:cubicBezTo>
                    <a:pt x="18" y="19"/>
                    <a:pt x="18" y="28"/>
                    <a:pt x="18" y="37"/>
                  </a:cubicBezTo>
                  <a:cubicBezTo>
                    <a:pt x="18" y="43"/>
                    <a:pt x="18" y="51"/>
                    <a:pt x="9" y="50"/>
                  </a:cubicBezTo>
                  <a:cubicBezTo>
                    <a:pt x="1" y="50"/>
                    <a:pt x="1" y="43"/>
                    <a:pt x="1" y="37"/>
                  </a:cubicBezTo>
                  <a:cubicBezTo>
                    <a:pt x="1" y="32"/>
                    <a:pt x="1" y="28"/>
                    <a:pt x="1" y="23"/>
                  </a:cubicBezTo>
                  <a:cubicBezTo>
                    <a:pt x="1" y="23"/>
                    <a:pt x="1" y="23"/>
                    <a:pt x="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 name="Freeform 13">
              <a:extLst>
                <a:ext uri="{FF2B5EF4-FFF2-40B4-BE49-F238E27FC236}">
                  <a16:creationId xmlns:a16="http://schemas.microsoft.com/office/drawing/2014/main" id="{DF4BD3E9-B5EE-9461-F6B9-0E81B445B7A7}"/>
                </a:ext>
              </a:extLst>
            </p:cNvPr>
            <p:cNvSpPr>
              <a:spLocks/>
            </p:cNvSpPr>
            <p:nvPr/>
          </p:nvSpPr>
          <p:spPr bwMode="auto">
            <a:xfrm>
              <a:off x="3413" y="2598"/>
              <a:ext cx="28" cy="52"/>
            </a:xfrm>
            <a:custGeom>
              <a:avLst/>
              <a:gdLst>
                <a:gd name="T0" fmla="*/ 5 w 26"/>
                <a:gd name="T1" fmla="*/ 22 h 49"/>
                <a:gd name="T2" fmla="*/ 13 w 26"/>
                <a:gd name="T3" fmla="*/ 0 h 49"/>
                <a:gd name="T4" fmla="*/ 22 w 26"/>
                <a:gd name="T5" fmla="*/ 23 h 49"/>
                <a:gd name="T6" fmla="*/ 22 w 26"/>
                <a:gd name="T7" fmla="*/ 31 h 49"/>
                <a:gd name="T8" fmla="*/ 13 w 26"/>
                <a:gd name="T9" fmla="*/ 49 h 49"/>
                <a:gd name="T10" fmla="*/ 5 w 26"/>
                <a:gd name="T11" fmla="*/ 31 h 49"/>
                <a:gd name="T12" fmla="*/ 5 w 26"/>
                <a:gd name="T13" fmla="*/ 22 h 49"/>
              </a:gdLst>
              <a:ahLst/>
              <a:cxnLst>
                <a:cxn ang="0">
                  <a:pos x="T0" y="T1"/>
                </a:cxn>
                <a:cxn ang="0">
                  <a:pos x="T2" y="T3"/>
                </a:cxn>
                <a:cxn ang="0">
                  <a:pos x="T4" y="T5"/>
                </a:cxn>
                <a:cxn ang="0">
                  <a:pos x="T6" y="T7"/>
                </a:cxn>
                <a:cxn ang="0">
                  <a:pos x="T8" y="T9"/>
                </a:cxn>
                <a:cxn ang="0">
                  <a:pos x="T10" y="T11"/>
                </a:cxn>
                <a:cxn ang="0">
                  <a:pos x="T12" y="T13"/>
                </a:cxn>
              </a:cxnLst>
              <a:rect l="0" t="0" r="r" b="b"/>
              <a:pathLst>
                <a:path w="26" h="49">
                  <a:moveTo>
                    <a:pt x="5" y="22"/>
                  </a:moveTo>
                  <a:cubicBezTo>
                    <a:pt x="7" y="15"/>
                    <a:pt x="0" y="1"/>
                    <a:pt x="13" y="0"/>
                  </a:cubicBezTo>
                  <a:cubicBezTo>
                    <a:pt x="26" y="0"/>
                    <a:pt x="21" y="14"/>
                    <a:pt x="22" y="23"/>
                  </a:cubicBezTo>
                  <a:cubicBezTo>
                    <a:pt x="23" y="25"/>
                    <a:pt x="23" y="28"/>
                    <a:pt x="22" y="31"/>
                  </a:cubicBezTo>
                  <a:cubicBezTo>
                    <a:pt x="22" y="38"/>
                    <a:pt x="25" y="49"/>
                    <a:pt x="13" y="49"/>
                  </a:cubicBezTo>
                  <a:cubicBezTo>
                    <a:pt x="3" y="49"/>
                    <a:pt x="6" y="38"/>
                    <a:pt x="5" y="31"/>
                  </a:cubicBezTo>
                  <a:cubicBezTo>
                    <a:pt x="5" y="29"/>
                    <a:pt x="5" y="26"/>
                    <a:pt x="5"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 name="Freeform 14">
              <a:extLst>
                <a:ext uri="{FF2B5EF4-FFF2-40B4-BE49-F238E27FC236}">
                  <a16:creationId xmlns:a16="http://schemas.microsoft.com/office/drawing/2014/main" id="{DCFF466C-1F7C-2C59-BF73-DF3E6CD980E4}"/>
                </a:ext>
              </a:extLst>
            </p:cNvPr>
            <p:cNvSpPr>
              <a:spLocks/>
            </p:cNvSpPr>
            <p:nvPr/>
          </p:nvSpPr>
          <p:spPr bwMode="auto">
            <a:xfrm>
              <a:off x="3335" y="2689"/>
              <a:ext cx="31" cy="51"/>
            </a:xfrm>
            <a:custGeom>
              <a:avLst/>
              <a:gdLst>
                <a:gd name="T0" fmla="*/ 23 w 29"/>
                <a:gd name="T1" fmla="*/ 26 h 48"/>
                <a:gd name="T2" fmla="*/ 15 w 29"/>
                <a:gd name="T3" fmla="*/ 48 h 48"/>
                <a:gd name="T4" fmla="*/ 6 w 29"/>
                <a:gd name="T5" fmla="*/ 26 h 48"/>
                <a:gd name="T6" fmla="*/ 15 w 29"/>
                <a:gd name="T7" fmla="*/ 1 h 48"/>
                <a:gd name="T8" fmla="*/ 23 w 29"/>
                <a:gd name="T9" fmla="*/ 26 h 48"/>
              </a:gdLst>
              <a:ahLst/>
              <a:cxnLst>
                <a:cxn ang="0">
                  <a:pos x="T0" y="T1"/>
                </a:cxn>
                <a:cxn ang="0">
                  <a:pos x="T2" y="T3"/>
                </a:cxn>
                <a:cxn ang="0">
                  <a:pos x="T4" y="T5"/>
                </a:cxn>
                <a:cxn ang="0">
                  <a:pos x="T6" y="T7"/>
                </a:cxn>
                <a:cxn ang="0">
                  <a:pos x="T8" y="T9"/>
                </a:cxn>
              </a:cxnLst>
              <a:rect l="0" t="0" r="r" b="b"/>
              <a:pathLst>
                <a:path w="29" h="48">
                  <a:moveTo>
                    <a:pt x="23" y="26"/>
                  </a:moveTo>
                  <a:cubicBezTo>
                    <a:pt x="20" y="33"/>
                    <a:pt x="29" y="48"/>
                    <a:pt x="15" y="48"/>
                  </a:cubicBezTo>
                  <a:cubicBezTo>
                    <a:pt x="1" y="48"/>
                    <a:pt x="6" y="34"/>
                    <a:pt x="6" y="26"/>
                  </a:cubicBezTo>
                  <a:cubicBezTo>
                    <a:pt x="6" y="17"/>
                    <a:pt x="0" y="0"/>
                    <a:pt x="15" y="1"/>
                  </a:cubicBezTo>
                  <a:cubicBezTo>
                    <a:pt x="28" y="1"/>
                    <a:pt x="20" y="17"/>
                    <a:pt x="23"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 name="Freeform 15">
              <a:extLst>
                <a:ext uri="{FF2B5EF4-FFF2-40B4-BE49-F238E27FC236}">
                  <a16:creationId xmlns:a16="http://schemas.microsoft.com/office/drawing/2014/main" id="{5325C67F-979D-4FFB-245F-50428D83EBC2}"/>
                </a:ext>
              </a:extLst>
            </p:cNvPr>
            <p:cNvSpPr>
              <a:spLocks/>
            </p:cNvSpPr>
            <p:nvPr/>
          </p:nvSpPr>
          <p:spPr bwMode="auto">
            <a:xfrm>
              <a:off x="3411" y="2689"/>
              <a:ext cx="33" cy="51"/>
            </a:xfrm>
            <a:custGeom>
              <a:avLst/>
              <a:gdLst>
                <a:gd name="T0" fmla="*/ 6 w 31"/>
                <a:gd name="T1" fmla="*/ 24 h 48"/>
                <a:gd name="T2" fmla="*/ 15 w 31"/>
                <a:gd name="T3" fmla="*/ 0 h 48"/>
                <a:gd name="T4" fmla="*/ 24 w 31"/>
                <a:gd name="T5" fmla="*/ 23 h 48"/>
                <a:gd name="T6" fmla="*/ 15 w 31"/>
                <a:gd name="T7" fmla="*/ 48 h 48"/>
                <a:gd name="T8" fmla="*/ 6 w 31"/>
                <a:gd name="T9" fmla="*/ 24 h 48"/>
              </a:gdLst>
              <a:ahLst/>
              <a:cxnLst>
                <a:cxn ang="0">
                  <a:pos x="T0" y="T1"/>
                </a:cxn>
                <a:cxn ang="0">
                  <a:pos x="T2" y="T3"/>
                </a:cxn>
                <a:cxn ang="0">
                  <a:pos x="T4" y="T5"/>
                </a:cxn>
                <a:cxn ang="0">
                  <a:pos x="T6" y="T7"/>
                </a:cxn>
                <a:cxn ang="0">
                  <a:pos x="T8" y="T9"/>
                </a:cxn>
              </a:cxnLst>
              <a:rect l="0" t="0" r="r" b="b"/>
              <a:pathLst>
                <a:path w="31" h="48">
                  <a:moveTo>
                    <a:pt x="6" y="24"/>
                  </a:moveTo>
                  <a:cubicBezTo>
                    <a:pt x="10" y="15"/>
                    <a:pt x="2" y="1"/>
                    <a:pt x="15" y="0"/>
                  </a:cubicBezTo>
                  <a:cubicBezTo>
                    <a:pt x="29" y="0"/>
                    <a:pt x="25" y="14"/>
                    <a:pt x="24" y="23"/>
                  </a:cubicBezTo>
                  <a:cubicBezTo>
                    <a:pt x="23" y="32"/>
                    <a:pt x="31" y="48"/>
                    <a:pt x="15" y="48"/>
                  </a:cubicBezTo>
                  <a:cubicBezTo>
                    <a:pt x="0" y="47"/>
                    <a:pt x="12" y="31"/>
                    <a:pt x="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nvGrpSpPr>
          <p:cNvPr id="56" name="Group 18">
            <a:extLst>
              <a:ext uri="{FF2B5EF4-FFF2-40B4-BE49-F238E27FC236}">
                <a16:creationId xmlns:a16="http://schemas.microsoft.com/office/drawing/2014/main" id="{4ADDBAB6-690F-6BBA-55A8-3E8C960E5B41}"/>
              </a:ext>
            </a:extLst>
          </p:cNvPr>
          <p:cNvGrpSpPr>
            <a:grpSpLocks noChangeAspect="1"/>
          </p:cNvGrpSpPr>
          <p:nvPr/>
        </p:nvGrpSpPr>
        <p:grpSpPr bwMode="auto">
          <a:xfrm>
            <a:off x="4574031" y="3795613"/>
            <a:ext cx="412605" cy="402934"/>
            <a:chOff x="2880" y="1220"/>
            <a:chExt cx="1920" cy="1875"/>
          </a:xfrm>
          <a:solidFill>
            <a:schemeClr val="tx2"/>
          </a:solidFill>
        </p:grpSpPr>
        <p:sp>
          <p:nvSpPr>
            <p:cNvPr id="58" name="Freeform 19">
              <a:extLst>
                <a:ext uri="{FF2B5EF4-FFF2-40B4-BE49-F238E27FC236}">
                  <a16:creationId xmlns:a16="http://schemas.microsoft.com/office/drawing/2014/main" id="{2E8BD2E6-45A0-C654-B0CD-B9CC4712C5C9}"/>
                </a:ext>
              </a:extLst>
            </p:cNvPr>
            <p:cNvSpPr>
              <a:spLocks noEditPoints="1"/>
            </p:cNvSpPr>
            <p:nvPr/>
          </p:nvSpPr>
          <p:spPr bwMode="auto">
            <a:xfrm>
              <a:off x="2880" y="1220"/>
              <a:ext cx="1920" cy="1875"/>
            </a:xfrm>
            <a:custGeom>
              <a:avLst/>
              <a:gdLst>
                <a:gd name="T0" fmla="*/ 243 w 807"/>
                <a:gd name="T1" fmla="*/ 760 h 788"/>
                <a:gd name="T2" fmla="*/ 243 w 807"/>
                <a:gd name="T3" fmla="*/ 598 h 788"/>
                <a:gd name="T4" fmla="*/ 326 w 807"/>
                <a:gd name="T5" fmla="*/ 574 h 788"/>
                <a:gd name="T6" fmla="*/ 349 w 807"/>
                <a:gd name="T7" fmla="*/ 737 h 788"/>
                <a:gd name="T8" fmla="*/ 488 w 807"/>
                <a:gd name="T9" fmla="*/ 760 h 788"/>
                <a:gd name="T10" fmla="*/ 510 w 807"/>
                <a:gd name="T11" fmla="*/ 678 h 788"/>
                <a:gd name="T12" fmla="*/ 563 w 807"/>
                <a:gd name="T13" fmla="*/ 614 h 788"/>
                <a:gd name="T14" fmla="*/ 637 w 807"/>
                <a:gd name="T15" fmla="*/ 715 h 788"/>
                <a:gd name="T16" fmla="*/ 722 w 807"/>
                <a:gd name="T17" fmla="*/ 760 h 788"/>
                <a:gd name="T18" fmla="*/ 377 w 807"/>
                <a:gd name="T19" fmla="*/ 123 h 788"/>
                <a:gd name="T20" fmla="*/ 350 w 807"/>
                <a:gd name="T21" fmla="*/ 332 h 788"/>
                <a:gd name="T22" fmla="*/ 345 w 807"/>
                <a:gd name="T23" fmla="*/ 122 h 788"/>
                <a:gd name="T24" fmla="*/ 354 w 807"/>
                <a:gd name="T25" fmla="*/ 37 h 788"/>
                <a:gd name="T26" fmla="*/ 769 w 807"/>
                <a:gd name="T27" fmla="*/ 1 h 788"/>
                <a:gd name="T28" fmla="*/ 790 w 807"/>
                <a:gd name="T29" fmla="*/ 94 h 788"/>
                <a:gd name="T30" fmla="*/ 755 w 807"/>
                <a:gd name="T31" fmla="*/ 122 h 788"/>
                <a:gd name="T32" fmla="*/ 750 w 807"/>
                <a:gd name="T33" fmla="*/ 761 h 788"/>
                <a:gd name="T34" fmla="*/ 783 w 807"/>
                <a:gd name="T35" fmla="*/ 788 h 788"/>
                <a:gd name="T36" fmla="*/ 5 w 807"/>
                <a:gd name="T37" fmla="*/ 762 h 788"/>
                <a:gd name="T38" fmla="*/ 55 w 807"/>
                <a:gd name="T39" fmla="*/ 534 h 788"/>
                <a:gd name="T40" fmla="*/ 2 w 807"/>
                <a:gd name="T41" fmla="*/ 510 h 788"/>
                <a:gd name="T42" fmla="*/ 26 w 807"/>
                <a:gd name="T43" fmla="*/ 187 h 788"/>
                <a:gd name="T44" fmla="*/ 57 w 807"/>
                <a:gd name="T45" fmla="*/ 152 h 788"/>
                <a:gd name="T46" fmla="*/ 170 w 807"/>
                <a:gd name="T47" fmla="*/ 134 h 788"/>
                <a:gd name="T48" fmla="*/ 294 w 807"/>
                <a:gd name="T49" fmla="*/ 187 h 788"/>
                <a:gd name="T50" fmla="*/ 321 w 807"/>
                <a:gd name="T51" fmla="*/ 213 h 788"/>
                <a:gd name="T52" fmla="*/ 31 w 807"/>
                <a:gd name="T53" fmla="*/ 506 h 788"/>
                <a:gd name="T54" fmla="*/ 108 w 807"/>
                <a:gd name="T55" fmla="*/ 533 h 788"/>
                <a:gd name="T56" fmla="*/ 82 w 807"/>
                <a:gd name="T57" fmla="*/ 736 h 788"/>
                <a:gd name="T58" fmla="*/ 175 w 807"/>
                <a:gd name="T59" fmla="*/ 759 h 788"/>
                <a:gd name="T60" fmla="*/ 171 w 807"/>
                <a:gd name="T61" fmla="*/ 540 h 788"/>
                <a:gd name="T62" fmla="*/ 188 w 807"/>
                <a:gd name="T63" fmla="*/ 435 h 788"/>
                <a:gd name="T64" fmla="*/ 377 w 807"/>
                <a:gd name="T65" fmla="*/ 366 h 788"/>
                <a:gd name="T66" fmla="*/ 590 w 807"/>
                <a:gd name="T67" fmla="*/ 477 h 788"/>
                <a:gd name="T68" fmla="*/ 562 w 807"/>
                <a:gd name="T69" fmla="*/ 543 h 788"/>
                <a:gd name="T70" fmla="*/ 551 w 807"/>
                <a:gd name="T71" fmla="*/ 600 h 788"/>
                <a:gd name="T72" fmla="*/ 523 w 807"/>
                <a:gd name="T73" fmla="*/ 541 h 788"/>
                <a:gd name="T74" fmla="*/ 375 w 807"/>
                <a:gd name="T75" fmla="*/ 462 h 788"/>
                <a:gd name="T76" fmla="*/ 216 w 807"/>
                <a:gd name="T77" fmla="*/ 521 h 788"/>
                <a:gd name="T78" fmla="*/ 203 w 807"/>
                <a:gd name="T79" fmla="*/ 752 h 788"/>
                <a:gd name="T80" fmla="*/ 338 w 807"/>
                <a:gd name="T81" fmla="*/ 92 h 788"/>
                <a:gd name="T82" fmla="*/ 763 w 807"/>
                <a:gd name="T83" fmla="*/ 29 h 788"/>
                <a:gd name="T84" fmla="*/ 338 w 807"/>
                <a:gd name="T85" fmla="*/ 92 h 788"/>
                <a:gd name="T86" fmla="*/ 538 w 807"/>
                <a:gd name="T87" fmla="*/ 465 h 788"/>
                <a:gd name="T88" fmla="*/ 339 w 807"/>
                <a:gd name="T89" fmla="*/ 398 h 788"/>
                <a:gd name="T90" fmla="*/ 166 w 807"/>
                <a:gd name="T91" fmla="*/ 512 h 788"/>
                <a:gd name="T92" fmla="*/ 387 w 807"/>
                <a:gd name="T93" fmla="*/ 436 h 788"/>
                <a:gd name="T94" fmla="*/ 560 w 807"/>
                <a:gd name="T95" fmla="*/ 512 h 788"/>
                <a:gd name="T96" fmla="*/ 270 w 807"/>
                <a:gd name="T97" fmla="*/ 760 h 788"/>
                <a:gd name="T98" fmla="*/ 322 w 807"/>
                <a:gd name="T99" fmla="*/ 602 h 788"/>
                <a:gd name="T100" fmla="*/ 561 w 807"/>
                <a:gd name="T101" fmla="*/ 761 h 788"/>
                <a:gd name="T102" fmla="*/ 587 w 807"/>
                <a:gd name="T103" fmla="*/ 760 h 788"/>
                <a:gd name="T104" fmla="*/ 605 w 807"/>
                <a:gd name="T105" fmla="*/ 716 h 788"/>
                <a:gd name="T106" fmla="*/ 583 w 807"/>
                <a:gd name="T107" fmla="*/ 655 h 788"/>
                <a:gd name="T108" fmla="*/ 537 w 807"/>
                <a:gd name="T109" fmla="*/ 678 h 788"/>
                <a:gd name="T110" fmla="*/ 513 w 807"/>
                <a:gd name="T111" fmla="*/ 743 h 788"/>
                <a:gd name="T112" fmla="*/ 561 w 807"/>
                <a:gd name="T113" fmla="*/ 761 h 788"/>
                <a:gd name="T114" fmla="*/ 79 w 807"/>
                <a:gd name="T115" fmla="*/ 167 h 788"/>
                <a:gd name="T116" fmla="*/ 191 w 807"/>
                <a:gd name="T117" fmla="*/ 187 h 788"/>
                <a:gd name="T118" fmla="*/ 166 w 807"/>
                <a:gd name="T119" fmla="*/ 162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7" h="788">
                  <a:moveTo>
                    <a:pt x="205" y="760"/>
                  </a:moveTo>
                  <a:cubicBezTo>
                    <a:pt x="217" y="760"/>
                    <a:pt x="229" y="760"/>
                    <a:pt x="243" y="760"/>
                  </a:cubicBezTo>
                  <a:cubicBezTo>
                    <a:pt x="243" y="746"/>
                    <a:pt x="243" y="733"/>
                    <a:pt x="243" y="720"/>
                  </a:cubicBezTo>
                  <a:cubicBezTo>
                    <a:pt x="243" y="679"/>
                    <a:pt x="244" y="638"/>
                    <a:pt x="243" y="598"/>
                  </a:cubicBezTo>
                  <a:cubicBezTo>
                    <a:pt x="243" y="581"/>
                    <a:pt x="248" y="573"/>
                    <a:pt x="266" y="574"/>
                  </a:cubicBezTo>
                  <a:cubicBezTo>
                    <a:pt x="286" y="575"/>
                    <a:pt x="306" y="575"/>
                    <a:pt x="326" y="574"/>
                  </a:cubicBezTo>
                  <a:cubicBezTo>
                    <a:pt x="343" y="573"/>
                    <a:pt x="350" y="580"/>
                    <a:pt x="350" y="597"/>
                  </a:cubicBezTo>
                  <a:cubicBezTo>
                    <a:pt x="349" y="644"/>
                    <a:pt x="349" y="690"/>
                    <a:pt x="349" y="737"/>
                  </a:cubicBezTo>
                  <a:cubicBezTo>
                    <a:pt x="349" y="744"/>
                    <a:pt x="349" y="751"/>
                    <a:pt x="349" y="760"/>
                  </a:cubicBezTo>
                  <a:cubicBezTo>
                    <a:pt x="396" y="760"/>
                    <a:pt x="440" y="760"/>
                    <a:pt x="488" y="760"/>
                  </a:cubicBezTo>
                  <a:cubicBezTo>
                    <a:pt x="476" y="733"/>
                    <a:pt x="485" y="711"/>
                    <a:pt x="505" y="692"/>
                  </a:cubicBezTo>
                  <a:cubicBezTo>
                    <a:pt x="508" y="689"/>
                    <a:pt x="509" y="683"/>
                    <a:pt x="510" y="678"/>
                  </a:cubicBezTo>
                  <a:cubicBezTo>
                    <a:pt x="511" y="670"/>
                    <a:pt x="511" y="663"/>
                    <a:pt x="513" y="656"/>
                  </a:cubicBezTo>
                  <a:cubicBezTo>
                    <a:pt x="521" y="630"/>
                    <a:pt x="540" y="614"/>
                    <a:pt x="563" y="614"/>
                  </a:cubicBezTo>
                  <a:cubicBezTo>
                    <a:pt x="585" y="614"/>
                    <a:pt x="606" y="629"/>
                    <a:pt x="612" y="654"/>
                  </a:cubicBezTo>
                  <a:cubicBezTo>
                    <a:pt x="617" y="676"/>
                    <a:pt x="624" y="696"/>
                    <a:pt x="637" y="715"/>
                  </a:cubicBezTo>
                  <a:cubicBezTo>
                    <a:pt x="644" y="726"/>
                    <a:pt x="641" y="744"/>
                    <a:pt x="643" y="760"/>
                  </a:cubicBezTo>
                  <a:cubicBezTo>
                    <a:pt x="667" y="760"/>
                    <a:pt x="694" y="760"/>
                    <a:pt x="722" y="760"/>
                  </a:cubicBezTo>
                  <a:cubicBezTo>
                    <a:pt x="722" y="548"/>
                    <a:pt x="722" y="336"/>
                    <a:pt x="722" y="123"/>
                  </a:cubicBezTo>
                  <a:cubicBezTo>
                    <a:pt x="608" y="123"/>
                    <a:pt x="494" y="123"/>
                    <a:pt x="377" y="123"/>
                  </a:cubicBezTo>
                  <a:cubicBezTo>
                    <a:pt x="377" y="192"/>
                    <a:pt x="377" y="262"/>
                    <a:pt x="377" y="332"/>
                  </a:cubicBezTo>
                  <a:cubicBezTo>
                    <a:pt x="367" y="332"/>
                    <a:pt x="360" y="332"/>
                    <a:pt x="350" y="332"/>
                  </a:cubicBezTo>
                  <a:cubicBezTo>
                    <a:pt x="350" y="263"/>
                    <a:pt x="350" y="193"/>
                    <a:pt x="350" y="125"/>
                  </a:cubicBezTo>
                  <a:cubicBezTo>
                    <a:pt x="347" y="123"/>
                    <a:pt x="346" y="122"/>
                    <a:pt x="345" y="122"/>
                  </a:cubicBezTo>
                  <a:cubicBezTo>
                    <a:pt x="309" y="120"/>
                    <a:pt x="309" y="120"/>
                    <a:pt x="309" y="84"/>
                  </a:cubicBezTo>
                  <a:cubicBezTo>
                    <a:pt x="309" y="40"/>
                    <a:pt x="309" y="41"/>
                    <a:pt x="354" y="37"/>
                  </a:cubicBezTo>
                  <a:cubicBezTo>
                    <a:pt x="455" y="29"/>
                    <a:pt x="556" y="20"/>
                    <a:pt x="657" y="11"/>
                  </a:cubicBezTo>
                  <a:cubicBezTo>
                    <a:pt x="694" y="8"/>
                    <a:pt x="731" y="5"/>
                    <a:pt x="769" y="1"/>
                  </a:cubicBezTo>
                  <a:cubicBezTo>
                    <a:pt x="784" y="0"/>
                    <a:pt x="790" y="6"/>
                    <a:pt x="790" y="22"/>
                  </a:cubicBezTo>
                  <a:cubicBezTo>
                    <a:pt x="789" y="46"/>
                    <a:pt x="790" y="70"/>
                    <a:pt x="790" y="94"/>
                  </a:cubicBezTo>
                  <a:cubicBezTo>
                    <a:pt x="790" y="120"/>
                    <a:pt x="789" y="120"/>
                    <a:pt x="763" y="121"/>
                  </a:cubicBezTo>
                  <a:cubicBezTo>
                    <a:pt x="760" y="121"/>
                    <a:pt x="757" y="121"/>
                    <a:pt x="755" y="122"/>
                  </a:cubicBezTo>
                  <a:cubicBezTo>
                    <a:pt x="754" y="122"/>
                    <a:pt x="753" y="123"/>
                    <a:pt x="750" y="124"/>
                  </a:cubicBezTo>
                  <a:cubicBezTo>
                    <a:pt x="750" y="335"/>
                    <a:pt x="750" y="547"/>
                    <a:pt x="750" y="761"/>
                  </a:cubicBezTo>
                  <a:cubicBezTo>
                    <a:pt x="768" y="761"/>
                    <a:pt x="784" y="761"/>
                    <a:pt x="800" y="761"/>
                  </a:cubicBezTo>
                  <a:cubicBezTo>
                    <a:pt x="807" y="786"/>
                    <a:pt x="806" y="788"/>
                    <a:pt x="783" y="788"/>
                  </a:cubicBezTo>
                  <a:cubicBezTo>
                    <a:pt x="529" y="788"/>
                    <a:pt x="276" y="788"/>
                    <a:pt x="23" y="788"/>
                  </a:cubicBezTo>
                  <a:cubicBezTo>
                    <a:pt x="1" y="788"/>
                    <a:pt x="0" y="787"/>
                    <a:pt x="5" y="762"/>
                  </a:cubicBezTo>
                  <a:cubicBezTo>
                    <a:pt x="21" y="762"/>
                    <a:pt x="37" y="762"/>
                    <a:pt x="55" y="762"/>
                  </a:cubicBezTo>
                  <a:cubicBezTo>
                    <a:pt x="55" y="685"/>
                    <a:pt x="55" y="611"/>
                    <a:pt x="55" y="534"/>
                  </a:cubicBezTo>
                  <a:cubicBezTo>
                    <a:pt x="45" y="534"/>
                    <a:pt x="36" y="534"/>
                    <a:pt x="27" y="534"/>
                  </a:cubicBezTo>
                  <a:cubicBezTo>
                    <a:pt x="9" y="536"/>
                    <a:pt x="2" y="529"/>
                    <a:pt x="2" y="510"/>
                  </a:cubicBezTo>
                  <a:cubicBezTo>
                    <a:pt x="2" y="410"/>
                    <a:pt x="2" y="310"/>
                    <a:pt x="2" y="210"/>
                  </a:cubicBezTo>
                  <a:cubicBezTo>
                    <a:pt x="2" y="193"/>
                    <a:pt x="10" y="186"/>
                    <a:pt x="26" y="187"/>
                  </a:cubicBezTo>
                  <a:cubicBezTo>
                    <a:pt x="35" y="188"/>
                    <a:pt x="45" y="187"/>
                    <a:pt x="57" y="187"/>
                  </a:cubicBezTo>
                  <a:cubicBezTo>
                    <a:pt x="57" y="174"/>
                    <a:pt x="57" y="163"/>
                    <a:pt x="57" y="152"/>
                  </a:cubicBezTo>
                  <a:cubicBezTo>
                    <a:pt x="56" y="140"/>
                    <a:pt x="62" y="134"/>
                    <a:pt x="74" y="134"/>
                  </a:cubicBezTo>
                  <a:cubicBezTo>
                    <a:pt x="106" y="134"/>
                    <a:pt x="138" y="133"/>
                    <a:pt x="170" y="134"/>
                  </a:cubicBezTo>
                  <a:cubicBezTo>
                    <a:pt x="178" y="135"/>
                    <a:pt x="189" y="140"/>
                    <a:pt x="194" y="147"/>
                  </a:cubicBezTo>
                  <a:cubicBezTo>
                    <a:pt x="219" y="181"/>
                    <a:pt x="252" y="195"/>
                    <a:pt x="294" y="187"/>
                  </a:cubicBezTo>
                  <a:cubicBezTo>
                    <a:pt x="296" y="187"/>
                    <a:pt x="299" y="188"/>
                    <a:pt x="302" y="187"/>
                  </a:cubicBezTo>
                  <a:cubicBezTo>
                    <a:pt x="321" y="185"/>
                    <a:pt x="328" y="192"/>
                    <a:pt x="321" y="213"/>
                  </a:cubicBezTo>
                  <a:cubicBezTo>
                    <a:pt x="225" y="213"/>
                    <a:pt x="129" y="213"/>
                    <a:pt x="31" y="213"/>
                  </a:cubicBezTo>
                  <a:cubicBezTo>
                    <a:pt x="31" y="311"/>
                    <a:pt x="31" y="408"/>
                    <a:pt x="31" y="506"/>
                  </a:cubicBezTo>
                  <a:cubicBezTo>
                    <a:pt x="56" y="506"/>
                    <a:pt x="81" y="506"/>
                    <a:pt x="108" y="506"/>
                  </a:cubicBezTo>
                  <a:cubicBezTo>
                    <a:pt x="108" y="516"/>
                    <a:pt x="108" y="524"/>
                    <a:pt x="108" y="533"/>
                  </a:cubicBezTo>
                  <a:cubicBezTo>
                    <a:pt x="79" y="528"/>
                    <a:pt x="82" y="547"/>
                    <a:pt x="82" y="566"/>
                  </a:cubicBezTo>
                  <a:cubicBezTo>
                    <a:pt x="82" y="623"/>
                    <a:pt x="82" y="679"/>
                    <a:pt x="82" y="736"/>
                  </a:cubicBezTo>
                  <a:cubicBezTo>
                    <a:pt x="82" y="743"/>
                    <a:pt x="82" y="750"/>
                    <a:pt x="82" y="759"/>
                  </a:cubicBezTo>
                  <a:cubicBezTo>
                    <a:pt x="114" y="759"/>
                    <a:pt x="143" y="759"/>
                    <a:pt x="175" y="759"/>
                  </a:cubicBezTo>
                  <a:cubicBezTo>
                    <a:pt x="175" y="687"/>
                    <a:pt x="175" y="614"/>
                    <a:pt x="175" y="541"/>
                  </a:cubicBezTo>
                  <a:cubicBezTo>
                    <a:pt x="174" y="541"/>
                    <a:pt x="172" y="540"/>
                    <a:pt x="171" y="540"/>
                  </a:cubicBezTo>
                  <a:cubicBezTo>
                    <a:pt x="137" y="551"/>
                    <a:pt x="140" y="550"/>
                    <a:pt x="136" y="515"/>
                  </a:cubicBezTo>
                  <a:cubicBezTo>
                    <a:pt x="130" y="471"/>
                    <a:pt x="147" y="450"/>
                    <a:pt x="188" y="435"/>
                  </a:cubicBezTo>
                  <a:cubicBezTo>
                    <a:pt x="243" y="416"/>
                    <a:pt x="295" y="389"/>
                    <a:pt x="349" y="366"/>
                  </a:cubicBezTo>
                  <a:cubicBezTo>
                    <a:pt x="357" y="363"/>
                    <a:pt x="369" y="363"/>
                    <a:pt x="377" y="366"/>
                  </a:cubicBezTo>
                  <a:cubicBezTo>
                    <a:pt x="443" y="394"/>
                    <a:pt x="508" y="423"/>
                    <a:pt x="573" y="451"/>
                  </a:cubicBezTo>
                  <a:cubicBezTo>
                    <a:pt x="585" y="457"/>
                    <a:pt x="591" y="464"/>
                    <a:pt x="590" y="477"/>
                  </a:cubicBezTo>
                  <a:cubicBezTo>
                    <a:pt x="589" y="492"/>
                    <a:pt x="590" y="508"/>
                    <a:pt x="590" y="523"/>
                  </a:cubicBezTo>
                  <a:cubicBezTo>
                    <a:pt x="589" y="547"/>
                    <a:pt x="585" y="550"/>
                    <a:pt x="562" y="543"/>
                  </a:cubicBezTo>
                  <a:cubicBezTo>
                    <a:pt x="559" y="542"/>
                    <a:pt x="556" y="541"/>
                    <a:pt x="551" y="539"/>
                  </a:cubicBezTo>
                  <a:cubicBezTo>
                    <a:pt x="551" y="560"/>
                    <a:pt x="551" y="579"/>
                    <a:pt x="551" y="600"/>
                  </a:cubicBezTo>
                  <a:cubicBezTo>
                    <a:pt x="541" y="600"/>
                    <a:pt x="533" y="600"/>
                    <a:pt x="523" y="600"/>
                  </a:cubicBezTo>
                  <a:cubicBezTo>
                    <a:pt x="523" y="580"/>
                    <a:pt x="522" y="560"/>
                    <a:pt x="523" y="541"/>
                  </a:cubicBezTo>
                  <a:cubicBezTo>
                    <a:pt x="523" y="530"/>
                    <a:pt x="520" y="524"/>
                    <a:pt x="509" y="519"/>
                  </a:cubicBezTo>
                  <a:cubicBezTo>
                    <a:pt x="465" y="500"/>
                    <a:pt x="420" y="480"/>
                    <a:pt x="375" y="462"/>
                  </a:cubicBezTo>
                  <a:cubicBezTo>
                    <a:pt x="368" y="459"/>
                    <a:pt x="358" y="458"/>
                    <a:pt x="351" y="461"/>
                  </a:cubicBezTo>
                  <a:cubicBezTo>
                    <a:pt x="306" y="480"/>
                    <a:pt x="261" y="500"/>
                    <a:pt x="216" y="521"/>
                  </a:cubicBezTo>
                  <a:cubicBezTo>
                    <a:pt x="210" y="523"/>
                    <a:pt x="204" y="532"/>
                    <a:pt x="203" y="538"/>
                  </a:cubicBezTo>
                  <a:cubicBezTo>
                    <a:pt x="203" y="609"/>
                    <a:pt x="203" y="680"/>
                    <a:pt x="203" y="752"/>
                  </a:cubicBezTo>
                  <a:cubicBezTo>
                    <a:pt x="203" y="754"/>
                    <a:pt x="204" y="757"/>
                    <a:pt x="205" y="760"/>
                  </a:cubicBezTo>
                  <a:close/>
                  <a:moveTo>
                    <a:pt x="338" y="92"/>
                  </a:moveTo>
                  <a:cubicBezTo>
                    <a:pt x="481" y="92"/>
                    <a:pt x="621" y="92"/>
                    <a:pt x="763" y="92"/>
                  </a:cubicBezTo>
                  <a:cubicBezTo>
                    <a:pt x="763" y="71"/>
                    <a:pt x="763" y="51"/>
                    <a:pt x="763" y="29"/>
                  </a:cubicBezTo>
                  <a:cubicBezTo>
                    <a:pt x="620" y="41"/>
                    <a:pt x="480" y="54"/>
                    <a:pt x="338" y="66"/>
                  </a:cubicBezTo>
                  <a:cubicBezTo>
                    <a:pt x="338" y="76"/>
                    <a:pt x="338" y="83"/>
                    <a:pt x="338" y="92"/>
                  </a:cubicBezTo>
                  <a:close/>
                  <a:moveTo>
                    <a:pt x="560" y="512"/>
                  </a:moveTo>
                  <a:cubicBezTo>
                    <a:pt x="566" y="477"/>
                    <a:pt x="566" y="478"/>
                    <a:pt x="538" y="465"/>
                  </a:cubicBezTo>
                  <a:cubicBezTo>
                    <a:pt x="488" y="443"/>
                    <a:pt x="437" y="422"/>
                    <a:pt x="388" y="399"/>
                  </a:cubicBezTo>
                  <a:cubicBezTo>
                    <a:pt x="371" y="391"/>
                    <a:pt x="357" y="390"/>
                    <a:pt x="339" y="398"/>
                  </a:cubicBezTo>
                  <a:cubicBezTo>
                    <a:pt x="288" y="422"/>
                    <a:pt x="236" y="444"/>
                    <a:pt x="184" y="467"/>
                  </a:cubicBezTo>
                  <a:cubicBezTo>
                    <a:pt x="160" y="478"/>
                    <a:pt x="157" y="483"/>
                    <a:pt x="166" y="512"/>
                  </a:cubicBezTo>
                  <a:cubicBezTo>
                    <a:pt x="224" y="487"/>
                    <a:pt x="282" y="462"/>
                    <a:pt x="340" y="436"/>
                  </a:cubicBezTo>
                  <a:cubicBezTo>
                    <a:pt x="356" y="428"/>
                    <a:pt x="370" y="428"/>
                    <a:pt x="387" y="436"/>
                  </a:cubicBezTo>
                  <a:cubicBezTo>
                    <a:pt x="438" y="460"/>
                    <a:pt x="490" y="482"/>
                    <a:pt x="542" y="504"/>
                  </a:cubicBezTo>
                  <a:cubicBezTo>
                    <a:pt x="548" y="507"/>
                    <a:pt x="554" y="509"/>
                    <a:pt x="560" y="512"/>
                  </a:cubicBezTo>
                  <a:close/>
                  <a:moveTo>
                    <a:pt x="270" y="602"/>
                  </a:moveTo>
                  <a:cubicBezTo>
                    <a:pt x="270" y="656"/>
                    <a:pt x="270" y="707"/>
                    <a:pt x="270" y="760"/>
                  </a:cubicBezTo>
                  <a:cubicBezTo>
                    <a:pt x="288" y="760"/>
                    <a:pt x="304" y="760"/>
                    <a:pt x="322" y="760"/>
                  </a:cubicBezTo>
                  <a:cubicBezTo>
                    <a:pt x="322" y="707"/>
                    <a:pt x="322" y="655"/>
                    <a:pt x="322" y="602"/>
                  </a:cubicBezTo>
                  <a:cubicBezTo>
                    <a:pt x="304" y="602"/>
                    <a:pt x="288" y="602"/>
                    <a:pt x="270" y="602"/>
                  </a:cubicBezTo>
                  <a:close/>
                  <a:moveTo>
                    <a:pt x="561" y="761"/>
                  </a:moveTo>
                  <a:cubicBezTo>
                    <a:pt x="561" y="761"/>
                    <a:pt x="561" y="761"/>
                    <a:pt x="561" y="761"/>
                  </a:cubicBezTo>
                  <a:cubicBezTo>
                    <a:pt x="570" y="761"/>
                    <a:pt x="579" y="763"/>
                    <a:pt x="587" y="760"/>
                  </a:cubicBezTo>
                  <a:cubicBezTo>
                    <a:pt x="597" y="757"/>
                    <a:pt x="609" y="751"/>
                    <a:pt x="613" y="743"/>
                  </a:cubicBezTo>
                  <a:cubicBezTo>
                    <a:pt x="616" y="737"/>
                    <a:pt x="609" y="725"/>
                    <a:pt x="605" y="716"/>
                  </a:cubicBezTo>
                  <a:cubicBezTo>
                    <a:pt x="600" y="703"/>
                    <a:pt x="594" y="691"/>
                    <a:pt x="590" y="678"/>
                  </a:cubicBezTo>
                  <a:cubicBezTo>
                    <a:pt x="587" y="671"/>
                    <a:pt x="587" y="662"/>
                    <a:pt x="583" y="655"/>
                  </a:cubicBezTo>
                  <a:cubicBezTo>
                    <a:pt x="575" y="637"/>
                    <a:pt x="554" y="637"/>
                    <a:pt x="544" y="654"/>
                  </a:cubicBezTo>
                  <a:cubicBezTo>
                    <a:pt x="540" y="661"/>
                    <a:pt x="540" y="670"/>
                    <a:pt x="537" y="678"/>
                  </a:cubicBezTo>
                  <a:cubicBezTo>
                    <a:pt x="533" y="690"/>
                    <a:pt x="530" y="702"/>
                    <a:pt x="523" y="713"/>
                  </a:cubicBezTo>
                  <a:cubicBezTo>
                    <a:pt x="517" y="723"/>
                    <a:pt x="503" y="732"/>
                    <a:pt x="513" y="743"/>
                  </a:cubicBezTo>
                  <a:cubicBezTo>
                    <a:pt x="520" y="752"/>
                    <a:pt x="534" y="756"/>
                    <a:pt x="546" y="761"/>
                  </a:cubicBezTo>
                  <a:cubicBezTo>
                    <a:pt x="550" y="763"/>
                    <a:pt x="556" y="761"/>
                    <a:pt x="561" y="761"/>
                  </a:cubicBezTo>
                  <a:close/>
                  <a:moveTo>
                    <a:pt x="85" y="161"/>
                  </a:moveTo>
                  <a:cubicBezTo>
                    <a:pt x="83" y="163"/>
                    <a:pt x="81" y="165"/>
                    <a:pt x="79" y="167"/>
                  </a:cubicBezTo>
                  <a:cubicBezTo>
                    <a:pt x="83" y="174"/>
                    <a:pt x="87" y="186"/>
                    <a:pt x="91" y="186"/>
                  </a:cubicBezTo>
                  <a:cubicBezTo>
                    <a:pt x="124" y="188"/>
                    <a:pt x="158" y="187"/>
                    <a:pt x="191" y="187"/>
                  </a:cubicBezTo>
                  <a:cubicBezTo>
                    <a:pt x="192" y="185"/>
                    <a:pt x="192" y="183"/>
                    <a:pt x="193" y="182"/>
                  </a:cubicBezTo>
                  <a:cubicBezTo>
                    <a:pt x="184" y="175"/>
                    <a:pt x="175" y="163"/>
                    <a:pt x="166" y="162"/>
                  </a:cubicBezTo>
                  <a:cubicBezTo>
                    <a:pt x="139" y="160"/>
                    <a:pt x="112" y="161"/>
                    <a:pt x="85"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9" name="Freeform 20">
              <a:extLst>
                <a:ext uri="{FF2B5EF4-FFF2-40B4-BE49-F238E27FC236}">
                  <a16:creationId xmlns:a16="http://schemas.microsoft.com/office/drawing/2014/main" id="{654B9495-2F66-D571-2335-E9C504320657}"/>
                </a:ext>
              </a:extLst>
            </p:cNvPr>
            <p:cNvSpPr>
              <a:spLocks/>
            </p:cNvSpPr>
            <p:nvPr/>
          </p:nvSpPr>
          <p:spPr bwMode="auto">
            <a:xfrm>
              <a:off x="3013" y="1794"/>
              <a:ext cx="635" cy="575"/>
            </a:xfrm>
            <a:custGeom>
              <a:avLst/>
              <a:gdLst>
                <a:gd name="T0" fmla="*/ 147 w 267"/>
                <a:gd name="T1" fmla="*/ 27 h 242"/>
                <a:gd name="T2" fmla="*/ 147 w 267"/>
                <a:gd name="T3" fmla="*/ 159 h 242"/>
                <a:gd name="T4" fmla="*/ 121 w 267"/>
                <a:gd name="T5" fmla="*/ 159 h 242"/>
                <a:gd name="T6" fmla="*/ 121 w 267"/>
                <a:gd name="T7" fmla="*/ 27 h 242"/>
                <a:gd name="T8" fmla="*/ 35 w 267"/>
                <a:gd name="T9" fmla="*/ 28 h 242"/>
                <a:gd name="T10" fmla="*/ 27 w 267"/>
                <a:gd name="T11" fmla="*/ 36 h 242"/>
                <a:gd name="T12" fmla="*/ 26 w 267"/>
                <a:gd name="T13" fmla="*/ 211 h 242"/>
                <a:gd name="T14" fmla="*/ 52 w 267"/>
                <a:gd name="T15" fmla="*/ 215 h 242"/>
                <a:gd name="T16" fmla="*/ 54 w 267"/>
                <a:gd name="T17" fmla="*/ 240 h 242"/>
                <a:gd name="T18" fmla="*/ 17 w 267"/>
                <a:gd name="T19" fmla="*/ 240 h 242"/>
                <a:gd name="T20" fmla="*/ 1 w 267"/>
                <a:gd name="T21" fmla="*/ 222 h 242"/>
                <a:gd name="T22" fmla="*/ 1 w 267"/>
                <a:gd name="T23" fmla="*/ 17 h 242"/>
                <a:gd name="T24" fmla="*/ 16 w 267"/>
                <a:gd name="T25" fmla="*/ 1 h 242"/>
                <a:gd name="T26" fmla="*/ 255 w 267"/>
                <a:gd name="T27" fmla="*/ 0 h 242"/>
                <a:gd name="T28" fmla="*/ 267 w 267"/>
                <a:gd name="T29" fmla="*/ 14 h 242"/>
                <a:gd name="T30" fmla="*/ 255 w 267"/>
                <a:gd name="T31" fmla="*/ 26 h 242"/>
                <a:gd name="T32" fmla="*/ 171 w 267"/>
                <a:gd name="T33" fmla="*/ 27 h 242"/>
                <a:gd name="T34" fmla="*/ 147 w 267"/>
                <a:gd name="T35" fmla="*/ 27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7" h="242">
                  <a:moveTo>
                    <a:pt x="147" y="27"/>
                  </a:moveTo>
                  <a:cubicBezTo>
                    <a:pt x="147" y="72"/>
                    <a:pt x="147" y="115"/>
                    <a:pt x="147" y="159"/>
                  </a:cubicBezTo>
                  <a:cubicBezTo>
                    <a:pt x="137" y="159"/>
                    <a:pt x="130" y="159"/>
                    <a:pt x="121" y="159"/>
                  </a:cubicBezTo>
                  <a:cubicBezTo>
                    <a:pt x="121" y="116"/>
                    <a:pt x="121" y="73"/>
                    <a:pt x="121" y="27"/>
                  </a:cubicBezTo>
                  <a:cubicBezTo>
                    <a:pt x="91" y="27"/>
                    <a:pt x="63" y="27"/>
                    <a:pt x="35" y="28"/>
                  </a:cubicBezTo>
                  <a:cubicBezTo>
                    <a:pt x="32" y="28"/>
                    <a:pt x="27" y="33"/>
                    <a:pt x="27" y="36"/>
                  </a:cubicBezTo>
                  <a:cubicBezTo>
                    <a:pt x="26" y="94"/>
                    <a:pt x="26" y="153"/>
                    <a:pt x="26" y="211"/>
                  </a:cubicBezTo>
                  <a:cubicBezTo>
                    <a:pt x="36" y="213"/>
                    <a:pt x="43" y="213"/>
                    <a:pt x="52" y="215"/>
                  </a:cubicBezTo>
                  <a:cubicBezTo>
                    <a:pt x="53" y="222"/>
                    <a:pt x="53" y="230"/>
                    <a:pt x="54" y="240"/>
                  </a:cubicBezTo>
                  <a:cubicBezTo>
                    <a:pt x="41" y="240"/>
                    <a:pt x="28" y="242"/>
                    <a:pt x="17" y="240"/>
                  </a:cubicBezTo>
                  <a:cubicBezTo>
                    <a:pt x="11" y="238"/>
                    <a:pt x="1" y="229"/>
                    <a:pt x="1" y="222"/>
                  </a:cubicBezTo>
                  <a:cubicBezTo>
                    <a:pt x="0" y="154"/>
                    <a:pt x="0" y="85"/>
                    <a:pt x="1" y="17"/>
                  </a:cubicBezTo>
                  <a:cubicBezTo>
                    <a:pt x="1" y="11"/>
                    <a:pt x="11" y="1"/>
                    <a:pt x="16" y="1"/>
                  </a:cubicBezTo>
                  <a:cubicBezTo>
                    <a:pt x="96" y="0"/>
                    <a:pt x="176" y="0"/>
                    <a:pt x="255" y="0"/>
                  </a:cubicBezTo>
                  <a:cubicBezTo>
                    <a:pt x="260" y="0"/>
                    <a:pt x="267" y="9"/>
                    <a:pt x="267" y="14"/>
                  </a:cubicBezTo>
                  <a:cubicBezTo>
                    <a:pt x="266" y="18"/>
                    <a:pt x="259" y="26"/>
                    <a:pt x="255" y="26"/>
                  </a:cubicBezTo>
                  <a:cubicBezTo>
                    <a:pt x="227" y="28"/>
                    <a:pt x="199" y="27"/>
                    <a:pt x="171" y="27"/>
                  </a:cubicBezTo>
                  <a:cubicBezTo>
                    <a:pt x="164" y="27"/>
                    <a:pt x="157" y="27"/>
                    <a:pt x="147"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0" name="Freeform 21">
              <a:extLst>
                <a:ext uri="{FF2B5EF4-FFF2-40B4-BE49-F238E27FC236}">
                  <a16:creationId xmlns:a16="http://schemas.microsoft.com/office/drawing/2014/main" id="{17542CDB-BD65-6D08-B518-6105FDC987BE}"/>
                </a:ext>
              </a:extLst>
            </p:cNvPr>
            <p:cNvSpPr>
              <a:spLocks noEditPoints="1"/>
            </p:cNvSpPr>
            <p:nvPr/>
          </p:nvSpPr>
          <p:spPr bwMode="auto">
            <a:xfrm>
              <a:off x="4231" y="1582"/>
              <a:ext cx="288" cy="288"/>
            </a:xfrm>
            <a:custGeom>
              <a:avLst/>
              <a:gdLst>
                <a:gd name="T0" fmla="*/ 62 w 121"/>
                <a:gd name="T1" fmla="*/ 9 h 121"/>
                <a:gd name="T2" fmla="*/ 116 w 121"/>
                <a:gd name="T3" fmla="*/ 64 h 121"/>
                <a:gd name="T4" fmla="*/ 63 w 121"/>
                <a:gd name="T5" fmla="*/ 116 h 121"/>
                <a:gd name="T6" fmla="*/ 9 w 121"/>
                <a:gd name="T7" fmla="*/ 62 h 121"/>
                <a:gd name="T8" fmla="*/ 62 w 121"/>
                <a:gd name="T9" fmla="*/ 9 h 121"/>
                <a:gd name="T10" fmla="*/ 36 w 121"/>
                <a:gd name="T11" fmla="*/ 87 h 121"/>
                <a:gd name="T12" fmla="*/ 87 w 121"/>
                <a:gd name="T13" fmla="*/ 40 h 121"/>
                <a:gd name="T14" fmla="*/ 86 w 121"/>
                <a:gd name="T15" fmla="*/ 37 h 121"/>
                <a:gd name="T16" fmla="*/ 36 w 121"/>
                <a:gd name="T17" fmla="*/ 37 h 121"/>
                <a:gd name="T18" fmla="*/ 36 w 121"/>
                <a:gd name="T19" fmla="*/ 8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1">
                  <a:moveTo>
                    <a:pt x="62" y="9"/>
                  </a:moveTo>
                  <a:cubicBezTo>
                    <a:pt x="121" y="10"/>
                    <a:pt x="116" y="0"/>
                    <a:pt x="116" y="64"/>
                  </a:cubicBezTo>
                  <a:cubicBezTo>
                    <a:pt x="116" y="121"/>
                    <a:pt x="121" y="116"/>
                    <a:pt x="63" y="116"/>
                  </a:cubicBezTo>
                  <a:cubicBezTo>
                    <a:pt x="0" y="116"/>
                    <a:pt x="9" y="121"/>
                    <a:pt x="9" y="62"/>
                  </a:cubicBezTo>
                  <a:cubicBezTo>
                    <a:pt x="9" y="1"/>
                    <a:pt x="1" y="10"/>
                    <a:pt x="62" y="9"/>
                  </a:cubicBezTo>
                  <a:close/>
                  <a:moveTo>
                    <a:pt x="36" y="87"/>
                  </a:moveTo>
                  <a:cubicBezTo>
                    <a:pt x="98" y="90"/>
                    <a:pt x="89" y="96"/>
                    <a:pt x="87" y="40"/>
                  </a:cubicBezTo>
                  <a:cubicBezTo>
                    <a:pt x="87" y="39"/>
                    <a:pt x="87" y="39"/>
                    <a:pt x="86" y="37"/>
                  </a:cubicBezTo>
                  <a:cubicBezTo>
                    <a:pt x="70" y="37"/>
                    <a:pt x="53" y="37"/>
                    <a:pt x="36" y="37"/>
                  </a:cubicBezTo>
                  <a:cubicBezTo>
                    <a:pt x="36" y="55"/>
                    <a:pt x="36" y="70"/>
                    <a:pt x="36"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1" name="Freeform 22">
              <a:extLst>
                <a:ext uri="{FF2B5EF4-FFF2-40B4-BE49-F238E27FC236}">
                  <a16:creationId xmlns:a16="http://schemas.microsoft.com/office/drawing/2014/main" id="{C2965F29-B9DF-D4BA-FE94-928F175E4A4B}"/>
                </a:ext>
              </a:extLst>
            </p:cNvPr>
            <p:cNvSpPr>
              <a:spLocks noEditPoints="1"/>
            </p:cNvSpPr>
            <p:nvPr/>
          </p:nvSpPr>
          <p:spPr bwMode="auto">
            <a:xfrm>
              <a:off x="4229" y="1934"/>
              <a:ext cx="290" cy="293"/>
            </a:xfrm>
            <a:custGeom>
              <a:avLst/>
              <a:gdLst>
                <a:gd name="T0" fmla="*/ 65 w 122"/>
                <a:gd name="T1" fmla="*/ 8 h 123"/>
                <a:gd name="T2" fmla="*/ 117 w 122"/>
                <a:gd name="T3" fmla="*/ 60 h 123"/>
                <a:gd name="T4" fmla="*/ 62 w 122"/>
                <a:gd name="T5" fmla="*/ 114 h 123"/>
                <a:gd name="T6" fmla="*/ 10 w 122"/>
                <a:gd name="T7" fmla="*/ 63 h 123"/>
                <a:gd name="T8" fmla="*/ 65 w 122"/>
                <a:gd name="T9" fmla="*/ 8 h 123"/>
                <a:gd name="T10" fmla="*/ 38 w 122"/>
                <a:gd name="T11" fmla="*/ 35 h 123"/>
                <a:gd name="T12" fmla="*/ 38 w 122"/>
                <a:gd name="T13" fmla="*/ 85 h 123"/>
                <a:gd name="T14" fmla="*/ 89 w 122"/>
                <a:gd name="T15" fmla="*/ 43 h 123"/>
                <a:gd name="T16" fmla="*/ 88 w 122"/>
                <a:gd name="T17" fmla="*/ 35 h 123"/>
                <a:gd name="T18" fmla="*/ 38 w 122"/>
                <a:gd name="T19" fmla="*/ 3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123">
                  <a:moveTo>
                    <a:pt x="65" y="8"/>
                  </a:moveTo>
                  <a:cubicBezTo>
                    <a:pt x="122" y="8"/>
                    <a:pt x="117" y="1"/>
                    <a:pt x="117" y="60"/>
                  </a:cubicBezTo>
                  <a:cubicBezTo>
                    <a:pt x="117" y="123"/>
                    <a:pt x="122" y="114"/>
                    <a:pt x="62" y="114"/>
                  </a:cubicBezTo>
                  <a:cubicBezTo>
                    <a:pt x="2" y="114"/>
                    <a:pt x="10" y="122"/>
                    <a:pt x="10" y="63"/>
                  </a:cubicBezTo>
                  <a:cubicBezTo>
                    <a:pt x="10" y="0"/>
                    <a:pt x="0" y="9"/>
                    <a:pt x="65" y="8"/>
                  </a:cubicBezTo>
                  <a:close/>
                  <a:moveTo>
                    <a:pt x="38" y="35"/>
                  </a:moveTo>
                  <a:cubicBezTo>
                    <a:pt x="38" y="53"/>
                    <a:pt x="38" y="69"/>
                    <a:pt x="38" y="85"/>
                  </a:cubicBezTo>
                  <a:cubicBezTo>
                    <a:pt x="88" y="94"/>
                    <a:pt x="91" y="91"/>
                    <a:pt x="89" y="43"/>
                  </a:cubicBezTo>
                  <a:cubicBezTo>
                    <a:pt x="89" y="41"/>
                    <a:pt x="88" y="38"/>
                    <a:pt x="88" y="35"/>
                  </a:cubicBezTo>
                  <a:cubicBezTo>
                    <a:pt x="71" y="35"/>
                    <a:pt x="56" y="35"/>
                    <a:pt x="38"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2" name="Freeform 23">
              <a:extLst>
                <a:ext uri="{FF2B5EF4-FFF2-40B4-BE49-F238E27FC236}">
                  <a16:creationId xmlns:a16="http://schemas.microsoft.com/office/drawing/2014/main" id="{6BB44CFD-7834-7802-7A73-04FA82CE4B84}"/>
                </a:ext>
              </a:extLst>
            </p:cNvPr>
            <p:cNvSpPr>
              <a:spLocks noEditPoints="1"/>
            </p:cNvSpPr>
            <p:nvPr/>
          </p:nvSpPr>
          <p:spPr bwMode="auto">
            <a:xfrm>
              <a:off x="3851" y="1601"/>
              <a:ext cx="290" cy="271"/>
            </a:xfrm>
            <a:custGeom>
              <a:avLst/>
              <a:gdLst>
                <a:gd name="T0" fmla="*/ 115 w 122"/>
                <a:gd name="T1" fmla="*/ 54 h 114"/>
                <a:gd name="T2" fmla="*/ 60 w 122"/>
                <a:gd name="T3" fmla="*/ 108 h 114"/>
                <a:gd name="T4" fmla="*/ 8 w 122"/>
                <a:gd name="T5" fmla="*/ 56 h 114"/>
                <a:gd name="T6" fmla="*/ 8 w 122"/>
                <a:gd name="T7" fmla="*/ 20 h 114"/>
                <a:gd name="T8" fmla="*/ 28 w 122"/>
                <a:gd name="T9" fmla="*/ 1 h 114"/>
                <a:gd name="T10" fmla="*/ 93 w 122"/>
                <a:gd name="T11" fmla="*/ 1 h 114"/>
                <a:gd name="T12" fmla="*/ 115 w 122"/>
                <a:gd name="T13" fmla="*/ 22 h 114"/>
                <a:gd name="T14" fmla="*/ 115 w 122"/>
                <a:gd name="T15" fmla="*/ 54 h 114"/>
                <a:gd name="T16" fmla="*/ 88 w 122"/>
                <a:gd name="T17" fmla="*/ 29 h 114"/>
                <a:gd name="T18" fmla="*/ 36 w 122"/>
                <a:gd name="T19" fmla="*/ 29 h 114"/>
                <a:gd name="T20" fmla="*/ 36 w 122"/>
                <a:gd name="T21" fmla="*/ 80 h 114"/>
                <a:gd name="T22" fmla="*/ 88 w 122"/>
                <a:gd name="T23" fmla="*/ 80 h 114"/>
                <a:gd name="T24" fmla="*/ 88 w 122"/>
                <a:gd name="T25" fmla="*/ 2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 h="114">
                  <a:moveTo>
                    <a:pt x="115" y="54"/>
                  </a:moveTo>
                  <a:cubicBezTo>
                    <a:pt x="114" y="114"/>
                    <a:pt x="122" y="108"/>
                    <a:pt x="60" y="108"/>
                  </a:cubicBezTo>
                  <a:cubicBezTo>
                    <a:pt x="0" y="108"/>
                    <a:pt x="9" y="112"/>
                    <a:pt x="8" y="56"/>
                  </a:cubicBezTo>
                  <a:cubicBezTo>
                    <a:pt x="8" y="44"/>
                    <a:pt x="9" y="32"/>
                    <a:pt x="8" y="20"/>
                  </a:cubicBezTo>
                  <a:cubicBezTo>
                    <a:pt x="8" y="6"/>
                    <a:pt x="14" y="1"/>
                    <a:pt x="28" y="1"/>
                  </a:cubicBezTo>
                  <a:cubicBezTo>
                    <a:pt x="50" y="1"/>
                    <a:pt x="71" y="2"/>
                    <a:pt x="93" y="1"/>
                  </a:cubicBezTo>
                  <a:cubicBezTo>
                    <a:pt x="109" y="0"/>
                    <a:pt x="115" y="7"/>
                    <a:pt x="115" y="22"/>
                  </a:cubicBezTo>
                  <a:cubicBezTo>
                    <a:pt x="114" y="32"/>
                    <a:pt x="115" y="43"/>
                    <a:pt x="115" y="54"/>
                  </a:cubicBezTo>
                  <a:close/>
                  <a:moveTo>
                    <a:pt x="88" y="29"/>
                  </a:moveTo>
                  <a:cubicBezTo>
                    <a:pt x="70" y="29"/>
                    <a:pt x="53" y="29"/>
                    <a:pt x="36" y="29"/>
                  </a:cubicBezTo>
                  <a:cubicBezTo>
                    <a:pt x="36" y="47"/>
                    <a:pt x="36" y="63"/>
                    <a:pt x="36" y="80"/>
                  </a:cubicBezTo>
                  <a:cubicBezTo>
                    <a:pt x="54" y="80"/>
                    <a:pt x="71" y="80"/>
                    <a:pt x="88" y="80"/>
                  </a:cubicBezTo>
                  <a:cubicBezTo>
                    <a:pt x="88" y="62"/>
                    <a:pt x="88" y="46"/>
                    <a:pt x="88"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3" name="Freeform 24">
              <a:extLst>
                <a:ext uri="{FF2B5EF4-FFF2-40B4-BE49-F238E27FC236}">
                  <a16:creationId xmlns:a16="http://schemas.microsoft.com/office/drawing/2014/main" id="{A42481A5-AFB4-4AA3-7205-BA3C3609A7D8}"/>
                </a:ext>
              </a:extLst>
            </p:cNvPr>
            <p:cNvSpPr>
              <a:spLocks noEditPoints="1"/>
            </p:cNvSpPr>
            <p:nvPr/>
          </p:nvSpPr>
          <p:spPr bwMode="auto">
            <a:xfrm>
              <a:off x="3758" y="2650"/>
              <a:ext cx="271" cy="240"/>
            </a:xfrm>
            <a:custGeom>
              <a:avLst/>
              <a:gdLst>
                <a:gd name="T0" fmla="*/ 60 w 114"/>
                <a:gd name="T1" fmla="*/ 93 h 101"/>
                <a:gd name="T2" fmla="*/ 7 w 114"/>
                <a:gd name="T3" fmla="*/ 41 h 101"/>
                <a:gd name="T4" fmla="*/ 48 w 114"/>
                <a:gd name="T5" fmla="*/ 0 h 101"/>
                <a:gd name="T6" fmla="*/ 96 w 114"/>
                <a:gd name="T7" fmla="*/ 0 h 101"/>
                <a:gd name="T8" fmla="*/ 114 w 114"/>
                <a:gd name="T9" fmla="*/ 17 h 101"/>
                <a:gd name="T10" fmla="*/ 114 w 114"/>
                <a:gd name="T11" fmla="*/ 75 h 101"/>
                <a:gd name="T12" fmla="*/ 96 w 114"/>
                <a:gd name="T13" fmla="*/ 93 h 101"/>
                <a:gd name="T14" fmla="*/ 60 w 114"/>
                <a:gd name="T15" fmla="*/ 93 h 101"/>
                <a:gd name="T16" fmla="*/ 86 w 114"/>
                <a:gd name="T17" fmla="*/ 66 h 101"/>
                <a:gd name="T18" fmla="*/ 86 w 114"/>
                <a:gd name="T19" fmla="*/ 29 h 101"/>
                <a:gd name="T20" fmla="*/ 36 w 114"/>
                <a:gd name="T21" fmla="*/ 29 h 101"/>
                <a:gd name="T22" fmla="*/ 67 w 114"/>
                <a:gd name="T23" fmla="*/ 67 h 101"/>
                <a:gd name="T24" fmla="*/ 86 w 114"/>
                <a:gd name="T25" fmla="*/ 6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 h="101">
                  <a:moveTo>
                    <a:pt x="60" y="93"/>
                  </a:moveTo>
                  <a:cubicBezTo>
                    <a:pt x="0" y="92"/>
                    <a:pt x="8" y="101"/>
                    <a:pt x="7" y="41"/>
                  </a:cubicBezTo>
                  <a:cubicBezTo>
                    <a:pt x="7" y="0"/>
                    <a:pt x="7" y="0"/>
                    <a:pt x="48" y="0"/>
                  </a:cubicBezTo>
                  <a:cubicBezTo>
                    <a:pt x="64" y="0"/>
                    <a:pt x="80" y="0"/>
                    <a:pt x="96" y="0"/>
                  </a:cubicBezTo>
                  <a:cubicBezTo>
                    <a:pt x="108" y="0"/>
                    <a:pt x="114" y="6"/>
                    <a:pt x="114" y="17"/>
                  </a:cubicBezTo>
                  <a:cubicBezTo>
                    <a:pt x="114" y="36"/>
                    <a:pt x="113" y="56"/>
                    <a:pt x="114" y="75"/>
                  </a:cubicBezTo>
                  <a:cubicBezTo>
                    <a:pt x="114" y="87"/>
                    <a:pt x="108" y="94"/>
                    <a:pt x="96" y="93"/>
                  </a:cubicBezTo>
                  <a:cubicBezTo>
                    <a:pt x="84" y="93"/>
                    <a:pt x="72" y="93"/>
                    <a:pt x="60" y="93"/>
                  </a:cubicBezTo>
                  <a:close/>
                  <a:moveTo>
                    <a:pt x="86" y="66"/>
                  </a:moveTo>
                  <a:cubicBezTo>
                    <a:pt x="86" y="53"/>
                    <a:pt x="86" y="41"/>
                    <a:pt x="86" y="29"/>
                  </a:cubicBezTo>
                  <a:cubicBezTo>
                    <a:pt x="69" y="29"/>
                    <a:pt x="52" y="29"/>
                    <a:pt x="36" y="29"/>
                  </a:cubicBezTo>
                  <a:cubicBezTo>
                    <a:pt x="32" y="68"/>
                    <a:pt x="32" y="68"/>
                    <a:pt x="67" y="67"/>
                  </a:cubicBezTo>
                  <a:cubicBezTo>
                    <a:pt x="73" y="67"/>
                    <a:pt x="79" y="67"/>
                    <a:pt x="86"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4" name="Freeform 25">
              <a:extLst>
                <a:ext uri="{FF2B5EF4-FFF2-40B4-BE49-F238E27FC236}">
                  <a16:creationId xmlns:a16="http://schemas.microsoft.com/office/drawing/2014/main" id="{AA09A529-CC2A-C729-0157-2872D46C7916}"/>
                </a:ext>
              </a:extLst>
            </p:cNvPr>
            <p:cNvSpPr>
              <a:spLocks/>
            </p:cNvSpPr>
            <p:nvPr/>
          </p:nvSpPr>
          <p:spPr bwMode="auto">
            <a:xfrm>
              <a:off x="4350" y="2298"/>
              <a:ext cx="160" cy="262"/>
            </a:xfrm>
            <a:custGeom>
              <a:avLst/>
              <a:gdLst>
                <a:gd name="T0" fmla="*/ 0 w 67"/>
                <a:gd name="T1" fmla="*/ 108 h 110"/>
                <a:gd name="T2" fmla="*/ 0 w 67"/>
                <a:gd name="T3" fmla="*/ 82 h 110"/>
                <a:gd name="T4" fmla="*/ 37 w 67"/>
                <a:gd name="T5" fmla="*/ 80 h 110"/>
                <a:gd name="T6" fmla="*/ 37 w 67"/>
                <a:gd name="T7" fmla="*/ 29 h 110"/>
                <a:gd name="T8" fmla="*/ 0 w 67"/>
                <a:gd name="T9" fmla="*/ 29 h 110"/>
                <a:gd name="T10" fmla="*/ 0 w 67"/>
                <a:gd name="T11" fmla="*/ 1 h 110"/>
                <a:gd name="T12" fmla="*/ 49 w 67"/>
                <a:gd name="T13" fmla="*/ 2 h 110"/>
                <a:gd name="T14" fmla="*/ 65 w 67"/>
                <a:gd name="T15" fmla="*/ 20 h 110"/>
                <a:gd name="T16" fmla="*/ 65 w 67"/>
                <a:gd name="T17" fmla="*/ 90 h 110"/>
                <a:gd name="T18" fmla="*/ 50 w 67"/>
                <a:gd name="T19" fmla="*/ 107 h 110"/>
                <a:gd name="T20" fmla="*/ 0 w 67"/>
                <a:gd name="T21" fmla="*/ 10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110">
                  <a:moveTo>
                    <a:pt x="0" y="108"/>
                  </a:moveTo>
                  <a:cubicBezTo>
                    <a:pt x="0" y="99"/>
                    <a:pt x="0" y="91"/>
                    <a:pt x="0" y="82"/>
                  </a:cubicBezTo>
                  <a:cubicBezTo>
                    <a:pt x="13" y="81"/>
                    <a:pt x="24" y="81"/>
                    <a:pt x="37" y="80"/>
                  </a:cubicBezTo>
                  <a:cubicBezTo>
                    <a:pt x="37" y="63"/>
                    <a:pt x="37" y="48"/>
                    <a:pt x="37" y="29"/>
                  </a:cubicBezTo>
                  <a:cubicBezTo>
                    <a:pt x="25" y="29"/>
                    <a:pt x="13" y="29"/>
                    <a:pt x="0" y="29"/>
                  </a:cubicBezTo>
                  <a:cubicBezTo>
                    <a:pt x="0" y="19"/>
                    <a:pt x="0" y="12"/>
                    <a:pt x="0" y="1"/>
                  </a:cubicBezTo>
                  <a:cubicBezTo>
                    <a:pt x="17" y="1"/>
                    <a:pt x="33" y="0"/>
                    <a:pt x="49" y="2"/>
                  </a:cubicBezTo>
                  <a:cubicBezTo>
                    <a:pt x="56" y="3"/>
                    <a:pt x="65" y="13"/>
                    <a:pt x="65" y="20"/>
                  </a:cubicBezTo>
                  <a:cubicBezTo>
                    <a:pt x="67" y="43"/>
                    <a:pt x="67" y="66"/>
                    <a:pt x="65" y="90"/>
                  </a:cubicBezTo>
                  <a:cubicBezTo>
                    <a:pt x="65" y="96"/>
                    <a:pt x="56" y="107"/>
                    <a:pt x="50" y="107"/>
                  </a:cubicBezTo>
                  <a:cubicBezTo>
                    <a:pt x="34" y="110"/>
                    <a:pt x="17" y="108"/>
                    <a:pt x="0"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5" name="Freeform 26">
              <a:extLst>
                <a:ext uri="{FF2B5EF4-FFF2-40B4-BE49-F238E27FC236}">
                  <a16:creationId xmlns:a16="http://schemas.microsoft.com/office/drawing/2014/main" id="{C3F6AA20-4B73-1854-40D1-05B2185FD636}"/>
                </a:ext>
              </a:extLst>
            </p:cNvPr>
            <p:cNvSpPr>
              <a:spLocks/>
            </p:cNvSpPr>
            <p:nvPr/>
          </p:nvSpPr>
          <p:spPr bwMode="auto">
            <a:xfrm>
              <a:off x="3870" y="1951"/>
              <a:ext cx="254" cy="221"/>
            </a:xfrm>
            <a:custGeom>
              <a:avLst/>
              <a:gdLst>
                <a:gd name="T0" fmla="*/ 81 w 107"/>
                <a:gd name="T1" fmla="*/ 27 h 93"/>
                <a:gd name="T2" fmla="*/ 50 w 107"/>
                <a:gd name="T3" fmla="*/ 27 h 93"/>
                <a:gd name="T4" fmla="*/ 29 w 107"/>
                <a:gd name="T5" fmla="*/ 27 h 93"/>
                <a:gd name="T6" fmla="*/ 25 w 107"/>
                <a:gd name="T7" fmla="*/ 53 h 93"/>
                <a:gd name="T8" fmla="*/ 1 w 107"/>
                <a:gd name="T9" fmla="*/ 54 h 93"/>
                <a:gd name="T10" fmla="*/ 2 w 107"/>
                <a:gd name="T11" fmla="*/ 13 h 93"/>
                <a:gd name="T12" fmla="*/ 17 w 107"/>
                <a:gd name="T13" fmla="*/ 2 h 93"/>
                <a:gd name="T14" fmla="*/ 91 w 107"/>
                <a:gd name="T15" fmla="*/ 2 h 93"/>
                <a:gd name="T16" fmla="*/ 105 w 107"/>
                <a:gd name="T17" fmla="*/ 13 h 93"/>
                <a:gd name="T18" fmla="*/ 106 w 107"/>
                <a:gd name="T19" fmla="*/ 93 h 93"/>
                <a:gd name="T20" fmla="*/ 81 w 107"/>
                <a:gd name="T21" fmla="*/ 93 h 93"/>
                <a:gd name="T22" fmla="*/ 81 w 107"/>
                <a:gd name="T23" fmla="*/ 2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93">
                  <a:moveTo>
                    <a:pt x="81" y="27"/>
                  </a:moveTo>
                  <a:cubicBezTo>
                    <a:pt x="68" y="27"/>
                    <a:pt x="59" y="27"/>
                    <a:pt x="50" y="27"/>
                  </a:cubicBezTo>
                  <a:cubicBezTo>
                    <a:pt x="43" y="27"/>
                    <a:pt x="37" y="27"/>
                    <a:pt x="29" y="27"/>
                  </a:cubicBezTo>
                  <a:cubicBezTo>
                    <a:pt x="28" y="36"/>
                    <a:pt x="26" y="43"/>
                    <a:pt x="25" y="53"/>
                  </a:cubicBezTo>
                  <a:cubicBezTo>
                    <a:pt x="18" y="53"/>
                    <a:pt x="11" y="54"/>
                    <a:pt x="1" y="54"/>
                  </a:cubicBezTo>
                  <a:cubicBezTo>
                    <a:pt x="1" y="40"/>
                    <a:pt x="0" y="26"/>
                    <a:pt x="2" y="13"/>
                  </a:cubicBezTo>
                  <a:cubicBezTo>
                    <a:pt x="2" y="8"/>
                    <a:pt x="11" y="2"/>
                    <a:pt x="17" y="2"/>
                  </a:cubicBezTo>
                  <a:cubicBezTo>
                    <a:pt x="41" y="0"/>
                    <a:pt x="66" y="0"/>
                    <a:pt x="91" y="2"/>
                  </a:cubicBezTo>
                  <a:cubicBezTo>
                    <a:pt x="96" y="2"/>
                    <a:pt x="105" y="9"/>
                    <a:pt x="105" y="13"/>
                  </a:cubicBezTo>
                  <a:cubicBezTo>
                    <a:pt x="107" y="39"/>
                    <a:pt x="106" y="66"/>
                    <a:pt x="106" y="93"/>
                  </a:cubicBezTo>
                  <a:cubicBezTo>
                    <a:pt x="97" y="93"/>
                    <a:pt x="90" y="93"/>
                    <a:pt x="81" y="93"/>
                  </a:cubicBezTo>
                  <a:cubicBezTo>
                    <a:pt x="81" y="71"/>
                    <a:pt x="81" y="50"/>
                    <a:pt x="81"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nvGrpSpPr>
          <p:cNvPr id="68" name="Group 29">
            <a:extLst>
              <a:ext uri="{FF2B5EF4-FFF2-40B4-BE49-F238E27FC236}">
                <a16:creationId xmlns:a16="http://schemas.microsoft.com/office/drawing/2014/main" id="{DC806128-9382-1503-B975-B7FDB279228D}"/>
              </a:ext>
            </a:extLst>
          </p:cNvPr>
          <p:cNvGrpSpPr>
            <a:grpSpLocks noChangeAspect="1"/>
          </p:cNvGrpSpPr>
          <p:nvPr/>
        </p:nvGrpSpPr>
        <p:grpSpPr bwMode="auto">
          <a:xfrm>
            <a:off x="5423253" y="3815220"/>
            <a:ext cx="423414" cy="407847"/>
            <a:chOff x="2955" y="1298"/>
            <a:chExt cx="1768" cy="1703"/>
          </a:xfrm>
          <a:solidFill>
            <a:schemeClr val="accent2"/>
          </a:solidFill>
        </p:grpSpPr>
        <p:sp>
          <p:nvSpPr>
            <p:cNvPr id="70" name="Freeform 30">
              <a:extLst>
                <a:ext uri="{FF2B5EF4-FFF2-40B4-BE49-F238E27FC236}">
                  <a16:creationId xmlns:a16="http://schemas.microsoft.com/office/drawing/2014/main" id="{389B9442-9A07-6CD8-14F7-24F95F725185}"/>
                </a:ext>
              </a:extLst>
            </p:cNvPr>
            <p:cNvSpPr>
              <a:spLocks noEditPoints="1"/>
            </p:cNvSpPr>
            <p:nvPr/>
          </p:nvSpPr>
          <p:spPr bwMode="auto">
            <a:xfrm>
              <a:off x="3017" y="1298"/>
              <a:ext cx="1706" cy="1703"/>
            </a:xfrm>
            <a:custGeom>
              <a:avLst/>
              <a:gdLst>
                <a:gd name="T0" fmla="*/ 43 w 717"/>
                <a:gd name="T1" fmla="*/ 684 h 715"/>
                <a:gd name="T2" fmla="*/ 43 w 717"/>
                <a:gd name="T3" fmla="*/ 503 h 715"/>
                <a:gd name="T4" fmla="*/ 56 w 717"/>
                <a:gd name="T5" fmla="*/ 473 h 715"/>
                <a:gd name="T6" fmla="*/ 70 w 717"/>
                <a:gd name="T7" fmla="*/ 502 h 715"/>
                <a:gd name="T8" fmla="*/ 70 w 717"/>
                <a:gd name="T9" fmla="*/ 683 h 715"/>
                <a:gd name="T10" fmla="*/ 161 w 717"/>
                <a:gd name="T11" fmla="*/ 683 h 715"/>
                <a:gd name="T12" fmla="*/ 161 w 717"/>
                <a:gd name="T13" fmla="*/ 597 h 715"/>
                <a:gd name="T14" fmla="*/ 161 w 717"/>
                <a:gd name="T15" fmla="*/ 537 h 715"/>
                <a:gd name="T16" fmla="*/ 182 w 717"/>
                <a:gd name="T17" fmla="*/ 516 h 715"/>
                <a:gd name="T18" fmla="*/ 333 w 717"/>
                <a:gd name="T19" fmla="*/ 516 h 715"/>
                <a:gd name="T20" fmla="*/ 355 w 717"/>
                <a:gd name="T21" fmla="*/ 538 h 715"/>
                <a:gd name="T22" fmla="*/ 355 w 717"/>
                <a:gd name="T23" fmla="*/ 670 h 715"/>
                <a:gd name="T24" fmla="*/ 356 w 717"/>
                <a:gd name="T25" fmla="*/ 684 h 715"/>
                <a:gd name="T26" fmla="*/ 438 w 717"/>
                <a:gd name="T27" fmla="*/ 683 h 715"/>
                <a:gd name="T28" fmla="*/ 447 w 717"/>
                <a:gd name="T29" fmla="*/ 666 h 715"/>
                <a:gd name="T30" fmla="*/ 448 w 717"/>
                <a:gd name="T31" fmla="*/ 502 h 715"/>
                <a:gd name="T32" fmla="*/ 461 w 717"/>
                <a:gd name="T33" fmla="*/ 473 h 715"/>
                <a:gd name="T34" fmla="*/ 474 w 717"/>
                <a:gd name="T35" fmla="*/ 503 h 715"/>
                <a:gd name="T36" fmla="*/ 474 w 717"/>
                <a:gd name="T37" fmla="*/ 682 h 715"/>
                <a:gd name="T38" fmla="*/ 657 w 717"/>
                <a:gd name="T39" fmla="*/ 682 h 715"/>
                <a:gd name="T40" fmla="*/ 657 w 717"/>
                <a:gd name="T41" fmla="*/ 218 h 715"/>
                <a:gd name="T42" fmla="*/ 636 w 717"/>
                <a:gd name="T43" fmla="*/ 217 h 715"/>
                <a:gd name="T44" fmla="*/ 488 w 717"/>
                <a:gd name="T45" fmla="*/ 217 h 715"/>
                <a:gd name="T46" fmla="*/ 468 w 717"/>
                <a:gd name="T47" fmla="*/ 203 h 715"/>
                <a:gd name="T48" fmla="*/ 488 w 717"/>
                <a:gd name="T49" fmla="*/ 191 h 715"/>
                <a:gd name="T50" fmla="*/ 634 w 717"/>
                <a:gd name="T51" fmla="*/ 190 h 715"/>
                <a:gd name="T52" fmla="*/ 655 w 717"/>
                <a:gd name="T53" fmla="*/ 190 h 715"/>
                <a:gd name="T54" fmla="*/ 568 w 717"/>
                <a:gd name="T55" fmla="*/ 41 h 715"/>
                <a:gd name="T56" fmla="*/ 428 w 717"/>
                <a:gd name="T57" fmla="*/ 135 h 715"/>
                <a:gd name="T58" fmla="*/ 426 w 717"/>
                <a:gd name="T59" fmla="*/ 223 h 715"/>
                <a:gd name="T60" fmla="*/ 425 w 717"/>
                <a:gd name="T61" fmla="*/ 240 h 715"/>
                <a:gd name="T62" fmla="*/ 414 w 717"/>
                <a:gd name="T63" fmla="*/ 251 h 715"/>
                <a:gd name="T64" fmla="*/ 401 w 717"/>
                <a:gd name="T65" fmla="*/ 243 h 715"/>
                <a:gd name="T66" fmla="*/ 436 w 717"/>
                <a:gd name="T67" fmla="*/ 60 h 715"/>
                <a:gd name="T68" fmla="*/ 594 w 717"/>
                <a:gd name="T69" fmla="*/ 22 h 715"/>
                <a:gd name="T70" fmla="*/ 686 w 717"/>
                <a:gd name="T71" fmla="*/ 157 h 715"/>
                <a:gd name="T72" fmla="*/ 686 w 717"/>
                <a:gd name="T73" fmla="*/ 658 h 715"/>
                <a:gd name="T74" fmla="*/ 686 w 717"/>
                <a:gd name="T75" fmla="*/ 681 h 715"/>
                <a:gd name="T76" fmla="*/ 691 w 717"/>
                <a:gd name="T77" fmla="*/ 684 h 715"/>
                <a:gd name="T78" fmla="*/ 717 w 717"/>
                <a:gd name="T79" fmla="*/ 699 h 715"/>
                <a:gd name="T80" fmla="*/ 690 w 717"/>
                <a:gd name="T81" fmla="*/ 711 h 715"/>
                <a:gd name="T82" fmla="*/ 26 w 717"/>
                <a:gd name="T83" fmla="*/ 712 h 715"/>
                <a:gd name="T84" fmla="*/ 16 w 717"/>
                <a:gd name="T85" fmla="*/ 711 h 715"/>
                <a:gd name="T86" fmla="*/ 0 w 717"/>
                <a:gd name="T87" fmla="*/ 698 h 715"/>
                <a:gd name="T88" fmla="*/ 17 w 717"/>
                <a:gd name="T89" fmla="*/ 685 h 715"/>
                <a:gd name="T90" fmla="*/ 43 w 717"/>
                <a:gd name="T91" fmla="*/ 684 h 715"/>
                <a:gd name="T92" fmla="*/ 284 w 717"/>
                <a:gd name="T93" fmla="*/ 609 h 715"/>
                <a:gd name="T94" fmla="*/ 327 w 717"/>
                <a:gd name="T95" fmla="*/ 658 h 715"/>
                <a:gd name="T96" fmla="*/ 327 w 717"/>
                <a:gd name="T97" fmla="*/ 570 h 715"/>
                <a:gd name="T98" fmla="*/ 284 w 717"/>
                <a:gd name="T99" fmla="*/ 609 h 715"/>
                <a:gd name="T100" fmla="*/ 214 w 717"/>
                <a:gd name="T101" fmla="*/ 545 h 715"/>
                <a:gd name="T102" fmla="*/ 255 w 717"/>
                <a:gd name="T103" fmla="*/ 588 h 715"/>
                <a:gd name="T104" fmla="*/ 299 w 717"/>
                <a:gd name="T105" fmla="*/ 545 h 715"/>
                <a:gd name="T106" fmla="*/ 214 w 717"/>
                <a:gd name="T107" fmla="*/ 545 h 715"/>
                <a:gd name="T108" fmla="*/ 306 w 717"/>
                <a:gd name="T109" fmla="*/ 683 h 715"/>
                <a:gd name="T110" fmla="*/ 257 w 717"/>
                <a:gd name="T111" fmla="*/ 638 h 715"/>
                <a:gd name="T112" fmla="*/ 211 w 717"/>
                <a:gd name="T113" fmla="*/ 683 h 715"/>
                <a:gd name="T114" fmla="*/ 306 w 717"/>
                <a:gd name="T115" fmla="*/ 683 h 715"/>
                <a:gd name="T116" fmla="*/ 190 w 717"/>
                <a:gd name="T117" fmla="*/ 566 h 715"/>
                <a:gd name="T118" fmla="*/ 190 w 717"/>
                <a:gd name="T119" fmla="*/ 655 h 715"/>
                <a:gd name="T120" fmla="*/ 236 w 717"/>
                <a:gd name="T121" fmla="*/ 612 h 715"/>
                <a:gd name="T122" fmla="*/ 190 w 717"/>
                <a:gd name="T123" fmla="*/ 566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7" h="715">
                  <a:moveTo>
                    <a:pt x="43" y="684"/>
                  </a:moveTo>
                  <a:cubicBezTo>
                    <a:pt x="43" y="622"/>
                    <a:pt x="42" y="562"/>
                    <a:pt x="43" y="503"/>
                  </a:cubicBezTo>
                  <a:cubicBezTo>
                    <a:pt x="43" y="491"/>
                    <a:pt x="37" y="473"/>
                    <a:pt x="56" y="473"/>
                  </a:cubicBezTo>
                  <a:cubicBezTo>
                    <a:pt x="75" y="472"/>
                    <a:pt x="70" y="490"/>
                    <a:pt x="70" y="502"/>
                  </a:cubicBezTo>
                  <a:cubicBezTo>
                    <a:pt x="70" y="562"/>
                    <a:pt x="70" y="622"/>
                    <a:pt x="70" y="683"/>
                  </a:cubicBezTo>
                  <a:cubicBezTo>
                    <a:pt x="101" y="683"/>
                    <a:pt x="129" y="683"/>
                    <a:pt x="161" y="683"/>
                  </a:cubicBezTo>
                  <a:cubicBezTo>
                    <a:pt x="161" y="654"/>
                    <a:pt x="161" y="625"/>
                    <a:pt x="161" y="597"/>
                  </a:cubicBezTo>
                  <a:cubicBezTo>
                    <a:pt x="161" y="577"/>
                    <a:pt x="161" y="557"/>
                    <a:pt x="161" y="537"/>
                  </a:cubicBezTo>
                  <a:cubicBezTo>
                    <a:pt x="161" y="522"/>
                    <a:pt x="167" y="516"/>
                    <a:pt x="182" y="516"/>
                  </a:cubicBezTo>
                  <a:cubicBezTo>
                    <a:pt x="232" y="516"/>
                    <a:pt x="283" y="517"/>
                    <a:pt x="333" y="516"/>
                  </a:cubicBezTo>
                  <a:cubicBezTo>
                    <a:pt x="349" y="516"/>
                    <a:pt x="355" y="522"/>
                    <a:pt x="355" y="538"/>
                  </a:cubicBezTo>
                  <a:cubicBezTo>
                    <a:pt x="354" y="582"/>
                    <a:pt x="354" y="626"/>
                    <a:pt x="355" y="670"/>
                  </a:cubicBezTo>
                  <a:cubicBezTo>
                    <a:pt x="355" y="674"/>
                    <a:pt x="355" y="678"/>
                    <a:pt x="356" y="684"/>
                  </a:cubicBezTo>
                  <a:cubicBezTo>
                    <a:pt x="384" y="684"/>
                    <a:pt x="411" y="685"/>
                    <a:pt x="438" y="683"/>
                  </a:cubicBezTo>
                  <a:cubicBezTo>
                    <a:pt x="441" y="683"/>
                    <a:pt x="447" y="672"/>
                    <a:pt x="447" y="666"/>
                  </a:cubicBezTo>
                  <a:cubicBezTo>
                    <a:pt x="448" y="612"/>
                    <a:pt x="447" y="557"/>
                    <a:pt x="448" y="502"/>
                  </a:cubicBezTo>
                  <a:cubicBezTo>
                    <a:pt x="448" y="491"/>
                    <a:pt x="442" y="473"/>
                    <a:pt x="461" y="473"/>
                  </a:cubicBezTo>
                  <a:cubicBezTo>
                    <a:pt x="481" y="473"/>
                    <a:pt x="474" y="492"/>
                    <a:pt x="474" y="503"/>
                  </a:cubicBezTo>
                  <a:cubicBezTo>
                    <a:pt x="474" y="562"/>
                    <a:pt x="474" y="621"/>
                    <a:pt x="474" y="682"/>
                  </a:cubicBezTo>
                  <a:cubicBezTo>
                    <a:pt x="535" y="682"/>
                    <a:pt x="596" y="682"/>
                    <a:pt x="657" y="682"/>
                  </a:cubicBezTo>
                  <a:cubicBezTo>
                    <a:pt x="657" y="529"/>
                    <a:pt x="657" y="374"/>
                    <a:pt x="657" y="218"/>
                  </a:cubicBezTo>
                  <a:cubicBezTo>
                    <a:pt x="650" y="217"/>
                    <a:pt x="643" y="217"/>
                    <a:pt x="636" y="217"/>
                  </a:cubicBezTo>
                  <a:cubicBezTo>
                    <a:pt x="587" y="217"/>
                    <a:pt x="538" y="217"/>
                    <a:pt x="488" y="217"/>
                  </a:cubicBezTo>
                  <a:cubicBezTo>
                    <a:pt x="478" y="217"/>
                    <a:pt x="466" y="216"/>
                    <a:pt x="468" y="203"/>
                  </a:cubicBezTo>
                  <a:cubicBezTo>
                    <a:pt x="468" y="198"/>
                    <a:pt x="481" y="191"/>
                    <a:pt x="488" y="191"/>
                  </a:cubicBezTo>
                  <a:cubicBezTo>
                    <a:pt x="537" y="190"/>
                    <a:pt x="586" y="190"/>
                    <a:pt x="634" y="190"/>
                  </a:cubicBezTo>
                  <a:cubicBezTo>
                    <a:pt x="642" y="190"/>
                    <a:pt x="649" y="190"/>
                    <a:pt x="655" y="190"/>
                  </a:cubicBezTo>
                  <a:cubicBezTo>
                    <a:pt x="672" y="121"/>
                    <a:pt x="632" y="55"/>
                    <a:pt x="568" y="41"/>
                  </a:cubicBezTo>
                  <a:cubicBezTo>
                    <a:pt x="504" y="27"/>
                    <a:pt x="439" y="69"/>
                    <a:pt x="428" y="135"/>
                  </a:cubicBezTo>
                  <a:cubicBezTo>
                    <a:pt x="424" y="163"/>
                    <a:pt x="427" y="193"/>
                    <a:pt x="426" y="223"/>
                  </a:cubicBezTo>
                  <a:cubicBezTo>
                    <a:pt x="426" y="229"/>
                    <a:pt x="427" y="235"/>
                    <a:pt x="425" y="240"/>
                  </a:cubicBezTo>
                  <a:cubicBezTo>
                    <a:pt x="423" y="245"/>
                    <a:pt x="418" y="251"/>
                    <a:pt x="414" y="251"/>
                  </a:cubicBezTo>
                  <a:cubicBezTo>
                    <a:pt x="410" y="252"/>
                    <a:pt x="401" y="246"/>
                    <a:pt x="401" y="243"/>
                  </a:cubicBezTo>
                  <a:cubicBezTo>
                    <a:pt x="399" y="179"/>
                    <a:pt x="387" y="114"/>
                    <a:pt x="436" y="60"/>
                  </a:cubicBezTo>
                  <a:cubicBezTo>
                    <a:pt x="476" y="15"/>
                    <a:pt x="538" y="0"/>
                    <a:pt x="594" y="22"/>
                  </a:cubicBezTo>
                  <a:cubicBezTo>
                    <a:pt x="650" y="43"/>
                    <a:pt x="686" y="95"/>
                    <a:pt x="686" y="157"/>
                  </a:cubicBezTo>
                  <a:cubicBezTo>
                    <a:pt x="686" y="324"/>
                    <a:pt x="686" y="491"/>
                    <a:pt x="686" y="658"/>
                  </a:cubicBezTo>
                  <a:cubicBezTo>
                    <a:pt x="686" y="666"/>
                    <a:pt x="686" y="674"/>
                    <a:pt x="686" y="681"/>
                  </a:cubicBezTo>
                  <a:cubicBezTo>
                    <a:pt x="689" y="683"/>
                    <a:pt x="690" y="684"/>
                    <a:pt x="691" y="684"/>
                  </a:cubicBezTo>
                  <a:cubicBezTo>
                    <a:pt x="702" y="686"/>
                    <a:pt x="717" y="682"/>
                    <a:pt x="717" y="699"/>
                  </a:cubicBezTo>
                  <a:cubicBezTo>
                    <a:pt x="716" y="715"/>
                    <a:pt x="701" y="711"/>
                    <a:pt x="690" y="711"/>
                  </a:cubicBezTo>
                  <a:cubicBezTo>
                    <a:pt x="469" y="712"/>
                    <a:pt x="247" y="712"/>
                    <a:pt x="26" y="712"/>
                  </a:cubicBezTo>
                  <a:cubicBezTo>
                    <a:pt x="23" y="712"/>
                    <a:pt x="19" y="713"/>
                    <a:pt x="16" y="711"/>
                  </a:cubicBezTo>
                  <a:cubicBezTo>
                    <a:pt x="10" y="707"/>
                    <a:pt x="5" y="702"/>
                    <a:pt x="0" y="698"/>
                  </a:cubicBezTo>
                  <a:cubicBezTo>
                    <a:pt x="5" y="693"/>
                    <a:pt x="10" y="687"/>
                    <a:pt x="17" y="685"/>
                  </a:cubicBezTo>
                  <a:cubicBezTo>
                    <a:pt x="24" y="683"/>
                    <a:pt x="32" y="684"/>
                    <a:pt x="43" y="684"/>
                  </a:cubicBezTo>
                  <a:close/>
                  <a:moveTo>
                    <a:pt x="284" y="609"/>
                  </a:moveTo>
                  <a:cubicBezTo>
                    <a:pt x="299" y="626"/>
                    <a:pt x="314" y="642"/>
                    <a:pt x="327" y="658"/>
                  </a:cubicBezTo>
                  <a:cubicBezTo>
                    <a:pt x="327" y="629"/>
                    <a:pt x="327" y="598"/>
                    <a:pt x="327" y="570"/>
                  </a:cubicBezTo>
                  <a:cubicBezTo>
                    <a:pt x="311" y="585"/>
                    <a:pt x="295" y="599"/>
                    <a:pt x="284" y="609"/>
                  </a:cubicBezTo>
                  <a:close/>
                  <a:moveTo>
                    <a:pt x="214" y="545"/>
                  </a:moveTo>
                  <a:cubicBezTo>
                    <a:pt x="229" y="561"/>
                    <a:pt x="244" y="577"/>
                    <a:pt x="255" y="588"/>
                  </a:cubicBezTo>
                  <a:cubicBezTo>
                    <a:pt x="270" y="573"/>
                    <a:pt x="285" y="558"/>
                    <a:pt x="299" y="545"/>
                  </a:cubicBezTo>
                  <a:cubicBezTo>
                    <a:pt x="273" y="545"/>
                    <a:pt x="243" y="545"/>
                    <a:pt x="214" y="545"/>
                  </a:cubicBezTo>
                  <a:close/>
                  <a:moveTo>
                    <a:pt x="306" y="683"/>
                  </a:moveTo>
                  <a:cubicBezTo>
                    <a:pt x="288" y="666"/>
                    <a:pt x="272" y="652"/>
                    <a:pt x="257" y="638"/>
                  </a:cubicBezTo>
                  <a:cubicBezTo>
                    <a:pt x="243" y="651"/>
                    <a:pt x="228" y="666"/>
                    <a:pt x="211" y="683"/>
                  </a:cubicBezTo>
                  <a:cubicBezTo>
                    <a:pt x="243" y="683"/>
                    <a:pt x="273" y="683"/>
                    <a:pt x="306" y="683"/>
                  </a:cubicBezTo>
                  <a:close/>
                  <a:moveTo>
                    <a:pt x="190" y="566"/>
                  </a:moveTo>
                  <a:cubicBezTo>
                    <a:pt x="190" y="599"/>
                    <a:pt x="190" y="629"/>
                    <a:pt x="190" y="655"/>
                  </a:cubicBezTo>
                  <a:cubicBezTo>
                    <a:pt x="205" y="641"/>
                    <a:pt x="220" y="627"/>
                    <a:pt x="236" y="612"/>
                  </a:cubicBezTo>
                  <a:cubicBezTo>
                    <a:pt x="222" y="598"/>
                    <a:pt x="208" y="583"/>
                    <a:pt x="190" y="5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1" name="Freeform 31">
              <a:extLst>
                <a:ext uri="{FF2B5EF4-FFF2-40B4-BE49-F238E27FC236}">
                  <a16:creationId xmlns:a16="http://schemas.microsoft.com/office/drawing/2014/main" id="{30052924-6FCF-E84D-114B-8E7BCD6624DC}"/>
                </a:ext>
              </a:extLst>
            </p:cNvPr>
            <p:cNvSpPr>
              <a:spLocks/>
            </p:cNvSpPr>
            <p:nvPr/>
          </p:nvSpPr>
          <p:spPr bwMode="auto">
            <a:xfrm>
              <a:off x="2955" y="1834"/>
              <a:ext cx="1373" cy="709"/>
            </a:xfrm>
            <a:custGeom>
              <a:avLst/>
              <a:gdLst>
                <a:gd name="T0" fmla="*/ 577 w 577"/>
                <a:gd name="T1" fmla="*/ 291 h 298"/>
                <a:gd name="T2" fmla="*/ 562 w 577"/>
                <a:gd name="T3" fmla="*/ 297 h 298"/>
                <a:gd name="T4" fmla="*/ 550 w 577"/>
                <a:gd name="T5" fmla="*/ 294 h 298"/>
                <a:gd name="T6" fmla="*/ 540 w 577"/>
                <a:gd name="T7" fmla="*/ 279 h 298"/>
                <a:gd name="T8" fmla="*/ 449 w 577"/>
                <a:gd name="T9" fmla="*/ 115 h 298"/>
                <a:gd name="T10" fmla="*/ 430 w 577"/>
                <a:gd name="T11" fmla="*/ 96 h 298"/>
                <a:gd name="T12" fmla="*/ 298 w 577"/>
                <a:gd name="T13" fmla="*/ 34 h 298"/>
                <a:gd name="T14" fmla="*/ 271 w 577"/>
                <a:gd name="T15" fmla="*/ 33 h 298"/>
                <a:gd name="T16" fmla="*/ 137 w 577"/>
                <a:gd name="T17" fmla="*/ 97 h 298"/>
                <a:gd name="T18" fmla="*/ 117 w 577"/>
                <a:gd name="T19" fmla="*/ 118 h 298"/>
                <a:gd name="T20" fmla="*/ 30 w 577"/>
                <a:gd name="T21" fmla="*/ 277 h 298"/>
                <a:gd name="T22" fmla="*/ 24 w 577"/>
                <a:gd name="T23" fmla="*/ 287 h 298"/>
                <a:gd name="T24" fmla="*/ 3 w 577"/>
                <a:gd name="T25" fmla="*/ 296 h 298"/>
                <a:gd name="T26" fmla="*/ 0 w 577"/>
                <a:gd name="T27" fmla="*/ 275 h 298"/>
                <a:gd name="T28" fmla="*/ 5 w 577"/>
                <a:gd name="T29" fmla="*/ 266 h 298"/>
                <a:gd name="T30" fmla="*/ 100 w 577"/>
                <a:gd name="T31" fmla="*/ 95 h 298"/>
                <a:gd name="T32" fmla="*/ 124 w 577"/>
                <a:gd name="T33" fmla="*/ 73 h 298"/>
                <a:gd name="T34" fmla="*/ 270 w 577"/>
                <a:gd name="T35" fmla="*/ 4 h 298"/>
                <a:gd name="T36" fmla="*/ 298 w 577"/>
                <a:gd name="T37" fmla="*/ 4 h 298"/>
                <a:gd name="T38" fmla="*/ 447 w 577"/>
                <a:gd name="T39" fmla="*/ 74 h 298"/>
                <a:gd name="T40" fmla="*/ 468 w 577"/>
                <a:gd name="T41" fmla="*/ 94 h 298"/>
                <a:gd name="T42" fmla="*/ 566 w 577"/>
                <a:gd name="T43" fmla="*/ 271 h 298"/>
                <a:gd name="T44" fmla="*/ 572 w 577"/>
                <a:gd name="T45" fmla="*/ 285 h 298"/>
                <a:gd name="T46" fmla="*/ 577 w 577"/>
                <a:gd name="T47" fmla="*/ 291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7" h="298">
                  <a:moveTo>
                    <a:pt x="577" y="291"/>
                  </a:moveTo>
                  <a:cubicBezTo>
                    <a:pt x="572" y="293"/>
                    <a:pt x="567" y="296"/>
                    <a:pt x="562" y="297"/>
                  </a:cubicBezTo>
                  <a:cubicBezTo>
                    <a:pt x="558" y="298"/>
                    <a:pt x="553" y="297"/>
                    <a:pt x="550" y="294"/>
                  </a:cubicBezTo>
                  <a:cubicBezTo>
                    <a:pt x="545" y="290"/>
                    <a:pt x="543" y="285"/>
                    <a:pt x="540" y="279"/>
                  </a:cubicBezTo>
                  <a:cubicBezTo>
                    <a:pt x="510" y="225"/>
                    <a:pt x="480" y="170"/>
                    <a:pt x="449" y="115"/>
                  </a:cubicBezTo>
                  <a:cubicBezTo>
                    <a:pt x="445" y="108"/>
                    <a:pt x="438" y="100"/>
                    <a:pt x="430" y="96"/>
                  </a:cubicBezTo>
                  <a:cubicBezTo>
                    <a:pt x="386" y="75"/>
                    <a:pt x="343" y="54"/>
                    <a:pt x="298" y="34"/>
                  </a:cubicBezTo>
                  <a:cubicBezTo>
                    <a:pt x="290" y="30"/>
                    <a:pt x="278" y="30"/>
                    <a:pt x="271" y="33"/>
                  </a:cubicBezTo>
                  <a:cubicBezTo>
                    <a:pt x="226" y="54"/>
                    <a:pt x="181" y="75"/>
                    <a:pt x="137" y="97"/>
                  </a:cubicBezTo>
                  <a:cubicBezTo>
                    <a:pt x="129" y="101"/>
                    <a:pt x="122" y="109"/>
                    <a:pt x="117" y="118"/>
                  </a:cubicBezTo>
                  <a:cubicBezTo>
                    <a:pt x="88" y="170"/>
                    <a:pt x="59" y="224"/>
                    <a:pt x="30" y="277"/>
                  </a:cubicBezTo>
                  <a:cubicBezTo>
                    <a:pt x="28" y="280"/>
                    <a:pt x="27" y="285"/>
                    <a:pt x="24" y="287"/>
                  </a:cubicBezTo>
                  <a:cubicBezTo>
                    <a:pt x="17" y="291"/>
                    <a:pt x="10" y="293"/>
                    <a:pt x="3" y="296"/>
                  </a:cubicBezTo>
                  <a:cubicBezTo>
                    <a:pt x="2" y="289"/>
                    <a:pt x="1" y="282"/>
                    <a:pt x="0" y="275"/>
                  </a:cubicBezTo>
                  <a:cubicBezTo>
                    <a:pt x="0" y="272"/>
                    <a:pt x="3" y="269"/>
                    <a:pt x="5" y="266"/>
                  </a:cubicBezTo>
                  <a:cubicBezTo>
                    <a:pt x="36" y="209"/>
                    <a:pt x="67" y="152"/>
                    <a:pt x="100" y="95"/>
                  </a:cubicBezTo>
                  <a:cubicBezTo>
                    <a:pt x="105" y="86"/>
                    <a:pt x="114" y="78"/>
                    <a:pt x="124" y="73"/>
                  </a:cubicBezTo>
                  <a:cubicBezTo>
                    <a:pt x="172" y="49"/>
                    <a:pt x="221" y="26"/>
                    <a:pt x="270" y="4"/>
                  </a:cubicBezTo>
                  <a:cubicBezTo>
                    <a:pt x="278" y="0"/>
                    <a:pt x="290" y="0"/>
                    <a:pt x="298" y="4"/>
                  </a:cubicBezTo>
                  <a:cubicBezTo>
                    <a:pt x="348" y="26"/>
                    <a:pt x="398" y="50"/>
                    <a:pt x="447" y="74"/>
                  </a:cubicBezTo>
                  <a:cubicBezTo>
                    <a:pt x="456" y="79"/>
                    <a:pt x="464" y="86"/>
                    <a:pt x="468" y="94"/>
                  </a:cubicBezTo>
                  <a:cubicBezTo>
                    <a:pt x="501" y="153"/>
                    <a:pt x="533" y="212"/>
                    <a:pt x="566" y="271"/>
                  </a:cubicBezTo>
                  <a:cubicBezTo>
                    <a:pt x="568" y="276"/>
                    <a:pt x="570" y="280"/>
                    <a:pt x="572" y="285"/>
                  </a:cubicBezTo>
                  <a:cubicBezTo>
                    <a:pt x="574" y="287"/>
                    <a:pt x="575" y="289"/>
                    <a:pt x="577" y="2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2" name="Freeform 32">
              <a:extLst>
                <a:ext uri="{FF2B5EF4-FFF2-40B4-BE49-F238E27FC236}">
                  <a16:creationId xmlns:a16="http://schemas.microsoft.com/office/drawing/2014/main" id="{869BEB67-C3F0-8D95-0D7B-031E97144605}"/>
                </a:ext>
              </a:extLst>
            </p:cNvPr>
            <p:cNvSpPr>
              <a:spLocks noEditPoints="1"/>
            </p:cNvSpPr>
            <p:nvPr/>
          </p:nvSpPr>
          <p:spPr bwMode="auto">
            <a:xfrm>
              <a:off x="3490" y="2127"/>
              <a:ext cx="279" cy="283"/>
            </a:xfrm>
            <a:custGeom>
              <a:avLst/>
              <a:gdLst>
                <a:gd name="T0" fmla="*/ 59 w 117"/>
                <a:gd name="T1" fmla="*/ 112 h 119"/>
                <a:gd name="T2" fmla="*/ 7 w 117"/>
                <a:gd name="T3" fmla="*/ 60 h 119"/>
                <a:gd name="T4" fmla="*/ 61 w 117"/>
                <a:gd name="T5" fmla="*/ 7 h 119"/>
                <a:gd name="T6" fmla="*/ 111 w 117"/>
                <a:gd name="T7" fmla="*/ 57 h 119"/>
                <a:gd name="T8" fmla="*/ 111 w 117"/>
                <a:gd name="T9" fmla="*/ 59 h 119"/>
                <a:gd name="T10" fmla="*/ 59 w 117"/>
                <a:gd name="T11" fmla="*/ 112 h 119"/>
                <a:gd name="T12" fmla="*/ 82 w 117"/>
                <a:gd name="T13" fmla="*/ 83 h 119"/>
                <a:gd name="T14" fmla="*/ 82 w 117"/>
                <a:gd name="T15" fmla="*/ 35 h 119"/>
                <a:gd name="T16" fmla="*/ 36 w 117"/>
                <a:gd name="T17" fmla="*/ 35 h 119"/>
                <a:gd name="T18" fmla="*/ 36 w 117"/>
                <a:gd name="T19" fmla="*/ 83 h 119"/>
                <a:gd name="T20" fmla="*/ 82 w 117"/>
                <a:gd name="T21" fmla="*/ 8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19">
                  <a:moveTo>
                    <a:pt x="59" y="112"/>
                  </a:moveTo>
                  <a:cubicBezTo>
                    <a:pt x="1" y="111"/>
                    <a:pt x="7" y="119"/>
                    <a:pt x="7" y="60"/>
                  </a:cubicBezTo>
                  <a:cubicBezTo>
                    <a:pt x="7" y="0"/>
                    <a:pt x="0" y="7"/>
                    <a:pt x="61" y="7"/>
                  </a:cubicBezTo>
                  <a:cubicBezTo>
                    <a:pt x="116" y="7"/>
                    <a:pt x="111" y="1"/>
                    <a:pt x="111" y="57"/>
                  </a:cubicBezTo>
                  <a:cubicBezTo>
                    <a:pt x="111" y="58"/>
                    <a:pt x="111" y="58"/>
                    <a:pt x="111" y="59"/>
                  </a:cubicBezTo>
                  <a:cubicBezTo>
                    <a:pt x="111" y="119"/>
                    <a:pt x="117" y="111"/>
                    <a:pt x="59" y="112"/>
                  </a:cubicBezTo>
                  <a:close/>
                  <a:moveTo>
                    <a:pt x="82" y="83"/>
                  </a:moveTo>
                  <a:cubicBezTo>
                    <a:pt x="82" y="66"/>
                    <a:pt x="82" y="51"/>
                    <a:pt x="82" y="35"/>
                  </a:cubicBezTo>
                  <a:cubicBezTo>
                    <a:pt x="66" y="35"/>
                    <a:pt x="51" y="35"/>
                    <a:pt x="36" y="35"/>
                  </a:cubicBezTo>
                  <a:cubicBezTo>
                    <a:pt x="36" y="52"/>
                    <a:pt x="36" y="68"/>
                    <a:pt x="36" y="83"/>
                  </a:cubicBezTo>
                  <a:cubicBezTo>
                    <a:pt x="52" y="83"/>
                    <a:pt x="67" y="83"/>
                    <a:pt x="82"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aphicFrame>
        <p:nvGraphicFramePr>
          <p:cNvPr id="73" name="Content Placeholder 9">
            <a:extLst>
              <a:ext uri="{FF2B5EF4-FFF2-40B4-BE49-F238E27FC236}">
                <a16:creationId xmlns:a16="http://schemas.microsoft.com/office/drawing/2014/main" id="{7B42AF26-3CCE-135C-5165-B0C97AB17739}"/>
              </a:ext>
            </a:extLst>
          </p:cNvPr>
          <p:cNvGraphicFramePr>
            <a:graphicFrameLocks/>
          </p:cNvGraphicFramePr>
          <p:nvPr>
            <p:extLst>
              <p:ext uri="{D42A27DB-BD31-4B8C-83A1-F6EECF244321}">
                <p14:modId xmlns:p14="http://schemas.microsoft.com/office/powerpoint/2010/main" val="1221153871"/>
              </p:ext>
            </p:extLst>
          </p:nvPr>
        </p:nvGraphicFramePr>
        <p:xfrm>
          <a:off x="9197941" y="2597679"/>
          <a:ext cx="2495431" cy="1600868"/>
        </p:xfrm>
        <a:graphic>
          <a:graphicData uri="http://schemas.openxmlformats.org/drawingml/2006/chart">
            <c:chart xmlns:c="http://schemas.openxmlformats.org/drawingml/2006/chart" xmlns:r="http://schemas.openxmlformats.org/officeDocument/2006/relationships" r:id="rId4"/>
          </a:graphicData>
        </a:graphic>
      </p:graphicFrame>
      <p:cxnSp>
        <p:nvCxnSpPr>
          <p:cNvPr id="114" name="Straight Connector 113">
            <a:extLst>
              <a:ext uri="{FF2B5EF4-FFF2-40B4-BE49-F238E27FC236}">
                <a16:creationId xmlns:a16="http://schemas.microsoft.com/office/drawing/2014/main" id="{6EEE6A2F-34FC-059D-B2CB-3AB3044F7F20}"/>
              </a:ext>
            </a:extLst>
          </p:cNvPr>
          <p:cNvCxnSpPr/>
          <p:nvPr/>
        </p:nvCxnSpPr>
        <p:spPr>
          <a:xfrm>
            <a:off x="7316527" y="932175"/>
            <a:ext cx="3348317" cy="0"/>
          </a:xfrm>
          <a:prstGeom prst="line">
            <a:avLst/>
          </a:prstGeom>
        </p:spPr>
        <p:style>
          <a:lnRef idx="1">
            <a:schemeClr val="accent1"/>
          </a:lnRef>
          <a:fillRef idx="0">
            <a:schemeClr val="accent1"/>
          </a:fillRef>
          <a:effectRef idx="0">
            <a:schemeClr val="accent1"/>
          </a:effectRef>
          <a:fontRef idx="minor">
            <a:schemeClr val="tx1"/>
          </a:fontRef>
        </p:style>
      </p:cxnSp>
      <p:pic>
        <p:nvPicPr>
          <p:cNvPr id="115" name="Picture 114">
            <a:extLst>
              <a:ext uri="{FF2B5EF4-FFF2-40B4-BE49-F238E27FC236}">
                <a16:creationId xmlns:a16="http://schemas.microsoft.com/office/drawing/2014/main" id="{1DE64B8A-7013-5C3D-8695-3E6F56570E1C}"/>
              </a:ext>
            </a:extLst>
          </p:cNvPr>
          <p:cNvPicPr>
            <a:picLocks noChangeAspect="1"/>
          </p:cNvPicPr>
          <p:nvPr/>
        </p:nvPicPr>
        <p:blipFill>
          <a:blip r:embed="rId5"/>
          <a:stretch>
            <a:fillRect/>
          </a:stretch>
        </p:blipFill>
        <p:spPr>
          <a:xfrm>
            <a:off x="8649172" y="350593"/>
            <a:ext cx="666558" cy="641661"/>
          </a:xfrm>
          <a:prstGeom prst="rect">
            <a:avLst/>
          </a:prstGeom>
        </p:spPr>
      </p:pic>
      <p:sp>
        <p:nvSpPr>
          <p:cNvPr id="116" name="TextBox 115">
            <a:extLst>
              <a:ext uri="{FF2B5EF4-FFF2-40B4-BE49-F238E27FC236}">
                <a16:creationId xmlns:a16="http://schemas.microsoft.com/office/drawing/2014/main" id="{0DF155AF-625C-588C-8977-F4ADCD394B27}"/>
              </a:ext>
            </a:extLst>
          </p:cNvPr>
          <p:cNvSpPr txBox="1"/>
          <p:nvPr/>
        </p:nvSpPr>
        <p:spPr>
          <a:xfrm>
            <a:off x="7741773" y="1087698"/>
            <a:ext cx="2319917" cy="400110"/>
          </a:xfrm>
          <a:prstGeom prst="rect">
            <a:avLst/>
          </a:prstGeom>
          <a:noFill/>
        </p:spPr>
        <p:txBody>
          <a:bodyPr wrap="square" lIns="91440" tIns="45720" rIns="91440" bIns="45720" rtlCol="0" anchor="t">
            <a:spAutoFit/>
          </a:bodyPr>
          <a:lstStyle/>
          <a:p>
            <a:pPr algn="ctr"/>
            <a:r>
              <a:rPr lang="en-AU" sz="1000" b="1"/>
              <a:t>The average Australian rates their day </a:t>
            </a:r>
            <a:r>
              <a:rPr lang="en-AU" sz="1000" b="1">
                <a:solidFill>
                  <a:schemeClr val="accent3"/>
                </a:solidFill>
              </a:rPr>
              <a:t>67 out of 100</a:t>
            </a:r>
          </a:p>
        </p:txBody>
      </p:sp>
      <p:pic>
        <p:nvPicPr>
          <p:cNvPr id="117" name="Picture 116">
            <a:extLst>
              <a:ext uri="{FF2B5EF4-FFF2-40B4-BE49-F238E27FC236}">
                <a16:creationId xmlns:a16="http://schemas.microsoft.com/office/drawing/2014/main" id="{6C6E3BE2-EE57-C581-5C0F-E4274CE35C66}"/>
              </a:ext>
            </a:extLst>
          </p:cNvPr>
          <p:cNvPicPr>
            <a:picLocks noChangeAspect="1"/>
          </p:cNvPicPr>
          <p:nvPr/>
        </p:nvPicPr>
        <p:blipFill>
          <a:blip r:embed="rId6"/>
          <a:stretch>
            <a:fillRect/>
          </a:stretch>
        </p:blipFill>
        <p:spPr>
          <a:xfrm>
            <a:off x="7071235" y="671424"/>
            <a:ext cx="490584" cy="463466"/>
          </a:xfrm>
          <a:prstGeom prst="rect">
            <a:avLst/>
          </a:prstGeom>
        </p:spPr>
      </p:pic>
      <p:pic>
        <p:nvPicPr>
          <p:cNvPr id="118" name="Picture 117">
            <a:extLst>
              <a:ext uri="{FF2B5EF4-FFF2-40B4-BE49-F238E27FC236}">
                <a16:creationId xmlns:a16="http://schemas.microsoft.com/office/drawing/2014/main" id="{4B6AA8BC-A941-3950-2C4B-9BEF846C8DAD}"/>
              </a:ext>
            </a:extLst>
          </p:cNvPr>
          <p:cNvPicPr>
            <a:picLocks noChangeAspect="1"/>
          </p:cNvPicPr>
          <p:nvPr/>
        </p:nvPicPr>
        <p:blipFill>
          <a:blip r:embed="rId7"/>
          <a:stretch>
            <a:fillRect/>
          </a:stretch>
        </p:blipFill>
        <p:spPr>
          <a:xfrm flipH="1">
            <a:off x="10423496" y="671424"/>
            <a:ext cx="490583" cy="478782"/>
          </a:xfrm>
          <a:prstGeom prst="rect">
            <a:avLst/>
          </a:prstGeom>
        </p:spPr>
      </p:pic>
      <p:sp>
        <p:nvSpPr>
          <p:cNvPr id="119" name="TextBox 118">
            <a:extLst>
              <a:ext uri="{FF2B5EF4-FFF2-40B4-BE49-F238E27FC236}">
                <a16:creationId xmlns:a16="http://schemas.microsoft.com/office/drawing/2014/main" id="{9D26232C-F453-B006-D768-91E935E66B8F}"/>
              </a:ext>
            </a:extLst>
          </p:cNvPr>
          <p:cNvSpPr txBox="1"/>
          <p:nvPr/>
        </p:nvSpPr>
        <p:spPr>
          <a:xfrm>
            <a:off x="1948924" y="6195993"/>
            <a:ext cx="3886688" cy="307777"/>
          </a:xfrm>
          <a:prstGeom prst="rect">
            <a:avLst/>
          </a:prstGeom>
          <a:noFill/>
        </p:spPr>
        <p:txBody>
          <a:bodyPr wrap="square">
            <a:spAutoFit/>
          </a:bodyPr>
          <a:lstStyle/>
          <a:p>
            <a:r>
              <a:rPr lang="en-AU" sz="700" b="0" i="0" u="none" strike="noStrike">
                <a:effectLst/>
                <a:latin typeface="+mn-lt"/>
              </a:rPr>
              <a:t>Base: n=13,399</a:t>
            </a:r>
          </a:p>
          <a:p>
            <a:r>
              <a:rPr lang="en-AU" sz="700" b="0" i="0" u="none" strike="noStrike">
                <a:solidFill>
                  <a:srgbClr val="0000FF"/>
                </a:solidFill>
                <a:effectLst/>
                <a:latin typeface="+mn-lt"/>
              </a:rPr>
              <a:t>↑ </a:t>
            </a:r>
            <a:r>
              <a:rPr lang="en-AU" sz="700" b="0" i="0" u="none" strike="noStrike">
                <a:solidFill>
                  <a:srgbClr val="FF0000"/>
                </a:solidFill>
                <a:effectLst/>
                <a:latin typeface="+mn-lt"/>
              </a:rPr>
              <a:t>↓</a:t>
            </a:r>
            <a:r>
              <a:rPr kumimoji="0" lang="en-AU" altLang="en-US" sz="700" b="0" i="0" u="none" strike="noStrike" kern="1200" cap="none" spc="0" normalizeH="0" baseline="0" noProof="0">
                <a:ln>
                  <a:noFill/>
                </a:ln>
                <a:solidFill>
                  <a:srgbClr val="000000"/>
                </a:solidFill>
                <a:effectLst/>
                <a:uLnTx/>
                <a:uFillTx/>
                <a:latin typeface="Karla" pitchFamily="2" charset="0"/>
                <a:ea typeface="Calibri" panose="020F0502020204030204" pitchFamily="34" charset="0"/>
                <a:cs typeface="+mn-cs"/>
                <a:sym typeface="Wingdings 3" panose="05040102010807070707" pitchFamily="18" charset="2"/>
              </a:rPr>
              <a:t>significantly higher lower at p&lt;.05 versus overall average |  | *Caution, base &lt; n=30 </a:t>
            </a:r>
            <a:endParaRPr lang="en-AU" sz="1600"/>
          </a:p>
        </p:txBody>
      </p:sp>
      <p:sp>
        <p:nvSpPr>
          <p:cNvPr id="35" name="Rectangle: Rounded Corners 34">
            <a:extLst>
              <a:ext uri="{FF2B5EF4-FFF2-40B4-BE49-F238E27FC236}">
                <a16:creationId xmlns:a16="http://schemas.microsoft.com/office/drawing/2014/main" id="{34BD8BCF-9E90-49EC-3395-0C471912E473}"/>
              </a:ext>
            </a:extLst>
          </p:cNvPr>
          <p:cNvSpPr/>
          <p:nvPr/>
        </p:nvSpPr>
        <p:spPr>
          <a:xfrm>
            <a:off x="591074" y="2214804"/>
            <a:ext cx="2715699" cy="2130002"/>
          </a:xfrm>
          <a:prstGeom prst="roundRect">
            <a:avLst>
              <a:gd name="adj" fmla="val 7127"/>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36" name="Table 35">
            <a:extLst>
              <a:ext uri="{FF2B5EF4-FFF2-40B4-BE49-F238E27FC236}">
                <a16:creationId xmlns:a16="http://schemas.microsoft.com/office/drawing/2014/main" id="{82C81D5C-B65E-EBFF-618E-34748FABEF24}"/>
              </a:ext>
            </a:extLst>
          </p:cNvPr>
          <p:cNvGraphicFramePr>
            <a:graphicFrameLocks noGrp="1"/>
          </p:cNvGraphicFramePr>
          <p:nvPr>
            <p:extLst>
              <p:ext uri="{D42A27DB-BD31-4B8C-83A1-F6EECF244321}">
                <p14:modId xmlns:p14="http://schemas.microsoft.com/office/powerpoint/2010/main" val="3930119633"/>
              </p:ext>
            </p:extLst>
          </p:nvPr>
        </p:nvGraphicFramePr>
        <p:xfrm>
          <a:off x="596731" y="4519716"/>
          <a:ext cx="2710041" cy="762000"/>
        </p:xfrm>
        <a:graphic>
          <a:graphicData uri="http://schemas.openxmlformats.org/drawingml/2006/table">
            <a:tbl>
              <a:tblPr firstRow="1" bandRow="1">
                <a:tableStyleId>{5C22544A-7EE6-4342-B048-85BDC9FD1C3A}</a:tableStyleId>
              </a:tblPr>
              <a:tblGrid>
                <a:gridCol w="897249">
                  <a:extLst>
                    <a:ext uri="{9D8B030D-6E8A-4147-A177-3AD203B41FA5}">
                      <a16:colId xmlns:a16="http://schemas.microsoft.com/office/drawing/2014/main" val="2586330671"/>
                    </a:ext>
                  </a:extLst>
                </a:gridCol>
                <a:gridCol w="604264">
                  <a:extLst>
                    <a:ext uri="{9D8B030D-6E8A-4147-A177-3AD203B41FA5}">
                      <a16:colId xmlns:a16="http://schemas.microsoft.com/office/drawing/2014/main" val="2752349024"/>
                    </a:ext>
                  </a:extLst>
                </a:gridCol>
                <a:gridCol w="604264">
                  <a:extLst>
                    <a:ext uri="{9D8B030D-6E8A-4147-A177-3AD203B41FA5}">
                      <a16:colId xmlns:a16="http://schemas.microsoft.com/office/drawing/2014/main" val="997253737"/>
                    </a:ext>
                  </a:extLst>
                </a:gridCol>
                <a:gridCol w="604264">
                  <a:extLst>
                    <a:ext uri="{9D8B030D-6E8A-4147-A177-3AD203B41FA5}">
                      <a16:colId xmlns:a16="http://schemas.microsoft.com/office/drawing/2014/main" val="1523940453"/>
                    </a:ext>
                  </a:extLst>
                </a:gridCol>
              </a:tblGrid>
              <a:tr h="0">
                <a:tc>
                  <a:txBody>
                    <a:bodyPr/>
                    <a:lstStyle/>
                    <a:p>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solidFill>
                            <a:schemeClr val="tx1"/>
                          </a:solidFill>
                        </a:rPr>
                        <a:t>YTD-Oct 22</a:t>
                      </a:r>
                      <a:endParaRPr lang="en-AU" sz="800">
                        <a:solidFill>
                          <a:schemeClr val="tx1"/>
                        </a:solidFill>
                      </a:endParaRPr>
                    </a:p>
                  </a:txBody>
                  <a:tcPr anchor="ct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solidFill>
                            <a:schemeClr val="tx1"/>
                          </a:solidFill>
                        </a:rPr>
                        <a:t>YTD-Oct 23</a:t>
                      </a:r>
                      <a:endParaRPr lang="en-AU" sz="800">
                        <a:solidFill>
                          <a:schemeClr val="tx1"/>
                        </a:solidFill>
                      </a:endParaRPr>
                    </a:p>
                  </a:txBody>
                  <a:tcPr anchor="ct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solidFill>
                            <a:schemeClr val="tx1"/>
                          </a:solidFill>
                        </a:rPr>
                        <a:t>Change</a:t>
                      </a:r>
                      <a:endParaRPr lang="en-AU" sz="800">
                        <a:solidFill>
                          <a:schemeClr val="tx1"/>
                        </a:solidFill>
                      </a:endParaRPr>
                    </a:p>
                  </a:txBody>
                  <a:tcPr anchor="ct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1138728736"/>
                  </a:ext>
                </a:extLst>
              </a:tr>
              <a:tr h="0">
                <a:tc>
                  <a:txBody>
                    <a:bodyPr/>
                    <a:lstStyle/>
                    <a:p>
                      <a:r>
                        <a:rPr lang="en-US" sz="800">
                          <a:solidFill>
                            <a:schemeClr val="tx1"/>
                          </a:solidFill>
                        </a:rPr>
                        <a:t>Male</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a:r>
                        <a:rPr lang="en-US" sz="800">
                          <a:solidFill>
                            <a:schemeClr val="tx1"/>
                          </a:solidFill>
                        </a:rPr>
                        <a:t>67.6</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a:r>
                        <a:rPr lang="en-US" sz="800">
                          <a:solidFill>
                            <a:schemeClr val="tx1"/>
                          </a:solidFill>
                        </a:rPr>
                        <a:t>68.6</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a:r>
                        <a:rPr lang="en-US" sz="800">
                          <a:solidFill>
                            <a:schemeClr val="tx1"/>
                          </a:solidFill>
                        </a:rPr>
                        <a:t>+1.0</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2076296712"/>
                  </a:ext>
                </a:extLst>
              </a:tr>
              <a:tr h="0">
                <a:tc>
                  <a:txBody>
                    <a:bodyPr/>
                    <a:lstStyle/>
                    <a:p>
                      <a:r>
                        <a:rPr lang="en-US" sz="800">
                          <a:solidFill>
                            <a:schemeClr val="tx1"/>
                          </a:solidFill>
                        </a:rPr>
                        <a:t>Female </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a:r>
                        <a:rPr lang="en-US" sz="800">
                          <a:solidFill>
                            <a:schemeClr val="tx1"/>
                          </a:solidFill>
                        </a:rPr>
                        <a:t>65.1</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a:r>
                        <a:rPr lang="en-US" sz="800">
                          <a:solidFill>
                            <a:schemeClr val="tx1"/>
                          </a:solidFill>
                        </a:rPr>
                        <a:t>65.6</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a:r>
                        <a:rPr lang="en-US" sz="800">
                          <a:solidFill>
                            <a:schemeClr val="tx1"/>
                          </a:solidFill>
                        </a:rPr>
                        <a:t>+0.5</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2587406435"/>
                  </a:ext>
                </a:extLst>
              </a:tr>
            </a:tbl>
          </a:graphicData>
        </a:graphic>
      </p:graphicFrame>
      <p:graphicFrame>
        <p:nvGraphicFramePr>
          <p:cNvPr id="40" name="Table 39">
            <a:extLst>
              <a:ext uri="{FF2B5EF4-FFF2-40B4-BE49-F238E27FC236}">
                <a16:creationId xmlns:a16="http://schemas.microsoft.com/office/drawing/2014/main" id="{CAB7D942-EA98-571A-6235-ED7934E55A01}"/>
              </a:ext>
            </a:extLst>
          </p:cNvPr>
          <p:cNvGraphicFramePr>
            <a:graphicFrameLocks noGrp="1"/>
          </p:cNvGraphicFramePr>
          <p:nvPr>
            <p:extLst>
              <p:ext uri="{D42A27DB-BD31-4B8C-83A1-F6EECF244321}">
                <p14:modId xmlns:p14="http://schemas.microsoft.com/office/powerpoint/2010/main" val="3595974000"/>
              </p:ext>
            </p:extLst>
          </p:nvPr>
        </p:nvGraphicFramePr>
        <p:xfrm>
          <a:off x="3424911" y="4519716"/>
          <a:ext cx="2749289" cy="975360"/>
        </p:xfrm>
        <a:graphic>
          <a:graphicData uri="http://schemas.openxmlformats.org/drawingml/2006/table">
            <a:tbl>
              <a:tblPr firstRow="1" bandRow="1">
                <a:tableStyleId>{5C22544A-7EE6-4342-B048-85BDC9FD1C3A}</a:tableStyleId>
              </a:tblPr>
              <a:tblGrid>
                <a:gridCol w="1063547">
                  <a:extLst>
                    <a:ext uri="{9D8B030D-6E8A-4147-A177-3AD203B41FA5}">
                      <a16:colId xmlns:a16="http://schemas.microsoft.com/office/drawing/2014/main" val="2586330671"/>
                    </a:ext>
                  </a:extLst>
                </a:gridCol>
                <a:gridCol w="561914">
                  <a:extLst>
                    <a:ext uri="{9D8B030D-6E8A-4147-A177-3AD203B41FA5}">
                      <a16:colId xmlns:a16="http://schemas.microsoft.com/office/drawing/2014/main" val="2752349024"/>
                    </a:ext>
                  </a:extLst>
                </a:gridCol>
                <a:gridCol w="561914">
                  <a:extLst>
                    <a:ext uri="{9D8B030D-6E8A-4147-A177-3AD203B41FA5}">
                      <a16:colId xmlns:a16="http://schemas.microsoft.com/office/drawing/2014/main" val="997253737"/>
                    </a:ext>
                  </a:extLst>
                </a:gridCol>
                <a:gridCol w="561914">
                  <a:extLst>
                    <a:ext uri="{9D8B030D-6E8A-4147-A177-3AD203B41FA5}">
                      <a16:colId xmlns:a16="http://schemas.microsoft.com/office/drawing/2014/main" val="1523940453"/>
                    </a:ext>
                  </a:extLst>
                </a:gridCol>
              </a:tblGrid>
              <a:tr h="0">
                <a:tc>
                  <a:txBody>
                    <a:bodyPr/>
                    <a:lstStyle/>
                    <a:p>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solidFill>
                            <a:schemeClr val="tx1"/>
                          </a:solidFill>
                        </a:rPr>
                        <a:t>YTD-Oct 22</a:t>
                      </a:r>
                      <a:endParaRPr lang="en-AU" sz="800">
                        <a:solidFill>
                          <a:schemeClr val="tx1"/>
                        </a:solidFill>
                      </a:endParaRPr>
                    </a:p>
                  </a:txBody>
                  <a:tcPr anchor="ct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solidFill>
                            <a:schemeClr val="tx1"/>
                          </a:solidFill>
                        </a:rPr>
                        <a:t>YTD-Oct 23</a:t>
                      </a:r>
                      <a:endParaRPr lang="en-AU" sz="800">
                        <a:solidFill>
                          <a:schemeClr val="tx1"/>
                        </a:solidFill>
                      </a:endParaRPr>
                    </a:p>
                  </a:txBody>
                  <a:tcPr anchor="ct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solidFill>
                            <a:schemeClr val="tx1"/>
                          </a:solidFill>
                        </a:rPr>
                        <a:t>Change</a:t>
                      </a:r>
                      <a:endParaRPr lang="en-AU" sz="800">
                        <a:solidFill>
                          <a:schemeClr val="tx1"/>
                        </a:solidFill>
                      </a:endParaRPr>
                    </a:p>
                  </a:txBody>
                  <a:tcPr anchor="ct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1138728736"/>
                  </a:ext>
                </a:extLst>
              </a:tr>
              <a:tr h="0">
                <a:tc>
                  <a:txBody>
                    <a:bodyPr/>
                    <a:lstStyle/>
                    <a:p>
                      <a:r>
                        <a:rPr lang="en-US" sz="800">
                          <a:solidFill>
                            <a:schemeClr val="tx1"/>
                          </a:solidFill>
                        </a:rPr>
                        <a:t>Metro</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a:r>
                        <a:rPr lang="en-US" sz="800">
                          <a:solidFill>
                            <a:schemeClr val="tx1"/>
                          </a:solidFill>
                        </a:rPr>
                        <a:t>67.2</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a:r>
                        <a:rPr lang="en-US" sz="800">
                          <a:solidFill>
                            <a:schemeClr val="tx1"/>
                          </a:solidFill>
                        </a:rPr>
                        <a:t>66.7</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marL="0" algn="ctr" defTabSz="914400" rtl="0" eaLnBrk="1" fontAlgn="b" latinLnBrk="0" hangingPunct="1"/>
                      <a:r>
                        <a:rPr lang="en-AU" sz="800" kern="1200">
                          <a:solidFill>
                            <a:schemeClr val="tx1"/>
                          </a:solidFill>
                          <a:latin typeface="+mn-lt"/>
                          <a:ea typeface="+mn-ea"/>
                          <a:cs typeface="+mn-cs"/>
                        </a:rPr>
                        <a:t>-0.5</a:t>
                      </a:r>
                    </a:p>
                  </a:txBody>
                  <a:tcPr marL="6350" marR="6350" marT="6350" marB="0" anchor="ct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2076296712"/>
                  </a:ext>
                </a:extLst>
              </a:tr>
              <a:tr h="0">
                <a:tc>
                  <a:txBody>
                    <a:bodyPr/>
                    <a:lstStyle/>
                    <a:p>
                      <a:r>
                        <a:rPr lang="en-US" sz="800">
                          <a:solidFill>
                            <a:schemeClr val="tx1"/>
                          </a:solidFill>
                        </a:rPr>
                        <a:t>Regional</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a:r>
                        <a:rPr lang="en-US" sz="800">
                          <a:solidFill>
                            <a:schemeClr val="tx1"/>
                          </a:solidFill>
                        </a:rPr>
                        <a:t>66.4</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a:r>
                        <a:rPr lang="en-US" sz="800">
                          <a:solidFill>
                            <a:schemeClr val="tx1"/>
                          </a:solidFill>
                        </a:rPr>
                        <a:t>67.3</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marL="0" algn="ctr" defTabSz="914400" rtl="0" eaLnBrk="1" fontAlgn="b" latinLnBrk="0" hangingPunct="1"/>
                      <a:r>
                        <a:rPr lang="en-AU" sz="800" kern="1200">
                          <a:solidFill>
                            <a:schemeClr val="tx1"/>
                          </a:solidFill>
                          <a:latin typeface="+mn-lt"/>
                          <a:ea typeface="+mn-ea"/>
                          <a:cs typeface="+mn-cs"/>
                        </a:rPr>
                        <a:t>+0.9</a:t>
                      </a:r>
                    </a:p>
                  </a:txBody>
                  <a:tcPr marL="6350" marR="6350" marT="6350" marB="0" anchor="ct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2587406435"/>
                  </a:ext>
                </a:extLst>
              </a:tr>
              <a:tr h="0">
                <a:tc>
                  <a:txBody>
                    <a:bodyPr/>
                    <a:lstStyle/>
                    <a:p>
                      <a:r>
                        <a:rPr lang="en-US" sz="800">
                          <a:solidFill>
                            <a:schemeClr val="tx1"/>
                          </a:solidFill>
                        </a:rPr>
                        <a:t>Rural &amp; Remote</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a:r>
                        <a:rPr lang="en-US" sz="800">
                          <a:solidFill>
                            <a:srgbClr val="FF0000"/>
                          </a:solidFill>
                        </a:rPr>
                        <a:t>66.3</a:t>
                      </a:r>
                      <a:endParaRPr lang="en-AU" sz="800">
                        <a:solidFill>
                          <a:srgbClr val="FF0000"/>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a:r>
                        <a:rPr lang="en-US" sz="800">
                          <a:solidFill>
                            <a:srgbClr val="0000FF"/>
                          </a:solidFill>
                        </a:rPr>
                        <a:t>67.1</a:t>
                      </a:r>
                      <a:endParaRPr lang="en-AU" sz="800">
                        <a:solidFill>
                          <a:srgbClr val="0000FF"/>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marL="0" algn="ctr" defTabSz="914400" rtl="0" eaLnBrk="1" fontAlgn="b" latinLnBrk="0" hangingPunct="1"/>
                      <a:r>
                        <a:rPr lang="en-AU" sz="800" kern="1200">
                          <a:solidFill>
                            <a:srgbClr val="0000FF"/>
                          </a:solidFill>
                          <a:latin typeface="+mn-lt"/>
                          <a:ea typeface="+mn-ea"/>
                          <a:cs typeface="+mn-cs"/>
                        </a:rPr>
                        <a:t>+0.8</a:t>
                      </a:r>
                    </a:p>
                  </a:txBody>
                  <a:tcPr marL="6350" marR="6350" marT="6350" marB="0" anchor="ct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2655001512"/>
                  </a:ext>
                </a:extLst>
              </a:tr>
            </a:tbl>
          </a:graphicData>
        </a:graphic>
      </p:graphicFrame>
      <p:graphicFrame>
        <p:nvGraphicFramePr>
          <p:cNvPr id="42" name="Table 41">
            <a:extLst>
              <a:ext uri="{FF2B5EF4-FFF2-40B4-BE49-F238E27FC236}">
                <a16:creationId xmlns:a16="http://schemas.microsoft.com/office/drawing/2014/main" id="{BE83C7ED-94EA-D175-AFD1-AED93553ED60}"/>
              </a:ext>
            </a:extLst>
          </p:cNvPr>
          <p:cNvGraphicFramePr>
            <a:graphicFrameLocks noGrp="1"/>
          </p:cNvGraphicFramePr>
          <p:nvPr>
            <p:extLst>
              <p:ext uri="{D42A27DB-BD31-4B8C-83A1-F6EECF244321}">
                <p14:modId xmlns:p14="http://schemas.microsoft.com/office/powerpoint/2010/main" val="3088287004"/>
              </p:ext>
            </p:extLst>
          </p:nvPr>
        </p:nvGraphicFramePr>
        <p:xfrm>
          <a:off x="6288109" y="4519716"/>
          <a:ext cx="2756785" cy="1402080"/>
        </p:xfrm>
        <a:graphic>
          <a:graphicData uri="http://schemas.openxmlformats.org/drawingml/2006/table">
            <a:tbl>
              <a:tblPr firstRow="1" bandRow="1">
                <a:tableStyleId>{5C22544A-7EE6-4342-B048-85BDC9FD1C3A}</a:tableStyleId>
              </a:tblPr>
              <a:tblGrid>
                <a:gridCol w="912724">
                  <a:extLst>
                    <a:ext uri="{9D8B030D-6E8A-4147-A177-3AD203B41FA5}">
                      <a16:colId xmlns:a16="http://schemas.microsoft.com/office/drawing/2014/main" val="2586330671"/>
                    </a:ext>
                  </a:extLst>
                </a:gridCol>
                <a:gridCol w="614687">
                  <a:extLst>
                    <a:ext uri="{9D8B030D-6E8A-4147-A177-3AD203B41FA5}">
                      <a16:colId xmlns:a16="http://schemas.microsoft.com/office/drawing/2014/main" val="2752349024"/>
                    </a:ext>
                  </a:extLst>
                </a:gridCol>
                <a:gridCol w="614687">
                  <a:extLst>
                    <a:ext uri="{9D8B030D-6E8A-4147-A177-3AD203B41FA5}">
                      <a16:colId xmlns:a16="http://schemas.microsoft.com/office/drawing/2014/main" val="997253737"/>
                    </a:ext>
                  </a:extLst>
                </a:gridCol>
                <a:gridCol w="614687">
                  <a:extLst>
                    <a:ext uri="{9D8B030D-6E8A-4147-A177-3AD203B41FA5}">
                      <a16:colId xmlns:a16="http://schemas.microsoft.com/office/drawing/2014/main" val="1523940453"/>
                    </a:ext>
                  </a:extLst>
                </a:gridCol>
              </a:tblGrid>
              <a:tr h="0">
                <a:tc>
                  <a:txBody>
                    <a:bodyPr/>
                    <a:lstStyle/>
                    <a:p>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solidFill>
                            <a:schemeClr val="tx1"/>
                          </a:solidFill>
                        </a:rPr>
                        <a:t>YTD-Oct 22</a:t>
                      </a:r>
                      <a:endParaRPr lang="en-AU" sz="800">
                        <a:solidFill>
                          <a:schemeClr val="tx1"/>
                        </a:solidFill>
                      </a:endParaRPr>
                    </a:p>
                  </a:txBody>
                  <a:tcPr anchor="ct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solidFill>
                            <a:schemeClr val="tx1"/>
                          </a:solidFill>
                        </a:rPr>
                        <a:t>YTD-Oct 23</a:t>
                      </a:r>
                      <a:endParaRPr lang="en-AU" sz="800">
                        <a:solidFill>
                          <a:schemeClr val="tx1"/>
                        </a:solidFill>
                      </a:endParaRPr>
                    </a:p>
                  </a:txBody>
                  <a:tcPr anchor="ct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solidFill>
                            <a:schemeClr val="tx1"/>
                          </a:solidFill>
                        </a:rPr>
                        <a:t>Change</a:t>
                      </a:r>
                      <a:endParaRPr lang="en-AU" sz="800">
                        <a:solidFill>
                          <a:schemeClr val="tx1"/>
                        </a:solidFill>
                      </a:endParaRPr>
                    </a:p>
                  </a:txBody>
                  <a:tcPr anchor="ct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1138728736"/>
                  </a:ext>
                </a:extLst>
              </a:tr>
              <a:tr h="0">
                <a:tc>
                  <a:txBody>
                    <a:bodyPr/>
                    <a:lstStyle/>
                    <a:p>
                      <a:r>
                        <a:rPr lang="en-US" sz="800">
                          <a:solidFill>
                            <a:schemeClr val="tx1"/>
                          </a:solidFill>
                        </a:rPr>
                        <a:t>Silent Gen</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a:r>
                        <a:rPr lang="en-US" sz="800">
                          <a:solidFill>
                            <a:schemeClr val="tx1"/>
                          </a:solidFill>
                        </a:rPr>
                        <a:t>71.1</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a:r>
                        <a:rPr lang="en-US" sz="800">
                          <a:solidFill>
                            <a:schemeClr val="tx1"/>
                          </a:solidFill>
                        </a:rPr>
                        <a:t>72.5</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rtl="0" fontAlgn="ctr"/>
                      <a:r>
                        <a:rPr lang="en-AU" sz="800" b="0" i="0" u="none" strike="noStrike">
                          <a:solidFill>
                            <a:srgbClr val="000000"/>
                          </a:solidFill>
                          <a:effectLst/>
                          <a:latin typeface="Karla" pitchFamily="2" charset="0"/>
                        </a:rPr>
                        <a:t>+1.4</a:t>
                      </a:r>
                    </a:p>
                  </a:txBody>
                  <a:tcPr marL="6350" marR="6350" marT="6350" marB="0" anchor="ct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2076296712"/>
                  </a:ext>
                </a:extLst>
              </a:tr>
              <a:tr h="0">
                <a:tc>
                  <a:txBody>
                    <a:bodyPr/>
                    <a:lstStyle/>
                    <a:p>
                      <a:r>
                        <a:rPr lang="en-US" sz="800">
                          <a:solidFill>
                            <a:schemeClr val="tx1"/>
                          </a:solidFill>
                        </a:rPr>
                        <a:t>Boomer</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a:r>
                        <a:rPr lang="en-US" sz="800">
                          <a:solidFill>
                            <a:srgbClr val="FF0000"/>
                          </a:solidFill>
                        </a:rPr>
                        <a:t>70.0</a:t>
                      </a:r>
                      <a:endParaRPr lang="en-AU" sz="800">
                        <a:solidFill>
                          <a:srgbClr val="FF0000"/>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a:r>
                        <a:rPr lang="en-US" sz="800">
                          <a:solidFill>
                            <a:srgbClr val="0000FF"/>
                          </a:solidFill>
                        </a:rPr>
                        <a:t>71.2</a:t>
                      </a:r>
                      <a:endParaRPr lang="en-AU" sz="800">
                        <a:solidFill>
                          <a:srgbClr val="0000FF"/>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rtl="0" fontAlgn="ctr"/>
                      <a:r>
                        <a:rPr lang="en-AU" sz="800" b="0" i="0" u="none" strike="noStrike">
                          <a:solidFill>
                            <a:srgbClr val="0000FF"/>
                          </a:solidFill>
                          <a:effectLst/>
                          <a:latin typeface="Karla" pitchFamily="2" charset="0"/>
                        </a:rPr>
                        <a:t>+1.2</a:t>
                      </a:r>
                    </a:p>
                  </a:txBody>
                  <a:tcPr marL="6350" marR="6350" marT="6350" marB="0" anchor="ct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2587406435"/>
                  </a:ext>
                </a:extLst>
              </a:tr>
              <a:tr h="0">
                <a:tc>
                  <a:txBody>
                    <a:bodyPr/>
                    <a:lstStyle/>
                    <a:p>
                      <a:r>
                        <a:rPr lang="en-US" sz="800">
                          <a:solidFill>
                            <a:schemeClr val="tx1"/>
                          </a:solidFill>
                        </a:rPr>
                        <a:t>Gen-X</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a:r>
                        <a:rPr lang="en-US" sz="800">
                          <a:solidFill>
                            <a:schemeClr val="tx1"/>
                          </a:solidFill>
                        </a:rPr>
                        <a:t>65.5</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a:r>
                        <a:rPr lang="en-US" sz="800">
                          <a:solidFill>
                            <a:schemeClr val="tx1"/>
                          </a:solidFill>
                        </a:rPr>
                        <a:t>65.0</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rtl="0" fontAlgn="ctr"/>
                      <a:r>
                        <a:rPr lang="en-AU" sz="800" b="0" i="0" u="none" strike="noStrike">
                          <a:solidFill>
                            <a:srgbClr val="000000"/>
                          </a:solidFill>
                          <a:effectLst/>
                          <a:latin typeface="Karla" pitchFamily="2" charset="0"/>
                        </a:rPr>
                        <a:t>-0.5</a:t>
                      </a:r>
                    </a:p>
                  </a:txBody>
                  <a:tcPr marL="6350" marR="6350" marT="6350" marB="0" anchor="ct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2677072131"/>
                  </a:ext>
                </a:extLst>
              </a:tr>
              <a:tr h="0">
                <a:tc>
                  <a:txBody>
                    <a:bodyPr/>
                    <a:lstStyle/>
                    <a:p>
                      <a:r>
                        <a:rPr lang="en-US" sz="800">
                          <a:solidFill>
                            <a:schemeClr val="tx1"/>
                          </a:solidFill>
                        </a:rPr>
                        <a:t>Millennials</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a:r>
                        <a:rPr lang="en-US" sz="800">
                          <a:solidFill>
                            <a:srgbClr val="FF0000"/>
                          </a:solidFill>
                        </a:rPr>
                        <a:t>65.5</a:t>
                      </a:r>
                      <a:endParaRPr lang="en-AU" sz="800">
                        <a:solidFill>
                          <a:srgbClr val="FF0000"/>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a:r>
                        <a:rPr lang="en-US" sz="800">
                          <a:solidFill>
                            <a:srgbClr val="0000FF"/>
                          </a:solidFill>
                        </a:rPr>
                        <a:t>66.6</a:t>
                      </a:r>
                      <a:endParaRPr lang="en-AU" sz="800">
                        <a:solidFill>
                          <a:srgbClr val="0000FF"/>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rtl="0" fontAlgn="ctr"/>
                      <a:r>
                        <a:rPr lang="en-AU" sz="800" b="0" i="0" u="none" strike="noStrike">
                          <a:solidFill>
                            <a:srgbClr val="0000FF"/>
                          </a:solidFill>
                          <a:effectLst/>
                          <a:latin typeface="Karla" pitchFamily="2" charset="0"/>
                        </a:rPr>
                        <a:t>+1.1</a:t>
                      </a:r>
                    </a:p>
                  </a:txBody>
                  <a:tcPr marL="6350" marR="6350" marT="6350" marB="0" anchor="ct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1365194791"/>
                  </a:ext>
                </a:extLst>
              </a:tr>
              <a:tr h="0">
                <a:tc>
                  <a:txBody>
                    <a:bodyPr/>
                    <a:lstStyle/>
                    <a:p>
                      <a:r>
                        <a:rPr lang="en-US" sz="800">
                          <a:solidFill>
                            <a:schemeClr val="tx1"/>
                          </a:solidFill>
                        </a:rPr>
                        <a:t>Gen-Z</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a:r>
                        <a:rPr lang="en-US" sz="800">
                          <a:solidFill>
                            <a:srgbClr val="FF0000"/>
                          </a:solidFill>
                        </a:rPr>
                        <a:t>61.6</a:t>
                      </a:r>
                      <a:endParaRPr lang="en-AU" sz="800">
                        <a:solidFill>
                          <a:srgbClr val="FF0000"/>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a:r>
                        <a:rPr lang="en-US" sz="800">
                          <a:solidFill>
                            <a:srgbClr val="0000FF"/>
                          </a:solidFill>
                        </a:rPr>
                        <a:t>63.6</a:t>
                      </a:r>
                      <a:endParaRPr lang="en-AU" sz="800">
                        <a:solidFill>
                          <a:srgbClr val="0000FF"/>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rtl="0" fontAlgn="ctr"/>
                      <a:r>
                        <a:rPr lang="en-AU" sz="800" b="0" i="0" u="none" strike="noStrike">
                          <a:solidFill>
                            <a:srgbClr val="0000FF"/>
                          </a:solidFill>
                          <a:effectLst/>
                          <a:latin typeface="Karla" pitchFamily="2" charset="0"/>
                        </a:rPr>
                        <a:t>+2.0</a:t>
                      </a:r>
                    </a:p>
                  </a:txBody>
                  <a:tcPr marL="6350" marR="6350" marT="6350" marB="0" anchor="ct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3163698658"/>
                  </a:ext>
                </a:extLst>
              </a:tr>
            </a:tbl>
          </a:graphicData>
        </a:graphic>
      </p:graphicFrame>
      <p:graphicFrame>
        <p:nvGraphicFramePr>
          <p:cNvPr id="54" name="Table 53">
            <a:extLst>
              <a:ext uri="{FF2B5EF4-FFF2-40B4-BE49-F238E27FC236}">
                <a16:creationId xmlns:a16="http://schemas.microsoft.com/office/drawing/2014/main" id="{ED0B2A40-3D1C-E333-F8A7-31EFF3AEEB93}"/>
              </a:ext>
            </a:extLst>
          </p:cNvPr>
          <p:cNvGraphicFramePr>
            <a:graphicFrameLocks noGrp="1"/>
          </p:cNvGraphicFramePr>
          <p:nvPr>
            <p:extLst>
              <p:ext uri="{D42A27DB-BD31-4B8C-83A1-F6EECF244321}">
                <p14:modId xmlns:p14="http://schemas.microsoft.com/office/powerpoint/2010/main" val="1265642208"/>
              </p:ext>
            </p:extLst>
          </p:nvPr>
        </p:nvGraphicFramePr>
        <p:xfrm>
          <a:off x="9179899" y="4519716"/>
          <a:ext cx="2733218" cy="1188720"/>
        </p:xfrm>
        <a:graphic>
          <a:graphicData uri="http://schemas.openxmlformats.org/drawingml/2006/table">
            <a:tbl>
              <a:tblPr firstRow="1" bandRow="1">
                <a:tableStyleId>{5C22544A-7EE6-4342-B048-85BDC9FD1C3A}</a:tableStyleId>
              </a:tblPr>
              <a:tblGrid>
                <a:gridCol w="904922">
                  <a:extLst>
                    <a:ext uri="{9D8B030D-6E8A-4147-A177-3AD203B41FA5}">
                      <a16:colId xmlns:a16="http://schemas.microsoft.com/office/drawing/2014/main" val="2586330671"/>
                    </a:ext>
                  </a:extLst>
                </a:gridCol>
                <a:gridCol w="609432">
                  <a:extLst>
                    <a:ext uri="{9D8B030D-6E8A-4147-A177-3AD203B41FA5}">
                      <a16:colId xmlns:a16="http://schemas.microsoft.com/office/drawing/2014/main" val="2752349024"/>
                    </a:ext>
                  </a:extLst>
                </a:gridCol>
                <a:gridCol w="609432">
                  <a:extLst>
                    <a:ext uri="{9D8B030D-6E8A-4147-A177-3AD203B41FA5}">
                      <a16:colId xmlns:a16="http://schemas.microsoft.com/office/drawing/2014/main" val="997253737"/>
                    </a:ext>
                  </a:extLst>
                </a:gridCol>
                <a:gridCol w="609432">
                  <a:extLst>
                    <a:ext uri="{9D8B030D-6E8A-4147-A177-3AD203B41FA5}">
                      <a16:colId xmlns:a16="http://schemas.microsoft.com/office/drawing/2014/main" val="1523940453"/>
                    </a:ext>
                  </a:extLst>
                </a:gridCol>
              </a:tblGrid>
              <a:tr h="0">
                <a:tc>
                  <a:txBody>
                    <a:bodyPr/>
                    <a:lstStyle/>
                    <a:p>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solidFill>
                            <a:schemeClr val="tx1"/>
                          </a:solidFill>
                        </a:rPr>
                        <a:t>YTD-Oct 22</a:t>
                      </a:r>
                      <a:endParaRPr lang="en-AU" sz="800">
                        <a:solidFill>
                          <a:schemeClr val="tx1"/>
                        </a:solidFill>
                      </a:endParaRPr>
                    </a:p>
                  </a:txBody>
                  <a:tcPr anchor="ct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solidFill>
                            <a:schemeClr val="tx1"/>
                          </a:solidFill>
                        </a:rPr>
                        <a:t>YTD-Oct 23</a:t>
                      </a:r>
                      <a:endParaRPr lang="en-AU" sz="800">
                        <a:solidFill>
                          <a:schemeClr val="tx1"/>
                        </a:solidFill>
                      </a:endParaRPr>
                    </a:p>
                  </a:txBody>
                  <a:tcPr anchor="ct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a:solidFill>
                            <a:schemeClr val="tx1"/>
                          </a:solidFill>
                        </a:rPr>
                        <a:t>Change</a:t>
                      </a:r>
                      <a:endParaRPr lang="en-AU" sz="800">
                        <a:solidFill>
                          <a:schemeClr val="tx1"/>
                        </a:solidFill>
                      </a:endParaRPr>
                    </a:p>
                  </a:txBody>
                  <a:tcPr anchor="ct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1138728736"/>
                  </a:ext>
                </a:extLst>
              </a:tr>
              <a:tr h="0">
                <a:tc>
                  <a:txBody>
                    <a:bodyPr/>
                    <a:lstStyle/>
                    <a:p>
                      <a:r>
                        <a:rPr lang="en-US" sz="800">
                          <a:solidFill>
                            <a:schemeClr val="tx1"/>
                          </a:solidFill>
                        </a:rPr>
                        <a:t>$200k + </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a:r>
                        <a:rPr lang="en-US" sz="800">
                          <a:solidFill>
                            <a:schemeClr val="tx1"/>
                          </a:solidFill>
                        </a:rPr>
                        <a:t>71.0</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a:r>
                        <a:rPr lang="en-US" sz="800">
                          <a:solidFill>
                            <a:schemeClr val="tx1"/>
                          </a:solidFill>
                        </a:rPr>
                        <a:t>70.2</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rtl="0" fontAlgn="ctr"/>
                      <a:r>
                        <a:rPr lang="en-AU" sz="800" b="0" i="0" u="none" strike="noStrike" kern="1200">
                          <a:solidFill>
                            <a:srgbClr val="000000"/>
                          </a:solidFill>
                          <a:effectLst/>
                          <a:latin typeface="Karla" pitchFamily="2" charset="0"/>
                          <a:ea typeface="+mn-ea"/>
                          <a:cs typeface="+mn-cs"/>
                        </a:rPr>
                        <a:t>-0.8</a:t>
                      </a:r>
                    </a:p>
                  </a:txBody>
                  <a:tcPr marL="6350" marR="6350" marT="6350" marB="0" anchor="ct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2076296712"/>
                  </a:ext>
                </a:extLst>
              </a:tr>
              <a:tr h="0">
                <a:tc>
                  <a:txBody>
                    <a:bodyPr/>
                    <a:lstStyle/>
                    <a:p>
                      <a:r>
                        <a:rPr lang="en-US" sz="800">
                          <a:solidFill>
                            <a:schemeClr val="tx1"/>
                          </a:solidFill>
                        </a:rPr>
                        <a:t>$150k - $199.9k</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a:r>
                        <a:rPr lang="en-US" sz="800">
                          <a:solidFill>
                            <a:schemeClr val="tx1"/>
                          </a:solidFill>
                        </a:rPr>
                        <a:t>67.5</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a:r>
                        <a:rPr lang="en-US" sz="800">
                          <a:solidFill>
                            <a:schemeClr val="tx1"/>
                          </a:solidFill>
                        </a:rPr>
                        <a:t>68.6</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rtl="0" fontAlgn="ctr"/>
                      <a:r>
                        <a:rPr lang="en-AU" sz="800" b="0" i="0" u="none" strike="noStrike" kern="1200">
                          <a:solidFill>
                            <a:srgbClr val="000000"/>
                          </a:solidFill>
                          <a:effectLst/>
                          <a:latin typeface="Karla" pitchFamily="2" charset="0"/>
                          <a:ea typeface="+mn-ea"/>
                          <a:cs typeface="+mn-cs"/>
                        </a:rPr>
                        <a:t>+1.1</a:t>
                      </a:r>
                    </a:p>
                  </a:txBody>
                  <a:tcPr marL="6350" marR="6350" marT="6350" marB="0" anchor="ct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2587406435"/>
                  </a:ext>
                </a:extLst>
              </a:tr>
              <a:tr h="0">
                <a:tc>
                  <a:txBody>
                    <a:bodyPr/>
                    <a:lstStyle/>
                    <a:p>
                      <a:r>
                        <a:rPr kumimoji="0" lang="en-US" sz="800" b="0" i="0" u="none" strike="noStrike" kern="1200" cap="none" spc="0" normalizeH="0" baseline="0" noProof="0">
                          <a:ln>
                            <a:noFill/>
                          </a:ln>
                          <a:solidFill>
                            <a:srgbClr val="000000"/>
                          </a:solidFill>
                          <a:effectLst/>
                          <a:uLnTx/>
                          <a:uFillTx/>
                          <a:latin typeface="Karla"/>
                          <a:ea typeface="+mn-ea"/>
                          <a:cs typeface="+mn-cs"/>
                        </a:rPr>
                        <a:t>$80k - $149.9k</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a:r>
                        <a:rPr lang="en-US" sz="800">
                          <a:solidFill>
                            <a:schemeClr val="tx1"/>
                          </a:solidFill>
                        </a:rPr>
                        <a:t>66.6</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a:r>
                        <a:rPr lang="en-US" sz="800">
                          <a:solidFill>
                            <a:schemeClr val="tx1"/>
                          </a:solidFill>
                        </a:rPr>
                        <a:t>67.4</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rtl="0" fontAlgn="ctr"/>
                      <a:r>
                        <a:rPr lang="en-AU" sz="800" b="0" i="0" u="none" strike="noStrike" kern="1200">
                          <a:solidFill>
                            <a:srgbClr val="000000"/>
                          </a:solidFill>
                          <a:effectLst/>
                          <a:latin typeface="Karla" pitchFamily="2" charset="0"/>
                          <a:ea typeface="+mn-ea"/>
                          <a:cs typeface="+mn-cs"/>
                        </a:rPr>
                        <a:t>+0.8</a:t>
                      </a:r>
                    </a:p>
                  </a:txBody>
                  <a:tcPr marL="6350" marR="6350" marT="6350" marB="0" anchor="ct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1509859118"/>
                  </a:ext>
                </a:extLst>
              </a:tr>
              <a:tr h="0">
                <a:tc>
                  <a:txBody>
                    <a:bodyPr/>
                    <a:lstStyle/>
                    <a:p>
                      <a:r>
                        <a:rPr kumimoji="0" lang="en-US" sz="800" b="0" i="0" u="none" strike="noStrike" kern="1200" cap="none" spc="0" normalizeH="0" baseline="0" noProof="0">
                          <a:ln>
                            <a:noFill/>
                          </a:ln>
                          <a:solidFill>
                            <a:srgbClr val="000000"/>
                          </a:solidFill>
                          <a:effectLst/>
                          <a:uLnTx/>
                          <a:uFillTx/>
                          <a:latin typeface="Karla"/>
                          <a:ea typeface="+mn-ea"/>
                          <a:cs typeface="+mn-cs"/>
                        </a:rPr>
                        <a:t>&lt; $80k</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a:r>
                        <a:rPr lang="en-US" sz="800">
                          <a:solidFill>
                            <a:schemeClr val="tx1"/>
                          </a:solidFill>
                        </a:rPr>
                        <a:t>65.3</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a:r>
                        <a:rPr lang="en-US" sz="800">
                          <a:solidFill>
                            <a:schemeClr val="tx1"/>
                          </a:solidFill>
                        </a:rPr>
                        <a:t>65.6</a:t>
                      </a:r>
                      <a:endParaRPr lang="en-AU" sz="800">
                        <a:solidFill>
                          <a:schemeClr val="tx1"/>
                        </a:solidFill>
                      </a:endParaRPr>
                    </a:p>
                  </a:txBody>
                  <a:tcP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tc>
                  <a:txBody>
                    <a:bodyPr/>
                    <a:lstStyle/>
                    <a:p>
                      <a:pPr algn="ctr" rtl="0" fontAlgn="ctr"/>
                      <a:r>
                        <a:rPr lang="en-AU" sz="800" b="0" i="0" u="none" strike="noStrike" kern="1200">
                          <a:solidFill>
                            <a:srgbClr val="000000"/>
                          </a:solidFill>
                          <a:effectLst/>
                          <a:latin typeface="Karla" pitchFamily="2" charset="0"/>
                          <a:ea typeface="+mn-ea"/>
                          <a:cs typeface="+mn-cs"/>
                        </a:rPr>
                        <a:t>+0.3</a:t>
                      </a:r>
                    </a:p>
                  </a:txBody>
                  <a:tcPr marL="6350" marR="6350" marT="6350" marB="0" anchor="ctr">
                    <a:lnL w="3175" cap="flat" cmpd="sng" algn="ctr">
                      <a:solidFill>
                        <a:schemeClr val="accent6"/>
                      </a:solidFill>
                      <a:prstDash val="sysDot"/>
                      <a:round/>
                      <a:headEnd type="none" w="med" len="med"/>
                      <a:tailEnd type="none" w="med" len="med"/>
                    </a:lnL>
                    <a:lnR w="3175" cap="flat" cmpd="sng" algn="ctr">
                      <a:solidFill>
                        <a:schemeClr val="accent6"/>
                      </a:solidFill>
                      <a:prstDash val="sysDot"/>
                      <a:round/>
                      <a:headEnd type="none" w="med" len="med"/>
                      <a:tailEnd type="none" w="med" len="med"/>
                    </a:lnR>
                    <a:lnT w="3175" cap="flat" cmpd="sng" algn="ctr">
                      <a:solidFill>
                        <a:schemeClr val="accent6"/>
                      </a:solidFill>
                      <a:prstDash val="sysDot"/>
                      <a:round/>
                      <a:headEnd type="none" w="med" len="med"/>
                      <a:tailEnd type="none" w="med" len="med"/>
                    </a:lnT>
                    <a:lnB w="3175" cap="flat" cmpd="sng" algn="ctr">
                      <a:solidFill>
                        <a:schemeClr val="accent6"/>
                      </a:solidFill>
                      <a:prstDash val="sysDot"/>
                      <a:round/>
                      <a:headEnd type="none" w="med" len="med"/>
                      <a:tailEnd type="none" w="med" len="med"/>
                    </a:lnB>
                    <a:noFill/>
                  </a:tcPr>
                </a:tc>
                <a:extLst>
                  <a:ext uri="{0D108BD9-81ED-4DB2-BD59-A6C34878D82A}">
                    <a16:rowId xmlns:a16="http://schemas.microsoft.com/office/drawing/2014/main" val="3284666853"/>
                  </a:ext>
                </a:extLst>
              </a:tr>
            </a:tbl>
          </a:graphicData>
        </a:graphic>
      </p:graphicFrame>
      <p:graphicFrame>
        <p:nvGraphicFramePr>
          <p:cNvPr id="55" name="Content Placeholder 9">
            <a:extLst>
              <a:ext uri="{FF2B5EF4-FFF2-40B4-BE49-F238E27FC236}">
                <a16:creationId xmlns:a16="http://schemas.microsoft.com/office/drawing/2014/main" id="{FBA03B1D-58BF-E83F-430E-67E9C031BF5B}"/>
              </a:ext>
            </a:extLst>
          </p:cNvPr>
          <p:cNvGraphicFramePr>
            <a:graphicFrameLocks/>
          </p:cNvGraphicFramePr>
          <p:nvPr>
            <p:extLst>
              <p:ext uri="{D42A27DB-BD31-4B8C-83A1-F6EECF244321}">
                <p14:modId xmlns:p14="http://schemas.microsoft.com/office/powerpoint/2010/main" val="2048485338"/>
              </p:ext>
            </p:extLst>
          </p:nvPr>
        </p:nvGraphicFramePr>
        <p:xfrm>
          <a:off x="717438" y="2495909"/>
          <a:ext cx="2389382" cy="1292860"/>
        </p:xfrm>
        <a:graphic>
          <a:graphicData uri="http://schemas.openxmlformats.org/drawingml/2006/chart">
            <c:chart xmlns:c="http://schemas.openxmlformats.org/drawingml/2006/chart" xmlns:r="http://schemas.openxmlformats.org/officeDocument/2006/relationships" r:id="rId8"/>
          </a:graphicData>
        </a:graphic>
      </p:graphicFrame>
      <p:pic>
        <p:nvPicPr>
          <p:cNvPr id="110" name="Graphic 109" descr="Female outline">
            <a:extLst>
              <a:ext uri="{FF2B5EF4-FFF2-40B4-BE49-F238E27FC236}">
                <a16:creationId xmlns:a16="http://schemas.microsoft.com/office/drawing/2014/main" id="{7E08D8B1-21DD-6D49-319C-488E9C99D62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282984" y="3803304"/>
            <a:ext cx="529882" cy="529882"/>
          </a:xfrm>
          <a:prstGeom prst="rect">
            <a:avLst/>
          </a:prstGeom>
        </p:spPr>
      </p:pic>
      <p:pic>
        <p:nvPicPr>
          <p:cNvPr id="112" name="Graphic 111" descr="Male outline">
            <a:extLst>
              <a:ext uri="{FF2B5EF4-FFF2-40B4-BE49-F238E27FC236}">
                <a16:creationId xmlns:a16="http://schemas.microsoft.com/office/drawing/2014/main" id="{90673E19-04D4-1754-D197-E89AD6C077D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09803" y="3805517"/>
            <a:ext cx="529883" cy="529883"/>
          </a:xfrm>
          <a:prstGeom prst="rect">
            <a:avLst/>
          </a:prstGeom>
        </p:spPr>
      </p:pic>
      <p:sp>
        <p:nvSpPr>
          <p:cNvPr id="113" name="TextBox 112">
            <a:extLst>
              <a:ext uri="{FF2B5EF4-FFF2-40B4-BE49-F238E27FC236}">
                <a16:creationId xmlns:a16="http://schemas.microsoft.com/office/drawing/2014/main" id="{20040A95-4FB3-B179-95BA-A1A6CAC0126D}"/>
              </a:ext>
            </a:extLst>
          </p:cNvPr>
          <p:cNvSpPr txBox="1"/>
          <p:nvPr/>
        </p:nvSpPr>
        <p:spPr>
          <a:xfrm>
            <a:off x="591074" y="1529282"/>
            <a:ext cx="2715698" cy="612933"/>
          </a:xfrm>
          <a:prstGeom prst="roundRect">
            <a:avLst/>
          </a:prstGeom>
          <a:solidFill>
            <a:schemeClr val="bg1">
              <a:lumMod val="75000"/>
            </a:schemeClr>
          </a:solidFill>
        </p:spPr>
        <p:txBody>
          <a:bodyPr wrap="square" rtlCol="0" anchor="ctr">
            <a:noAutofit/>
          </a:bodyPr>
          <a:lstStyle>
            <a:defPPr>
              <a:defRPr lang="en-US"/>
            </a:defPPr>
            <a:lvl1pPr algn="ctr">
              <a:defRPr sz="1000"/>
            </a:lvl1pPr>
          </a:lstStyle>
          <a:p>
            <a:r>
              <a:rPr lang="en-US"/>
              <a:t>Guys are happier, the gap has widened</a:t>
            </a:r>
            <a:endParaRPr lang="en-AU"/>
          </a:p>
        </p:txBody>
      </p:sp>
      <p:sp>
        <p:nvSpPr>
          <p:cNvPr id="120" name="TextBox 119">
            <a:extLst>
              <a:ext uri="{FF2B5EF4-FFF2-40B4-BE49-F238E27FC236}">
                <a16:creationId xmlns:a16="http://schemas.microsoft.com/office/drawing/2014/main" id="{9E6ABED9-8A99-140E-5635-DE0E47A04A12}"/>
              </a:ext>
            </a:extLst>
          </p:cNvPr>
          <p:cNvSpPr txBox="1"/>
          <p:nvPr/>
        </p:nvSpPr>
        <p:spPr>
          <a:xfrm>
            <a:off x="3398368" y="1529282"/>
            <a:ext cx="2749289" cy="612933"/>
          </a:xfrm>
          <a:prstGeom prst="roundRect">
            <a:avLst/>
          </a:prstGeom>
          <a:solidFill>
            <a:schemeClr val="bg1">
              <a:lumMod val="75000"/>
            </a:schemeClr>
          </a:solidFill>
        </p:spPr>
        <p:txBody>
          <a:bodyPr wrap="square" rtlCol="0" anchor="ctr">
            <a:noAutofit/>
          </a:bodyPr>
          <a:lstStyle/>
          <a:p>
            <a:pPr algn="ctr"/>
            <a:r>
              <a:rPr lang="en-US" sz="1000"/>
              <a:t>Regional less happy, closing the gap</a:t>
            </a:r>
            <a:endParaRPr lang="en-AU" sz="1000"/>
          </a:p>
        </p:txBody>
      </p:sp>
      <p:sp>
        <p:nvSpPr>
          <p:cNvPr id="121" name="TextBox 120">
            <a:extLst>
              <a:ext uri="{FF2B5EF4-FFF2-40B4-BE49-F238E27FC236}">
                <a16:creationId xmlns:a16="http://schemas.microsoft.com/office/drawing/2014/main" id="{7CD7A451-6CB7-5904-D16F-3E7850AB1D95}"/>
              </a:ext>
            </a:extLst>
          </p:cNvPr>
          <p:cNvSpPr txBox="1"/>
          <p:nvPr/>
        </p:nvSpPr>
        <p:spPr>
          <a:xfrm>
            <a:off x="6295603" y="1538527"/>
            <a:ext cx="2749290" cy="603688"/>
          </a:xfrm>
          <a:prstGeom prst="roundRect">
            <a:avLst/>
          </a:prstGeom>
          <a:solidFill>
            <a:schemeClr val="bg1">
              <a:lumMod val="75000"/>
            </a:schemeClr>
          </a:solidFill>
        </p:spPr>
        <p:txBody>
          <a:bodyPr wrap="square" lIns="91440" tIns="45720" rIns="91440" bIns="45720" rtlCol="0" anchor="ctr">
            <a:noAutofit/>
          </a:bodyPr>
          <a:lstStyle>
            <a:defPPr>
              <a:defRPr lang="en-US"/>
            </a:defPPr>
            <a:lvl1pPr algn="ctr">
              <a:defRPr sz="1000"/>
            </a:lvl1pPr>
          </a:lstStyle>
          <a:p>
            <a:r>
              <a:rPr lang="en-US"/>
              <a:t>Many in Gen-Z are not happy, taking a leaf out of the book of their parents in Gen-X</a:t>
            </a:r>
            <a:endParaRPr lang="en-AU"/>
          </a:p>
        </p:txBody>
      </p:sp>
      <p:sp>
        <p:nvSpPr>
          <p:cNvPr id="122" name="TextBox 121">
            <a:extLst>
              <a:ext uri="{FF2B5EF4-FFF2-40B4-BE49-F238E27FC236}">
                <a16:creationId xmlns:a16="http://schemas.microsoft.com/office/drawing/2014/main" id="{B61D5B49-6D8A-03C6-E2BA-4152B48030D2}"/>
              </a:ext>
            </a:extLst>
          </p:cNvPr>
          <p:cNvSpPr txBox="1"/>
          <p:nvPr/>
        </p:nvSpPr>
        <p:spPr>
          <a:xfrm>
            <a:off x="9163827" y="1538527"/>
            <a:ext cx="2749290" cy="603688"/>
          </a:xfrm>
          <a:prstGeom prst="roundRect">
            <a:avLst/>
          </a:prstGeom>
          <a:solidFill>
            <a:schemeClr val="bg1">
              <a:lumMod val="75000"/>
            </a:schemeClr>
          </a:solidFill>
        </p:spPr>
        <p:txBody>
          <a:bodyPr wrap="square" lIns="91440" tIns="45720" rIns="91440" bIns="45720" rtlCol="0" anchor="ctr">
            <a:noAutofit/>
          </a:bodyPr>
          <a:lstStyle>
            <a:defPPr>
              <a:defRPr lang="en-US"/>
            </a:defPPr>
            <a:lvl1pPr algn="ctr">
              <a:defRPr sz="1000"/>
            </a:lvl1pPr>
          </a:lstStyle>
          <a:p>
            <a:r>
              <a:rPr lang="en-US"/>
              <a:t>The rich remain happy, even if they are a little less buoyant about life</a:t>
            </a:r>
            <a:endParaRPr lang="en-AU"/>
          </a:p>
        </p:txBody>
      </p:sp>
    </p:spTree>
    <p:extLst>
      <p:ext uri="{BB962C8B-B14F-4D97-AF65-F5344CB8AC3E}">
        <p14:creationId xmlns:p14="http://schemas.microsoft.com/office/powerpoint/2010/main" val="2248610723"/>
      </p:ext>
    </p:extLst>
  </p:cSld>
  <p:clrMapOvr>
    <a:masterClrMapping/>
  </p:clrMapOvr>
</p:sld>
</file>

<file path=ppt/theme/theme1.xml><?xml version="1.0" encoding="utf-8"?>
<a:theme xmlns:a="http://schemas.openxmlformats.org/drawingml/2006/main" name="The Evolved Group">
  <a:themeElements>
    <a:clrScheme name="Evolved thinking">
      <a:dk1>
        <a:srgbClr val="000000"/>
      </a:dk1>
      <a:lt1>
        <a:srgbClr val="FFFFFF"/>
      </a:lt1>
      <a:dk2>
        <a:srgbClr val="44AC80"/>
      </a:dk2>
      <a:lt2>
        <a:srgbClr val="D5D9CC"/>
      </a:lt2>
      <a:accent1>
        <a:srgbClr val="ADCA41"/>
      </a:accent1>
      <a:accent2>
        <a:srgbClr val="5EC7D9"/>
      </a:accent2>
      <a:accent3>
        <a:srgbClr val="8280BC"/>
      </a:accent3>
      <a:accent4>
        <a:srgbClr val="FFC96C"/>
      </a:accent4>
      <a:accent5>
        <a:srgbClr val="FFE675"/>
      </a:accent5>
      <a:accent6>
        <a:srgbClr val="1C5362"/>
      </a:accent6>
      <a:hlink>
        <a:srgbClr val="3B4747"/>
      </a:hlink>
      <a:folHlink>
        <a:srgbClr val="3B4747"/>
      </a:folHlink>
    </a:clrScheme>
    <a:fontScheme name="Custom Karla">
      <a:majorFont>
        <a:latin typeface="Karla bold"/>
        <a:ea typeface=""/>
        <a:cs typeface=""/>
      </a:majorFont>
      <a:minorFont>
        <a:latin typeface="Karl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volved Thinking Report Template June 2023" id="{61CCE977-4623-4894-9B13-0F2FF917BF5F}" vid="{C9D43EA4-D39E-419F-A986-5EB6F8B0F8E2}"/>
    </a:ext>
  </a:extLst>
</a:theme>
</file>

<file path=ppt/theme/theme2.xml><?xml version="1.0" encoding="utf-8"?>
<a:theme xmlns:a="http://schemas.openxmlformats.org/drawingml/2006/main" name="Dark background">
  <a:themeElements>
    <a:clrScheme name="Evolved thinking">
      <a:dk1>
        <a:srgbClr val="000000"/>
      </a:dk1>
      <a:lt1>
        <a:srgbClr val="FFFFFF"/>
      </a:lt1>
      <a:dk2>
        <a:srgbClr val="44AC80"/>
      </a:dk2>
      <a:lt2>
        <a:srgbClr val="D5D9CC"/>
      </a:lt2>
      <a:accent1>
        <a:srgbClr val="ADCA41"/>
      </a:accent1>
      <a:accent2>
        <a:srgbClr val="5EC7D9"/>
      </a:accent2>
      <a:accent3>
        <a:srgbClr val="8280BC"/>
      </a:accent3>
      <a:accent4>
        <a:srgbClr val="FFC96C"/>
      </a:accent4>
      <a:accent5>
        <a:srgbClr val="FFE675"/>
      </a:accent5>
      <a:accent6>
        <a:srgbClr val="1C5362"/>
      </a:accent6>
      <a:hlink>
        <a:srgbClr val="3B4747"/>
      </a:hlink>
      <a:folHlink>
        <a:srgbClr val="3B4747"/>
      </a:folHlink>
    </a:clrScheme>
    <a:fontScheme name="Custom Karla">
      <a:majorFont>
        <a:latin typeface="Karla bold"/>
        <a:ea typeface=""/>
        <a:cs typeface=""/>
      </a:majorFont>
      <a:minorFont>
        <a:latin typeface="Karl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volved Thinking Report Template June 2023" id="{61CCE977-4623-4894-9B13-0F2FF917BF5F}" vid="{DD971230-3856-4C77-A77B-5726E2F2FB16}"/>
    </a:ext>
  </a:extLst>
</a:theme>
</file>

<file path=ppt/theme/theme3.xml><?xml version="1.0" encoding="utf-8"?>
<a:theme xmlns:a="http://schemas.openxmlformats.org/drawingml/2006/main" name="1_The Evolved Group">
  <a:themeElements>
    <a:clrScheme name="Evolved thinking">
      <a:dk1>
        <a:srgbClr val="000000"/>
      </a:dk1>
      <a:lt1>
        <a:srgbClr val="FFFFFF"/>
      </a:lt1>
      <a:dk2>
        <a:srgbClr val="44AC80"/>
      </a:dk2>
      <a:lt2>
        <a:srgbClr val="D5D9CC"/>
      </a:lt2>
      <a:accent1>
        <a:srgbClr val="ADCA41"/>
      </a:accent1>
      <a:accent2>
        <a:srgbClr val="5EC7D9"/>
      </a:accent2>
      <a:accent3>
        <a:srgbClr val="8280BC"/>
      </a:accent3>
      <a:accent4>
        <a:srgbClr val="FFC96C"/>
      </a:accent4>
      <a:accent5>
        <a:srgbClr val="FFE675"/>
      </a:accent5>
      <a:accent6>
        <a:srgbClr val="1C5362"/>
      </a:accent6>
      <a:hlink>
        <a:srgbClr val="3B4747"/>
      </a:hlink>
      <a:folHlink>
        <a:srgbClr val="3B4747"/>
      </a:folHlink>
    </a:clrScheme>
    <a:fontScheme name="Custom Karla">
      <a:majorFont>
        <a:latin typeface="Karla bold"/>
        <a:ea typeface=""/>
        <a:cs typeface=""/>
      </a:majorFont>
      <a:minorFont>
        <a:latin typeface="Karl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volved Thinking Report Template June 2023" id="{C8C03778-31A2-45B5-923D-33D6EFFC356E}" vid="{C44732C4-8168-4616-98B6-A036B991F3C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8">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C8FE84E-5DB2-4A39-AC1C-CBB698FEE398}">
  <we:reference id="wa104381063" version="1.0.0.1" store="en-001"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VariableList UniqueId="db8554ee-2e97-4a29-b9b4-d788c2b9bef2" Name="Computed" ContentType="XML" MajorVersion="0" MinorVersion="1" isLocalCopy="False" IsBaseObject="False" DataSourceId="e75a2a23-c7f6-4f1c-9c7b-7b80006356b5" DataSourceMajorVersion="0" DataSourceMinorVersion="1"/>
</file>

<file path=customXml/item10.xml><?xml version="1.0" encoding="utf-8"?>
<VariableListDefinition name="AD_HOC" displayName="AD_HOC" id="eef67c25-5d81-4a72-8b20-b4e496ac60e2" isdomainofvalue="False" dataSourceId="7121cce6-c921-4c4b-af6b-86ba89f3a367"/>
</file>

<file path=customXml/item11.xml><?xml version="1.0" encoding="utf-8"?>
<VariableList UniqueId="be45c9d6-5926-4c21-bd82-c3ce01adc1e8" Name="System" ContentType="XML" MajorVersion="0" MinorVersion="1" isLocalCopy="False" IsBaseObject="False" DataSourceId="db74ed0f-40f0-4c5e-9dab-c44641b8c7f4" DataSourceMajorVersion="0" DataSourceMinorVersion="1"/>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VariableList UniqueId="eef67c25-5d81-4a72-8b20-b4e496ac60e2" Name="AD_HOC" ContentType="XML" MajorVersion="0" MinorVersion="1" isLocalCopy="False" IsBaseObject="False" DataSourceId="7121cce6-c921-4c4b-af6b-86ba89f3a367" DataSourceMajorVersion="0" DataSourceMinorVersion="1"/>
</file>

<file path=customXml/item4.xml><?xml version="1.0" encoding="utf-8"?>
<VariableListDefinition name="Computed" displayName="Computed" id="db8554ee-2e97-4a29-b9b4-d788c2b9bef2" isdomainofvalue="False" dataSourceId="e75a2a23-c7f6-4f1c-9c7b-7b80006356b5"/>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6.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56bbfec0-6320-4042-aef3-2b5b514b6fac">
      <Terms xmlns="http://schemas.microsoft.com/office/infopath/2007/PartnerControls"/>
    </lcf76f155ced4ddcb4097134ff3c332f>
    <_ip_UnifiedCompliancePolicyProperties xmlns="http://schemas.microsoft.com/sharepoint/v3" xsi:nil="true"/>
    <TaxCatchAll xmlns="46b5e247-49b1-4904-96bb-baaaf00e131d" xsi:nil="true"/>
    <_dlc_DocId xmlns="46b5e247-49b1-4904-96bb-baaaf00e131d">FVV45PF7K32R-1174252508-1214312</_dlc_DocId>
    <_dlc_DocIdUrl xmlns="46b5e247-49b1-4904-96bb-baaaf00e131d">
      <Url>https://theevolvedgroup.sharepoint.com/sites/TheEvolvedGroup/_layouts/15/DocIdRedir.aspx?ID=FVV45PF7K32R-1174252508-1214312</Url>
      <Description>FVV45PF7K32R-1174252508-1214312</Description>
    </_dlc_DocIdUrl>
    <SharedWithUsers xmlns="46b5e247-49b1-4904-96bb-baaaf00e131d">
      <UserInfo>
        <DisplayName>Garreth Chandler</DisplayName>
        <AccountId>14</AccountId>
        <AccountType/>
      </UserInfo>
      <UserInfo>
        <DisplayName>Jason Marriott</DisplayName>
        <AccountId>4657</AccountId>
        <AccountType/>
      </UserInfo>
    </SharedWithUsers>
  </documentManagement>
</p:properties>
</file>

<file path=customXml/item7.xml><?xml version="1.0" encoding="utf-8"?>
<AllExternalAdhocVariableMappings/>
</file>

<file path=customXml/item8.xml><?xml version="1.0" encoding="utf-8"?>
<VariableListDefinition name="System" displayName="System" id="be45c9d6-5926-4c21-bd82-c3ce01adc1e8" isdomainofvalue="False" dataSourceId="db74ed0f-40f0-4c5e-9dab-c44641b8c7f4"/>
</file>

<file path=customXml/item9.xml><?xml version="1.0" encoding="utf-8"?>
<ct:contentTypeSchema xmlns:ct="http://schemas.microsoft.com/office/2006/metadata/contentType" xmlns:ma="http://schemas.microsoft.com/office/2006/metadata/properties/metaAttributes" ct:_="" ma:_="" ma:contentTypeName="Document" ma:contentTypeID="0x010100EE321926D51D314C95011EA854CECB13" ma:contentTypeVersion="20" ma:contentTypeDescription="Create a new document." ma:contentTypeScope="" ma:versionID="088049334a2bef8976475a9b1ad05f0d">
  <xsd:schema xmlns:xsd="http://www.w3.org/2001/XMLSchema" xmlns:xs="http://www.w3.org/2001/XMLSchema" xmlns:p="http://schemas.microsoft.com/office/2006/metadata/properties" xmlns:ns1="http://schemas.microsoft.com/sharepoint/v3" xmlns:ns2="56bbfec0-6320-4042-aef3-2b5b514b6fac" xmlns:ns3="46b5e247-49b1-4904-96bb-baaaf00e131d" targetNamespace="http://schemas.microsoft.com/office/2006/metadata/properties" ma:root="true" ma:fieldsID="2c2a2670a6e87f9ebcc5974a862628f3" ns1:_="" ns2:_="" ns3:_="">
    <xsd:import namespace="http://schemas.microsoft.com/sharepoint/v3"/>
    <xsd:import namespace="56bbfec0-6320-4042-aef3-2b5b514b6fac"/>
    <xsd:import namespace="46b5e247-49b1-4904-96bb-baaaf00e131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1:_ip_UnifiedCompliancePolicyProperties" minOccurs="0"/>
                <xsd:element ref="ns1:_ip_UnifiedCompliancePolicyUIAction" minOccurs="0"/>
                <xsd:element ref="ns3:_dlc_DocId" minOccurs="0"/>
                <xsd:element ref="ns3:_dlc_DocIdUrl" minOccurs="0"/>
                <xsd:element ref="ns3:_dlc_DocIdPersistId"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bbfec0-6320-4042-aef3-2b5b514b6f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824de1cd-d831-4c6d-85fc-719296faf58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b5e247-49b1-4904-96bb-baaaf00e131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_dlc_DocId" ma:index="20" nillable="true" ma:displayName="Document ID Value" ma:description="The value of the document ID assigned to this item." ma:internalName="_dlc_DocId" ma:readOnly="true">
      <xsd:simpleType>
        <xsd:restriction base="dms:Text"/>
      </xsd:simpleType>
    </xsd:element>
    <xsd:element name="_dlc_DocIdUrl" ma:index="2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2" nillable="true" ma:displayName="Persist ID" ma:description="Keep ID on add." ma:hidden="true" ma:internalName="_dlc_DocIdPersistId" ma:readOnly="true">
      <xsd:simpleType>
        <xsd:restriction base="dms:Boolean"/>
      </xsd:simpleType>
    </xsd:element>
    <xsd:element name="TaxCatchAll" ma:index="28" nillable="true" ma:displayName="Taxonomy Catch All Column" ma:hidden="true" ma:list="{fd4d5370-c02e-41c1-bfd6-e333c53e9820}" ma:internalName="TaxCatchAll" ma:showField="CatchAllData" ma:web="46b5e247-49b1-4904-96bb-baaaf00e13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DE98DD-8597-4504-9494-E6D16A33A75B}">
  <ds:schemaRefs/>
</ds:datastoreItem>
</file>

<file path=customXml/itemProps10.xml><?xml version="1.0" encoding="utf-8"?>
<ds:datastoreItem xmlns:ds="http://schemas.openxmlformats.org/officeDocument/2006/customXml" ds:itemID="{2A825BB7-D40D-4A4D-9526-04533CBE9854}">
  <ds:schemaRefs/>
</ds:datastoreItem>
</file>

<file path=customXml/itemProps11.xml><?xml version="1.0" encoding="utf-8"?>
<ds:datastoreItem xmlns:ds="http://schemas.openxmlformats.org/officeDocument/2006/customXml" ds:itemID="{81107EF4-149D-4557-B7F3-553932BB4FF2}">
  <ds:schemaRefs/>
</ds:datastoreItem>
</file>

<file path=customXml/itemProps2.xml><?xml version="1.0" encoding="utf-8"?>
<ds:datastoreItem xmlns:ds="http://schemas.openxmlformats.org/officeDocument/2006/customXml" ds:itemID="{184FFAC5-5B93-4602-8E63-A767ECD2C7D0}">
  <ds:schemaRefs>
    <ds:schemaRef ds:uri="http://schemas.microsoft.com/sharepoint/v3/contenttype/forms"/>
  </ds:schemaRefs>
</ds:datastoreItem>
</file>

<file path=customXml/itemProps3.xml><?xml version="1.0" encoding="utf-8"?>
<ds:datastoreItem xmlns:ds="http://schemas.openxmlformats.org/officeDocument/2006/customXml" ds:itemID="{C8E11197-0627-4982-AF94-DE809B6B6244}">
  <ds:schemaRefs/>
</ds:datastoreItem>
</file>

<file path=customXml/itemProps4.xml><?xml version="1.0" encoding="utf-8"?>
<ds:datastoreItem xmlns:ds="http://schemas.openxmlformats.org/officeDocument/2006/customXml" ds:itemID="{319F2649-5E37-413D-ADE8-D87D8F588EA4}">
  <ds:schemaRefs/>
</ds:datastoreItem>
</file>

<file path=customXml/itemProps5.xml><?xml version="1.0" encoding="utf-8"?>
<ds:datastoreItem xmlns:ds="http://schemas.openxmlformats.org/officeDocument/2006/customXml" ds:itemID="{6CEF7EE5-634D-4F02-99DC-3365EAD72BCF}">
  <ds:schemaRefs>
    <ds:schemaRef ds:uri="http://schemas.microsoft.com/sharepoint/events"/>
  </ds:schemaRefs>
</ds:datastoreItem>
</file>

<file path=customXml/itemProps6.xml><?xml version="1.0" encoding="utf-8"?>
<ds:datastoreItem xmlns:ds="http://schemas.openxmlformats.org/officeDocument/2006/customXml" ds:itemID="{2383C375-16B3-4829-B3BB-AC324AE44CA2}">
  <ds:schemaRefs>
    <ds:schemaRef ds:uri="46b5e247-49b1-4904-96bb-baaaf00e131d"/>
    <ds:schemaRef ds:uri="56bbfec0-6320-4042-aef3-2b5b514b6fa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7.xml><?xml version="1.0" encoding="utf-8"?>
<ds:datastoreItem xmlns:ds="http://schemas.openxmlformats.org/officeDocument/2006/customXml" ds:itemID="{0511057C-037E-4B71-AED7-C3CACFAAB1B0}">
  <ds:schemaRefs/>
</ds:datastoreItem>
</file>

<file path=customXml/itemProps8.xml><?xml version="1.0" encoding="utf-8"?>
<ds:datastoreItem xmlns:ds="http://schemas.openxmlformats.org/officeDocument/2006/customXml" ds:itemID="{5EDB1921-EE2E-495B-AC76-6FC2FBCFF632}">
  <ds:schemaRefs/>
</ds:datastoreItem>
</file>

<file path=customXml/itemProps9.xml><?xml version="1.0" encoding="utf-8"?>
<ds:datastoreItem xmlns:ds="http://schemas.openxmlformats.org/officeDocument/2006/customXml" ds:itemID="{A90474E3-D307-4430-92A3-A302AE82D485}">
  <ds:schemaRefs>
    <ds:schemaRef ds:uri="46b5e247-49b1-4904-96bb-baaaf00e131d"/>
    <ds:schemaRef ds:uri="56bbfec0-6320-4042-aef3-2b5b514b6fa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Evolved Thinking Report Template June 2023</Template>
  <Application>Microsoft Office PowerPoint</Application>
  <PresentationFormat>Widescreen</PresentationFormat>
  <Slides>23</Slides>
  <Notes>13</Notes>
  <HiddenSlides>0</HiddenSlides>
  <ScaleCrop>false</ScaleCrop>
  <HeadingPairs>
    <vt:vector size="4" baseType="variant">
      <vt:variant>
        <vt:lpstr>Theme</vt:lpstr>
      </vt:variant>
      <vt:variant>
        <vt:i4>3</vt:i4>
      </vt:variant>
      <vt:variant>
        <vt:lpstr>Slide Titles</vt:lpstr>
      </vt:variant>
      <vt:variant>
        <vt:i4>23</vt:i4>
      </vt:variant>
    </vt:vector>
  </HeadingPairs>
  <TitlesOfParts>
    <vt:vector size="26" baseType="lpstr">
      <vt:lpstr>The Evolved Group</vt:lpstr>
      <vt:lpstr>Dark background</vt:lpstr>
      <vt:lpstr>1_The Evolved Group</vt:lpstr>
      <vt:lpstr>The Happiness Project</vt:lpstr>
      <vt:lpstr>PowerPoint Presentation</vt:lpstr>
      <vt:lpstr>PowerPoint Presentation</vt:lpstr>
      <vt:lpstr>The Happiness Report – Edition 2, October 2023</vt:lpstr>
      <vt:lpstr>The State of Happiness…</vt:lpstr>
      <vt:lpstr>These improvements are related to the tail end of COVID</vt:lpstr>
      <vt:lpstr>But, if you walk past 100 strangers on your way to work, one in five of is having a shit day  </vt:lpstr>
      <vt:lpstr>It seems if you want to be happier, go north and multiply…</vt:lpstr>
      <vt:lpstr>Break it down…</vt:lpstr>
      <vt:lpstr>Up to October, things were looking better for Gen-Z</vt:lpstr>
      <vt:lpstr>Gen-Z, The Gamer Generation - stressed, tired, unhappy at work</vt:lpstr>
      <vt:lpstr>“Money doesn’t make you happy” [Quote, Some Old Rich Boomer]</vt:lpstr>
      <vt:lpstr>It ain’t easy being Gen-Z</vt:lpstr>
      <vt:lpstr>This is a serious problem and it is a gendered problem</vt:lpstr>
      <vt:lpstr>Why are our young women so unhappy?</vt:lpstr>
      <vt:lpstr>Personal and household finances is a burden for many Australians</vt:lpstr>
      <vt:lpstr>…so what do people who are positive about finance have to say</vt:lpstr>
      <vt:lpstr>PowerPoint Presentation</vt:lpstr>
      <vt:lpstr>The Happiness Report – Analytical Framework</vt:lpstr>
      <vt:lpstr>Smile Badge – Morphic Differential Scaling</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Garreth Chandler</dc:creator>
  <cp:revision>1</cp:revision>
  <dcterms:created xsi:type="dcterms:W3CDTF">2023-07-08T23:07:45Z</dcterms:created>
  <dcterms:modified xsi:type="dcterms:W3CDTF">2023-11-28T23:45:02Z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0x010100EE321926D51D314C95011EA854CECB13</vt:lpwstr>
  </property>
  <property fmtid="{D5CDD505-2E9C-101B-9397-08002B2CF9AE}" pid="3" name="MediaServiceImageTags">
    <vt:lpwstr/>
  </property>
  <property fmtid="{D5CDD505-2E9C-101B-9397-08002B2CF9AE}" pid="4" name="_dlc_DocIdItemGuid">
    <vt:lpwstr>785a5da5-2999-45a6-9f2d-79d6b2b7d62b</vt:lpwstr>
  </property>
</Properties>
</file>